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1"/>
  </p:sldMasterIdLst>
  <p:notesMasterIdLst>
    <p:notesMasterId r:id="rId15"/>
  </p:notesMasterIdLst>
  <p:sldIdLst>
    <p:sldId id="305" r:id="rId2"/>
    <p:sldId id="306" r:id="rId3"/>
    <p:sldId id="307" r:id="rId4"/>
    <p:sldId id="309" r:id="rId5"/>
    <p:sldId id="310" r:id="rId6"/>
    <p:sldId id="311" r:id="rId7"/>
    <p:sldId id="312" r:id="rId8"/>
    <p:sldId id="314" r:id="rId9"/>
    <p:sldId id="315" r:id="rId10"/>
    <p:sldId id="320" r:id="rId11"/>
    <p:sldId id="317" r:id="rId12"/>
    <p:sldId id="318" r:id="rId13"/>
    <p:sldId id="31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nformation Technology" initials="IT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0000CC"/>
    <a:srgbClr val="3333CC"/>
    <a:srgbClr val="0000FF"/>
    <a:srgbClr val="6699FF"/>
    <a:srgbClr val="00CC66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9" autoAdjust="0"/>
    <p:restoredTop sz="84056" autoAdjust="0"/>
  </p:normalViewPr>
  <p:slideViewPr>
    <p:cSldViewPr>
      <p:cViewPr>
        <p:scale>
          <a:sx n="85" d="100"/>
          <a:sy n="85" d="100"/>
        </p:scale>
        <p:origin x="-1776" y="-1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4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interSettings" Target="printerSettings/printerSettings1.bin"/><Relationship Id="rId17" Type="http://schemas.openxmlformats.org/officeDocument/2006/relationships/commentAuthors" Target="commentAuthors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1D170E-CC98-4052-A50D-36638F14A145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9A010B4-48F3-4917-89B7-9252CB715BB7}">
      <dgm:prSet phldrT="[Text]"/>
      <dgm:spPr/>
      <dgm:t>
        <a:bodyPr/>
        <a:lstStyle/>
        <a:p>
          <a:r>
            <a:rPr lang="en-US" dirty="0" smtClean="0"/>
            <a:t>Individual</a:t>
          </a:r>
          <a:endParaRPr lang="en-US" dirty="0"/>
        </a:p>
      </dgm:t>
    </dgm:pt>
    <dgm:pt modelId="{FDB1A3B4-0431-4452-B7DF-035DFB15AB60}" type="parTrans" cxnId="{04F3970E-7269-4C38-88A3-A139E786D3F4}">
      <dgm:prSet/>
      <dgm:spPr/>
      <dgm:t>
        <a:bodyPr/>
        <a:lstStyle/>
        <a:p>
          <a:endParaRPr lang="en-US"/>
        </a:p>
      </dgm:t>
    </dgm:pt>
    <dgm:pt modelId="{FF21916E-73A4-4FDF-80A6-9FB86D43B022}" type="sibTrans" cxnId="{04F3970E-7269-4C38-88A3-A139E786D3F4}">
      <dgm:prSet/>
      <dgm:spPr/>
      <dgm:t>
        <a:bodyPr/>
        <a:lstStyle/>
        <a:p>
          <a:endParaRPr lang="en-US"/>
        </a:p>
      </dgm:t>
    </dgm:pt>
    <dgm:pt modelId="{4143FFEE-B77E-4FB0-95C3-AEE3EECAE477}">
      <dgm:prSet phldrT="[Text]"/>
      <dgm:spPr/>
      <dgm:t>
        <a:bodyPr/>
        <a:lstStyle/>
        <a:p>
          <a:r>
            <a:rPr lang="en-US" dirty="0" smtClean="0"/>
            <a:t>Public</a:t>
          </a:r>
        </a:p>
        <a:p>
          <a:r>
            <a:rPr lang="en-US" dirty="0" smtClean="0"/>
            <a:t>Setting</a:t>
          </a:r>
          <a:endParaRPr lang="en-US" dirty="0"/>
        </a:p>
      </dgm:t>
    </dgm:pt>
    <dgm:pt modelId="{69ACFFB8-6F97-4725-8D93-A507A4CEAC14}" type="parTrans" cxnId="{60366AF6-5C2E-43A0-8526-819513B2C7DC}">
      <dgm:prSet/>
      <dgm:spPr/>
      <dgm:t>
        <a:bodyPr/>
        <a:lstStyle/>
        <a:p>
          <a:endParaRPr lang="en-US"/>
        </a:p>
      </dgm:t>
    </dgm:pt>
    <dgm:pt modelId="{75C89AEA-58BC-4E2C-A1C8-46684E14905F}" type="sibTrans" cxnId="{60366AF6-5C2E-43A0-8526-819513B2C7DC}">
      <dgm:prSet/>
      <dgm:spPr/>
      <dgm:t>
        <a:bodyPr/>
        <a:lstStyle/>
        <a:p>
          <a:endParaRPr lang="en-US"/>
        </a:p>
      </dgm:t>
    </dgm:pt>
    <dgm:pt modelId="{88E153AD-718C-49DC-99A9-278ACC9F3EFC}">
      <dgm:prSet phldrT="[Text]"/>
      <dgm:spPr/>
      <dgm:t>
        <a:bodyPr/>
        <a:lstStyle/>
        <a:p>
          <a:r>
            <a:rPr lang="en-US" dirty="0" smtClean="0"/>
            <a:t>Virtuous</a:t>
          </a:r>
        </a:p>
        <a:p>
          <a:r>
            <a:rPr lang="en-US" dirty="0" smtClean="0"/>
            <a:t>Behavior</a:t>
          </a:r>
          <a:endParaRPr lang="en-US" dirty="0"/>
        </a:p>
      </dgm:t>
    </dgm:pt>
    <dgm:pt modelId="{29E17B0E-69C1-49A9-BCD9-B9E986C63FF7}" type="parTrans" cxnId="{8104743F-2423-44CF-8D6A-61CD7E4F000F}">
      <dgm:prSet/>
      <dgm:spPr/>
      <dgm:t>
        <a:bodyPr/>
        <a:lstStyle/>
        <a:p>
          <a:endParaRPr lang="en-US"/>
        </a:p>
      </dgm:t>
    </dgm:pt>
    <dgm:pt modelId="{40F1E9C3-CA87-4229-8237-62D409AB5D13}" type="sibTrans" cxnId="{8104743F-2423-44CF-8D6A-61CD7E4F000F}">
      <dgm:prSet/>
      <dgm:spPr/>
      <dgm:t>
        <a:bodyPr/>
        <a:lstStyle/>
        <a:p>
          <a:endParaRPr lang="en-US"/>
        </a:p>
      </dgm:t>
    </dgm:pt>
    <dgm:pt modelId="{B794E09F-5310-4ABE-AEC2-1DA67BB022E4}">
      <dgm:prSet phldrT="[Text]"/>
      <dgm:spPr/>
      <dgm:t>
        <a:bodyPr/>
        <a:lstStyle/>
        <a:p>
          <a:r>
            <a:rPr lang="en-US" dirty="0" smtClean="0"/>
            <a:t>Virtuous</a:t>
          </a:r>
        </a:p>
        <a:p>
          <a:r>
            <a:rPr lang="en-US" dirty="0" smtClean="0"/>
            <a:t>Motivation</a:t>
          </a:r>
          <a:endParaRPr lang="en-US" dirty="0"/>
        </a:p>
      </dgm:t>
    </dgm:pt>
    <dgm:pt modelId="{EEA3D337-40F1-43E6-94E7-A4E6C76E1BA1}" type="parTrans" cxnId="{60FBE4BB-3571-4DE0-A01D-985F3DE5D445}">
      <dgm:prSet/>
      <dgm:spPr/>
      <dgm:t>
        <a:bodyPr/>
        <a:lstStyle/>
        <a:p>
          <a:endParaRPr lang="en-US"/>
        </a:p>
      </dgm:t>
    </dgm:pt>
    <dgm:pt modelId="{DB196390-C53E-4828-9581-27409A9E188F}" type="sibTrans" cxnId="{60FBE4BB-3571-4DE0-A01D-985F3DE5D445}">
      <dgm:prSet/>
      <dgm:spPr/>
      <dgm:t>
        <a:bodyPr/>
        <a:lstStyle/>
        <a:p>
          <a:endParaRPr lang="en-US"/>
        </a:p>
      </dgm:t>
    </dgm:pt>
    <dgm:pt modelId="{6D83753B-077C-4752-B22F-D6B90DBE8631}">
      <dgm:prSet phldrT="[Text]"/>
      <dgm:spPr/>
      <dgm:t>
        <a:bodyPr/>
        <a:lstStyle/>
        <a:p>
          <a:r>
            <a:rPr lang="en-US" dirty="0" smtClean="0"/>
            <a:t>Private </a:t>
          </a:r>
        </a:p>
        <a:p>
          <a:r>
            <a:rPr lang="en-US" dirty="0" smtClean="0"/>
            <a:t>Setting</a:t>
          </a:r>
          <a:endParaRPr lang="en-US" dirty="0"/>
        </a:p>
      </dgm:t>
    </dgm:pt>
    <dgm:pt modelId="{ACEF42B0-6237-4EA0-970E-01578AFF6E88}" type="parTrans" cxnId="{00DEC875-7A38-43AD-B6FD-EEE58AB06014}">
      <dgm:prSet/>
      <dgm:spPr/>
      <dgm:t>
        <a:bodyPr/>
        <a:lstStyle/>
        <a:p>
          <a:endParaRPr lang="en-US"/>
        </a:p>
      </dgm:t>
    </dgm:pt>
    <dgm:pt modelId="{EA3E3C21-1891-4687-B2A5-DAD8C24C96C2}" type="sibTrans" cxnId="{00DEC875-7A38-43AD-B6FD-EEE58AB06014}">
      <dgm:prSet/>
      <dgm:spPr/>
      <dgm:t>
        <a:bodyPr/>
        <a:lstStyle/>
        <a:p>
          <a:endParaRPr lang="en-US"/>
        </a:p>
      </dgm:t>
    </dgm:pt>
    <dgm:pt modelId="{5B702602-E861-474E-A387-8D01F7AF8076}">
      <dgm:prSet phldrT="[Text]"/>
      <dgm:spPr/>
      <dgm:t>
        <a:bodyPr/>
        <a:lstStyle/>
        <a:p>
          <a:r>
            <a:rPr lang="en-US" dirty="0" smtClean="0"/>
            <a:t>Virtuous</a:t>
          </a:r>
        </a:p>
        <a:p>
          <a:r>
            <a:rPr lang="en-US" dirty="0" smtClean="0"/>
            <a:t>Behavior</a:t>
          </a:r>
          <a:endParaRPr lang="en-US" dirty="0"/>
        </a:p>
      </dgm:t>
    </dgm:pt>
    <dgm:pt modelId="{A8C2146A-E37F-40DB-AFEC-C4304248D5AD}" type="parTrans" cxnId="{D14BEE0C-B528-45FD-ACE2-5B2683680B84}">
      <dgm:prSet/>
      <dgm:spPr/>
      <dgm:t>
        <a:bodyPr/>
        <a:lstStyle/>
        <a:p>
          <a:endParaRPr lang="en-US"/>
        </a:p>
      </dgm:t>
    </dgm:pt>
    <dgm:pt modelId="{FDC80775-ECB8-478E-8E21-3425681C5799}" type="sibTrans" cxnId="{D14BEE0C-B528-45FD-ACE2-5B2683680B84}">
      <dgm:prSet/>
      <dgm:spPr/>
      <dgm:t>
        <a:bodyPr/>
        <a:lstStyle/>
        <a:p>
          <a:endParaRPr lang="en-US"/>
        </a:p>
      </dgm:t>
    </dgm:pt>
    <dgm:pt modelId="{42595910-16F4-4DB6-98C3-738A96E3519A}">
      <dgm:prSet phldrT="[Text]"/>
      <dgm:spPr/>
      <dgm:t>
        <a:bodyPr/>
        <a:lstStyle/>
        <a:p>
          <a:r>
            <a:rPr lang="en-US" dirty="0" smtClean="0"/>
            <a:t>Virtuous</a:t>
          </a:r>
        </a:p>
        <a:p>
          <a:r>
            <a:rPr lang="en-US" dirty="0" smtClean="0"/>
            <a:t>Self</a:t>
          </a:r>
          <a:endParaRPr lang="en-US" dirty="0"/>
        </a:p>
      </dgm:t>
    </dgm:pt>
    <dgm:pt modelId="{F440B5A7-758A-4162-AB7D-F53C658A3508}" type="parTrans" cxnId="{88E55E54-BB8E-4EEC-BD88-4DDC4BA9B16A}">
      <dgm:prSet/>
      <dgm:spPr/>
      <dgm:t>
        <a:bodyPr/>
        <a:lstStyle/>
        <a:p>
          <a:endParaRPr lang="en-US"/>
        </a:p>
      </dgm:t>
    </dgm:pt>
    <dgm:pt modelId="{BF23C414-754E-43CC-A513-063BB3F4F47D}" type="sibTrans" cxnId="{88E55E54-BB8E-4EEC-BD88-4DDC4BA9B16A}">
      <dgm:prSet/>
      <dgm:spPr/>
      <dgm:t>
        <a:bodyPr/>
        <a:lstStyle/>
        <a:p>
          <a:endParaRPr lang="en-US"/>
        </a:p>
      </dgm:t>
    </dgm:pt>
    <dgm:pt modelId="{2B7AE064-B6E4-444A-82C7-597FCFDF867A}">
      <dgm:prSet phldrT="[Text]"/>
      <dgm:spPr/>
      <dgm:t>
        <a:bodyPr/>
        <a:lstStyle/>
        <a:p>
          <a:r>
            <a:rPr lang="en-US" dirty="0" smtClean="0"/>
            <a:t>Virtuous</a:t>
          </a:r>
        </a:p>
        <a:p>
          <a:r>
            <a:rPr lang="en-US" dirty="0" smtClean="0"/>
            <a:t>Motivation</a:t>
          </a:r>
          <a:endParaRPr lang="en-US" dirty="0"/>
        </a:p>
      </dgm:t>
    </dgm:pt>
    <dgm:pt modelId="{BD68B33A-D2A7-4205-9B9F-8BA5C8EA55F0}" type="parTrans" cxnId="{CAD321A4-EA90-40E9-AED1-04571DA8B5A9}">
      <dgm:prSet/>
      <dgm:spPr/>
      <dgm:t>
        <a:bodyPr/>
        <a:lstStyle/>
        <a:p>
          <a:endParaRPr lang="en-US"/>
        </a:p>
      </dgm:t>
    </dgm:pt>
    <dgm:pt modelId="{249AD469-61E5-44EB-A1AD-3CE2121E0B5D}" type="sibTrans" cxnId="{CAD321A4-EA90-40E9-AED1-04571DA8B5A9}">
      <dgm:prSet/>
      <dgm:spPr/>
      <dgm:t>
        <a:bodyPr/>
        <a:lstStyle/>
        <a:p>
          <a:endParaRPr lang="en-US"/>
        </a:p>
      </dgm:t>
    </dgm:pt>
    <dgm:pt modelId="{4698F5A7-BD5E-47C7-B7E9-A4A3A1A27986}">
      <dgm:prSet phldrT="[Text]"/>
      <dgm:spPr/>
      <dgm:t>
        <a:bodyPr/>
        <a:lstStyle/>
        <a:p>
          <a:r>
            <a:rPr lang="en-US" dirty="0" smtClean="0"/>
            <a:t>Virtuous</a:t>
          </a:r>
        </a:p>
        <a:p>
          <a:r>
            <a:rPr lang="en-US" dirty="0" smtClean="0"/>
            <a:t>Self</a:t>
          </a:r>
          <a:endParaRPr lang="en-US" dirty="0"/>
        </a:p>
      </dgm:t>
    </dgm:pt>
    <dgm:pt modelId="{F2F89DFD-B272-434C-AFC8-C1A4A7BC3870}" type="parTrans" cxnId="{56C4BD93-0184-4FC3-946F-DCEE85A32A08}">
      <dgm:prSet/>
      <dgm:spPr/>
      <dgm:t>
        <a:bodyPr/>
        <a:lstStyle/>
        <a:p>
          <a:endParaRPr lang="en-US"/>
        </a:p>
      </dgm:t>
    </dgm:pt>
    <dgm:pt modelId="{AA7E063D-4C53-4868-9CE9-FD75FEE34553}" type="sibTrans" cxnId="{56C4BD93-0184-4FC3-946F-DCEE85A32A08}">
      <dgm:prSet/>
      <dgm:spPr/>
      <dgm:t>
        <a:bodyPr/>
        <a:lstStyle/>
        <a:p>
          <a:endParaRPr lang="en-US"/>
        </a:p>
      </dgm:t>
    </dgm:pt>
    <dgm:pt modelId="{C02D3494-80D9-457C-B8AE-979E60441C1E}" type="pres">
      <dgm:prSet presAssocID="{B31D170E-CC98-4052-A50D-36638F14A14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D73DB08-AF02-4B71-901F-622DF0D55679}" type="pres">
      <dgm:prSet presAssocID="{D9A010B4-48F3-4917-89B7-9252CB715BB7}" presName="root1" presStyleCnt="0"/>
      <dgm:spPr/>
    </dgm:pt>
    <dgm:pt modelId="{A35EFC8C-D2A4-46B1-9820-25EF25D0F7D8}" type="pres">
      <dgm:prSet presAssocID="{D9A010B4-48F3-4917-89B7-9252CB715BB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7C2D25C-1325-4106-BF73-EE9FF0F128BC}" type="pres">
      <dgm:prSet presAssocID="{D9A010B4-48F3-4917-89B7-9252CB715BB7}" presName="level2hierChild" presStyleCnt="0"/>
      <dgm:spPr/>
    </dgm:pt>
    <dgm:pt modelId="{0DB82F23-EA42-4022-BD74-818809729755}" type="pres">
      <dgm:prSet presAssocID="{69ACFFB8-6F97-4725-8D93-A507A4CEAC14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E68E5328-3976-444C-A5B7-1C86C7E1EB9F}" type="pres">
      <dgm:prSet presAssocID="{69ACFFB8-6F97-4725-8D93-A507A4CEAC14}" presName="connTx" presStyleLbl="parChTrans1D2" presStyleIdx="0" presStyleCnt="2"/>
      <dgm:spPr/>
      <dgm:t>
        <a:bodyPr/>
        <a:lstStyle/>
        <a:p>
          <a:endParaRPr lang="en-US"/>
        </a:p>
      </dgm:t>
    </dgm:pt>
    <dgm:pt modelId="{28D0D326-0608-494D-AC33-E90C13532106}" type="pres">
      <dgm:prSet presAssocID="{4143FFEE-B77E-4FB0-95C3-AEE3EECAE477}" presName="root2" presStyleCnt="0"/>
      <dgm:spPr/>
    </dgm:pt>
    <dgm:pt modelId="{136B7EAC-3214-4B6D-861F-21D4FD9B6D35}" type="pres">
      <dgm:prSet presAssocID="{4143FFEE-B77E-4FB0-95C3-AEE3EECAE477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9D0080B-0C0F-4AD8-A8E9-16B7BEE1C315}" type="pres">
      <dgm:prSet presAssocID="{4143FFEE-B77E-4FB0-95C3-AEE3EECAE477}" presName="level3hierChild" presStyleCnt="0"/>
      <dgm:spPr/>
    </dgm:pt>
    <dgm:pt modelId="{C612FFAB-DB09-4D1B-9DC2-6ED24043A64C}" type="pres">
      <dgm:prSet presAssocID="{29E17B0E-69C1-49A9-BCD9-B9E986C63FF7}" presName="conn2-1" presStyleLbl="parChTrans1D3" presStyleIdx="0" presStyleCnt="6"/>
      <dgm:spPr/>
      <dgm:t>
        <a:bodyPr/>
        <a:lstStyle/>
        <a:p>
          <a:endParaRPr lang="en-US"/>
        </a:p>
      </dgm:t>
    </dgm:pt>
    <dgm:pt modelId="{A45C09B2-AC47-4CDC-8892-3E847DA32370}" type="pres">
      <dgm:prSet presAssocID="{29E17B0E-69C1-49A9-BCD9-B9E986C63FF7}" presName="connTx" presStyleLbl="parChTrans1D3" presStyleIdx="0" presStyleCnt="6"/>
      <dgm:spPr/>
      <dgm:t>
        <a:bodyPr/>
        <a:lstStyle/>
        <a:p>
          <a:endParaRPr lang="en-US"/>
        </a:p>
      </dgm:t>
    </dgm:pt>
    <dgm:pt modelId="{E6783F72-4258-4D05-9006-B68D99780EAC}" type="pres">
      <dgm:prSet presAssocID="{88E153AD-718C-49DC-99A9-278ACC9F3EFC}" presName="root2" presStyleCnt="0"/>
      <dgm:spPr/>
    </dgm:pt>
    <dgm:pt modelId="{C5488A72-5470-43B3-B06F-E13670EC88FC}" type="pres">
      <dgm:prSet presAssocID="{88E153AD-718C-49DC-99A9-278ACC9F3EFC}" presName="LevelTwoTextNode" presStyleLbl="node3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D6632CB-6349-48C0-8D3D-C2B01E7C78CB}" type="pres">
      <dgm:prSet presAssocID="{88E153AD-718C-49DC-99A9-278ACC9F3EFC}" presName="level3hierChild" presStyleCnt="0"/>
      <dgm:spPr/>
    </dgm:pt>
    <dgm:pt modelId="{F57F1D0E-5017-46AD-A18B-91713738A7C4}" type="pres">
      <dgm:prSet presAssocID="{EEA3D337-40F1-43E6-94E7-A4E6C76E1BA1}" presName="conn2-1" presStyleLbl="parChTrans1D3" presStyleIdx="1" presStyleCnt="6"/>
      <dgm:spPr/>
      <dgm:t>
        <a:bodyPr/>
        <a:lstStyle/>
        <a:p>
          <a:endParaRPr lang="en-US"/>
        </a:p>
      </dgm:t>
    </dgm:pt>
    <dgm:pt modelId="{BB1670DE-6240-48FC-9C86-ADEBF501DBEA}" type="pres">
      <dgm:prSet presAssocID="{EEA3D337-40F1-43E6-94E7-A4E6C76E1BA1}" presName="connTx" presStyleLbl="parChTrans1D3" presStyleIdx="1" presStyleCnt="6"/>
      <dgm:spPr/>
      <dgm:t>
        <a:bodyPr/>
        <a:lstStyle/>
        <a:p>
          <a:endParaRPr lang="en-US"/>
        </a:p>
      </dgm:t>
    </dgm:pt>
    <dgm:pt modelId="{28CC45CD-985E-4329-BD12-3BB74C5BEED6}" type="pres">
      <dgm:prSet presAssocID="{B794E09F-5310-4ABE-AEC2-1DA67BB022E4}" presName="root2" presStyleCnt="0"/>
      <dgm:spPr/>
    </dgm:pt>
    <dgm:pt modelId="{FB3F571D-0A34-48EF-B870-738D8A7AF315}" type="pres">
      <dgm:prSet presAssocID="{B794E09F-5310-4ABE-AEC2-1DA67BB022E4}" presName="LevelTwoTextNode" presStyleLbl="node3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E9FC86D-5EB3-4147-9EEE-600B61ACA3E4}" type="pres">
      <dgm:prSet presAssocID="{B794E09F-5310-4ABE-AEC2-1DA67BB022E4}" presName="level3hierChild" presStyleCnt="0"/>
      <dgm:spPr/>
    </dgm:pt>
    <dgm:pt modelId="{3D4DCA3B-158D-43F0-B1F6-4705A82CB447}" type="pres">
      <dgm:prSet presAssocID="{F440B5A7-758A-4162-AB7D-F53C658A3508}" presName="conn2-1" presStyleLbl="parChTrans1D3" presStyleIdx="2" presStyleCnt="6"/>
      <dgm:spPr/>
      <dgm:t>
        <a:bodyPr/>
        <a:lstStyle/>
        <a:p>
          <a:endParaRPr lang="en-US"/>
        </a:p>
      </dgm:t>
    </dgm:pt>
    <dgm:pt modelId="{C31E584F-65B8-43C2-8411-2806DACBBF11}" type="pres">
      <dgm:prSet presAssocID="{F440B5A7-758A-4162-AB7D-F53C658A3508}" presName="connTx" presStyleLbl="parChTrans1D3" presStyleIdx="2" presStyleCnt="6"/>
      <dgm:spPr/>
      <dgm:t>
        <a:bodyPr/>
        <a:lstStyle/>
        <a:p>
          <a:endParaRPr lang="en-US"/>
        </a:p>
      </dgm:t>
    </dgm:pt>
    <dgm:pt modelId="{00941219-D15A-4E2A-91C1-B3ABBA305534}" type="pres">
      <dgm:prSet presAssocID="{42595910-16F4-4DB6-98C3-738A96E3519A}" presName="root2" presStyleCnt="0"/>
      <dgm:spPr/>
    </dgm:pt>
    <dgm:pt modelId="{968EBA5C-A6B4-4A00-B85F-AA5518401671}" type="pres">
      <dgm:prSet presAssocID="{42595910-16F4-4DB6-98C3-738A96E3519A}" presName="LevelTwoTextNode" presStyleLbl="node3" presStyleIdx="2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C8E48E5-D41E-4BBC-ADAF-3EA14F3D6F98}" type="pres">
      <dgm:prSet presAssocID="{42595910-16F4-4DB6-98C3-738A96E3519A}" presName="level3hierChild" presStyleCnt="0"/>
      <dgm:spPr/>
    </dgm:pt>
    <dgm:pt modelId="{590B8858-5390-4BD9-B640-752CFC6E9AFD}" type="pres">
      <dgm:prSet presAssocID="{ACEF42B0-6237-4EA0-970E-01578AFF6E88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50C6A20A-F4EC-41DE-8F4A-DEAFFCA9A00D}" type="pres">
      <dgm:prSet presAssocID="{ACEF42B0-6237-4EA0-970E-01578AFF6E88}" presName="connTx" presStyleLbl="parChTrans1D2" presStyleIdx="1" presStyleCnt="2"/>
      <dgm:spPr/>
      <dgm:t>
        <a:bodyPr/>
        <a:lstStyle/>
        <a:p>
          <a:endParaRPr lang="en-US"/>
        </a:p>
      </dgm:t>
    </dgm:pt>
    <dgm:pt modelId="{82CF1E5E-E307-4D69-91F2-A0CE87BBB494}" type="pres">
      <dgm:prSet presAssocID="{6D83753B-077C-4752-B22F-D6B90DBE8631}" presName="root2" presStyleCnt="0"/>
      <dgm:spPr/>
    </dgm:pt>
    <dgm:pt modelId="{C0B50CD9-0F41-452F-971C-17C5B699BDAD}" type="pres">
      <dgm:prSet presAssocID="{6D83753B-077C-4752-B22F-D6B90DBE8631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E93887D-DF6A-4C59-991E-D2727708A038}" type="pres">
      <dgm:prSet presAssocID="{6D83753B-077C-4752-B22F-D6B90DBE8631}" presName="level3hierChild" presStyleCnt="0"/>
      <dgm:spPr/>
    </dgm:pt>
    <dgm:pt modelId="{EBED0AA9-774B-4DC3-A038-83E611692A3D}" type="pres">
      <dgm:prSet presAssocID="{A8C2146A-E37F-40DB-AFEC-C4304248D5AD}" presName="conn2-1" presStyleLbl="parChTrans1D3" presStyleIdx="3" presStyleCnt="6"/>
      <dgm:spPr/>
      <dgm:t>
        <a:bodyPr/>
        <a:lstStyle/>
        <a:p>
          <a:endParaRPr lang="en-US"/>
        </a:p>
      </dgm:t>
    </dgm:pt>
    <dgm:pt modelId="{553F3EA0-530E-48B8-8496-BBD2D9440892}" type="pres">
      <dgm:prSet presAssocID="{A8C2146A-E37F-40DB-AFEC-C4304248D5AD}" presName="connTx" presStyleLbl="parChTrans1D3" presStyleIdx="3" presStyleCnt="6"/>
      <dgm:spPr/>
      <dgm:t>
        <a:bodyPr/>
        <a:lstStyle/>
        <a:p>
          <a:endParaRPr lang="en-US"/>
        </a:p>
      </dgm:t>
    </dgm:pt>
    <dgm:pt modelId="{A7F15684-A71A-4B29-9DA4-AD7DF56376FA}" type="pres">
      <dgm:prSet presAssocID="{5B702602-E861-474E-A387-8D01F7AF8076}" presName="root2" presStyleCnt="0"/>
      <dgm:spPr/>
    </dgm:pt>
    <dgm:pt modelId="{B8508357-1F47-4703-929F-FA1EB0871036}" type="pres">
      <dgm:prSet presAssocID="{5B702602-E861-474E-A387-8D01F7AF8076}" presName="LevelTwoTextNode" presStyleLbl="node3" presStyleIdx="3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C83C152-7379-4950-863E-E2550222CB98}" type="pres">
      <dgm:prSet presAssocID="{5B702602-E861-474E-A387-8D01F7AF8076}" presName="level3hierChild" presStyleCnt="0"/>
      <dgm:spPr/>
    </dgm:pt>
    <dgm:pt modelId="{336EC31B-54C2-4D3B-965E-C5C273AA66A5}" type="pres">
      <dgm:prSet presAssocID="{BD68B33A-D2A7-4205-9B9F-8BA5C8EA55F0}" presName="conn2-1" presStyleLbl="parChTrans1D3" presStyleIdx="4" presStyleCnt="6"/>
      <dgm:spPr/>
      <dgm:t>
        <a:bodyPr/>
        <a:lstStyle/>
        <a:p>
          <a:endParaRPr lang="en-US"/>
        </a:p>
      </dgm:t>
    </dgm:pt>
    <dgm:pt modelId="{B6E06E64-E92E-443B-AC51-ADE7EBA9CF97}" type="pres">
      <dgm:prSet presAssocID="{BD68B33A-D2A7-4205-9B9F-8BA5C8EA55F0}" presName="connTx" presStyleLbl="parChTrans1D3" presStyleIdx="4" presStyleCnt="6"/>
      <dgm:spPr/>
      <dgm:t>
        <a:bodyPr/>
        <a:lstStyle/>
        <a:p>
          <a:endParaRPr lang="en-US"/>
        </a:p>
      </dgm:t>
    </dgm:pt>
    <dgm:pt modelId="{5D8FF5A5-93FE-47B3-858F-A276109359B4}" type="pres">
      <dgm:prSet presAssocID="{2B7AE064-B6E4-444A-82C7-597FCFDF867A}" presName="root2" presStyleCnt="0"/>
      <dgm:spPr/>
    </dgm:pt>
    <dgm:pt modelId="{E4DC4BA3-EDA3-49EF-8FB8-DFBCFF5B28D3}" type="pres">
      <dgm:prSet presAssocID="{2B7AE064-B6E4-444A-82C7-597FCFDF867A}" presName="LevelTwoTextNode" presStyleLbl="node3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5D64D95-91DB-4BBE-981E-3E99439C123F}" type="pres">
      <dgm:prSet presAssocID="{2B7AE064-B6E4-444A-82C7-597FCFDF867A}" presName="level3hierChild" presStyleCnt="0"/>
      <dgm:spPr/>
    </dgm:pt>
    <dgm:pt modelId="{6DA2B706-D826-43FB-92B3-49B88AEE3106}" type="pres">
      <dgm:prSet presAssocID="{F2F89DFD-B272-434C-AFC8-C1A4A7BC3870}" presName="conn2-1" presStyleLbl="parChTrans1D3" presStyleIdx="5" presStyleCnt="6"/>
      <dgm:spPr/>
      <dgm:t>
        <a:bodyPr/>
        <a:lstStyle/>
        <a:p>
          <a:endParaRPr lang="en-US"/>
        </a:p>
      </dgm:t>
    </dgm:pt>
    <dgm:pt modelId="{81D028E1-AC1E-40F2-8AA4-C3B95C64E3B4}" type="pres">
      <dgm:prSet presAssocID="{F2F89DFD-B272-434C-AFC8-C1A4A7BC3870}" presName="connTx" presStyleLbl="parChTrans1D3" presStyleIdx="5" presStyleCnt="6"/>
      <dgm:spPr/>
      <dgm:t>
        <a:bodyPr/>
        <a:lstStyle/>
        <a:p>
          <a:endParaRPr lang="en-US"/>
        </a:p>
      </dgm:t>
    </dgm:pt>
    <dgm:pt modelId="{3D760CD7-8E0B-43FF-A29C-F91C90F151BC}" type="pres">
      <dgm:prSet presAssocID="{4698F5A7-BD5E-47C7-B7E9-A4A3A1A27986}" presName="root2" presStyleCnt="0"/>
      <dgm:spPr/>
    </dgm:pt>
    <dgm:pt modelId="{DFE0DE78-21E8-4836-9852-3157DB65604D}" type="pres">
      <dgm:prSet presAssocID="{4698F5A7-BD5E-47C7-B7E9-A4A3A1A27986}" presName="LevelTwoTextNode" presStyleLbl="node3" presStyleIdx="5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C4AD3BA-D16A-40AF-90EF-487F4B0C4379}" type="pres">
      <dgm:prSet presAssocID="{4698F5A7-BD5E-47C7-B7E9-A4A3A1A27986}" presName="level3hierChild" presStyleCnt="0"/>
      <dgm:spPr/>
    </dgm:pt>
  </dgm:ptLst>
  <dgm:cxnLst>
    <dgm:cxn modelId="{F85C8BBC-8349-4C93-B2B3-31989FC6AB85}" type="presOf" srcId="{F2F89DFD-B272-434C-AFC8-C1A4A7BC3870}" destId="{6DA2B706-D826-43FB-92B3-49B88AEE3106}" srcOrd="0" destOrd="0" presId="urn:microsoft.com/office/officeart/2005/8/layout/hierarchy2"/>
    <dgm:cxn modelId="{5DF08BA8-B583-43CB-8914-1A383429A5FF}" type="presOf" srcId="{6D83753B-077C-4752-B22F-D6B90DBE8631}" destId="{C0B50CD9-0F41-452F-971C-17C5B699BDAD}" srcOrd="0" destOrd="0" presId="urn:microsoft.com/office/officeart/2005/8/layout/hierarchy2"/>
    <dgm:cxn modelId="{C32918A2-3B4B-4205-A952-0E3BADD4B1A8}" type="presOf" srcId="{B794E09F-5310-4ABE-AEC2-1DA67BB022E4}" destId="{FB3F571D-0A34-48EF-B870-738D8A7AF315}" srcOrd="0" destOrd="0" presId="urn:microsoft.com/office/officeart/2005/8/layout/hierarchy2"/>
    <dgm:cxn modelId="{290E7171-6999-4363-A514-4319612E6928}" type="presOf" srcId="{BD68B33A-D2A7-4205-9B9F-8BA5C8EA55F0}" destId="{B6E06E64-E92E-443B-AC51-ADE7EBA9CF97}" srcOrd="1" destOrd="0" presId="urn:microsoft.com/office/officeart/2005/8/layout/hierarchy2"/>
    <dgm:cxn modelId="{CAD321A4-EA90-40E9-AED1-04571DA8B5A9}" srcId="{6D83753B-077C-4752-B22F-D6B90DBE8631}" destId="{2B7AE064-B6E4-444A-82C7-597FCFDF867A}" srcOrd="1" destOrd="0" parTransId="{BD68B33A-D2A7-4205-9B9F-8BA5C8EA55F0}" sibTransId="{249AD469-61E5-44EB-A1AD-3CE2121E0B5D}"/>
    <dgm:cxn modelId="{8104743F-2423-44CF-8D6A-61CD7E4F000F}" srcId="{4143FFEE-B77E-4FB0-95C3-AEE3EECAE477}" destId="{88E153AD-718C-49DC-99A9-278ACC9F3EFC}" srcOrd="0" destOrd="0" parTransId="{29E17B0E-69C1-49A9-BCD9-B9E986C63FF7}" sibTransId="{40F1E9C3-CA87-4229-8237-62D409AB5D13}"/>
    <dgm:cxn modelId="{04F3970E-7269-4C38-88A3-A139E786D3F4}" srcId="{B31D170E-CC98-4052-A50D-36638F14A145}" destId="{D9A010B4-48F3-4917-89B7-9252CB715BB7}" srcOrd="0" destOrd="0" parTransId="{FDB1A3B4-0431-4452-B7DF-035DFB15AB60}" sibTransId="{FF21916E-73A4-4FDF-80A6-9FB86D43B022}"/>
    <dgm:cxn modelId="{C4E3D75B-1E14-43A6-979A-7912F85B3690}" type="presOf" srcId="{88E153AD-718C-49DC-99A9-278ACC9F3EFC}" destId="{C5488A72-5470-43B3-B06F-E13670EC88FC}" srcOrd="0" destOrd="0" presId="urn:microsoft.com/office/officeart/2005/8/layout/hierarchy2"/>
    <dgm:cxn modelId="{B0BAEFAA-E7A8-45D9-93CC-5ADA97562E08}" type="presOf" srcId="{B31D170E-CC98-4052-A50D-36638F14A145}" destId="{C02D3494-80D9-457C-B8AE-979E60441C1E}" srcOrd="0" destOrd="0" presId="urn:microsoft.com/office/officeart/2005/8/layout/hierarchy2"/>
    <dgm:cxn modelId="{56C4BD93-0184-4FC3-946F-DCEE85A32A08}" srcId="{6D83753B-077C-4752-B22F-D6B90DBE8631}" destId="{4698F5A7-BD5E-47C7-B7E9-A4A3A1A27986}" srcOrd="2" destOrd="0" parTransId="{F2F89DFD-B272-434C-AFC8-C1A4A7BC3870}" sibTransId="{AA7E063D-4C53-4868-9CE9-FD75FEE34553}"/>
    <dgm:cxn modelId="{3714DEB8-093D-46BC-8342-8DD701085D3F}" type="presOf" srcId="{4143FFEE-B77E-4FB0-95C3-AEE3EECAE477}" destId="{136B7EAC-3214-4B6D-861F-21D4FD9B6D35}" srcOrd="0" destOrd="0" presId="urn:microsoft.com/office/officeart/2005/8/layout/hierarchy2"/>
    <dgm:cxn modelId="{EB10F619-FFDA-4D76-9EDF-87ADD5413D27}" type="presOf" srcId="{D9A010B4-48F3-4917-89B7-9252CB715BB7}" destId="{A35EFC8C-D2A4-46B1-9820-25EF25D0F7D8}" srcOrd="0" destOrd="0" presId="urn:microsoft.com/office/officeart/2005/8/layout/hierarchy2"/>
    <dgm:cxn modelId="{3E3C6428-7DC4-4ECA-808C-A1CCF9CACD3A}" type="presOf" srcId="{A8C2146A-E37F-40DB-AFEC-C4304248D5AD}" destId="{553F3EA0-530E-48B8-8496-BBD2D9440892}" srcOrd="1" destOrd="0" presId="urn:microsoft.com/office/officeart/2005/8/layout/hierarchy2"/>
    <dgm:cxn modelId="{BB35E339-0A25-47CA-808A-E16F3DCDB3E0}" type="presOf" srcId="{EEA3D337-40F1-43E6-94E7-A4E6C76E1BA1}" destId="{BB1670DE-6240-48FC-9C86-ADEBF501DBEA}" srcOrd="1" destOrd="0" presId="urn:microsoft.com/office/officeart/2005/8/layout/hierarchy2"/>
    <dgm:cxn modelId="{8F37958A-AB58-42A6-9A0F-CB772074F95C}" type="presOf" srcId="{29E17B0E-69C1-49A9-BCD9-B9E986C63FF7}" destId="{C612FFAB-DB09-4D1B-9DC2-6ED24043A64C}" srcOrd="0" destOrd="0" presId="urn:microsoft.com/office/officeart/2005/8/layout/hierarchy2"/>
    <dgm:cxn modelId="{F079A646-50D9-45C7-BC90-8AA35F0E571B}" type="presOf" srcId="{BD68B33A-D2A7-4205-9B9F-8BA5C8EA55F0}" destId="{336EC31B-54C2-4D3B-965E-C5C273AA66A5}" srcOrd="0" destOrd="0" presId="urn:microsoft.com/office/officeart/2005/8/layout/hierarchy2"/>
    <dgm:cxn modelId="{C25E0BAB-C1C0-4B94-94E8-2D2909400250}" type="presOf" srcId="{4698F5A7-BD5E-47C7-B7E9-A4A3A1A27986}" destId="{DFE0DE78-21E8-4836-9852-3157DB65604D}" srcOrd="0" destOrd="0" presId="urn:microsoft.com/office/officeart/2005/8/layout/hierarchy2"/>
    <dgm:cxn modelId="{691A79DE-033E-4D2E-B87C-C8880D02190F}" type="presOf" srcId="{F440B5A7-758A-4162-AB7D-F53C658A3508}" destId="{3D4DCA3B-158D-43F0-B1F6-4705A82CB447}" srcOrd="0" destOrd="0" presId="urn:microsoft.com/office/officeart/2005/8/layout/hierarchy2"/>
    <dgm:cxn modelId="{7015A814-A0C1-441B-B16F-4E154EC65758}" type="presOf" srcId="{2B7AE064-B6E4-444A-82C7-597FCFDF867A}" destId="{E4DC4BA3-EDA3-49EF-8FB8-DFBCFF5B28D3}" srcOrd="0" destOrd="0" presId="urn:microsoft.com/office/officeart/2005/8/layout/hierarchy2"/>
    <dgm:cxn modelId="{8A0B6909-EDAF-4399-9AF6-87B68751962A}" type="presOf" srcId="{F2F89DFD-B272-434C-AFC8-C1A4A7BC3870}" destId="{81D028E1-AC1E-40F2-8AA4-C3B95C64E3B4}" srcOrd="1" destOrd="0" presId="urn:microsoft.com/office/officeart/2005/8/layout/hierarchy2"/>
    <dgm:cxn modelId="{AC07FDD8-A411-419C-8BB2-FA6CA63C6E5A}" type="presOf" srcId="{42595910-16F4-4DB6-98C3-738A96E3519A}" destId="{968EBA5C-A6B4-4A00-B85F-AA5518401671}" srcOrd="0" destOrd="0" presId="urn:microsoft.com/office/officeart/2005/8/layout/hierarchy2"/>
    <dgm:cxn modelId="{037CF1FE-5094-417E-B33E-9EEB05C21FDE}" type="presOf" srcId="{F440B5A7-758A-4162-AB7D-F53C658A3508}" destId="{C31E584F-65B8-43C2-8411-2806DACBBF11}" srcOrd="1" destOrd="0" presId="urn:microsoft.com/office/officeart/2005/8/layout/hierarchy2"/>
    <dgm:cxn modelId="{00DEC875-7A38-43AD-B6FD-EEE58AB06014}" srcId="{D9A010B4-48F3-4917-89B7-9252CB715BB7}" destId="{6D83753B-077C-4752-B22F-D6B90DBE8631}" srcOrd="1" destOrd="0" parTransId="{ACEF42B0-6237-4EA0-970E-01578AFF6E88}" sibTransId="{EA3E3C21-1891-4687-B2A5-DAD8C24C96C2}"/>
    <dgm:cxn modelId="{3C3040FF-859F-4259-A5B4-1989772637E0}" type="presOf" srcId="{A8C2146A-E37F-40DB-AFEC-C4304248D5AD}" destId="{EBED0AA9-774B-4DC3-A038-83E611692A3D}" srcOrd="0" destOrd="0" presId="urn:microsoft.com/office/officeart/2005/8/layout/hierarchy2"/>
    <dgm:cxn modelId="{BE038E16-96C6-4AB1-AB94-A6DC9DF1FD4A}" type="presOf" srcId="{ACEF42B0-6237-4EA0-970E-01578AFF6E88}" destId="{590B8858-5390-4BD9-B640-752CFC6E9AFD}" srcOrd="0" destOrd="0" presId="urn:microsoft.com/office/officeart/2005/8/layout/hierarchy2"/>
    <dgm:cxn modelId="{60366AF6-5C2E-43A0-8526-819513B2C7DC}" srcId="{D9A010B4-48F3-4917-89B7-9252CB715BB7}" destId="{4143FFEE-B77E-4FB0-95C3-AEE3EECAE477}" srcOrd="0" destOrd="0" parTransId="{69ACFFB8-6F97-4725-8D93-A507A4CEAC14}" sibTransId="{75C89AEA-58BC-4E2C-A1C8-46684E14905F}"/>
    <dgm:cxn modelId="{3EC85C5E-F50B-4877-A5B7-2FACA046F7E6}" type="presOf" srcId="{EEA3D337-40F1-43E6-94E7-A4E6C76E1BA1}" destId="{F57F1D0E-5017-46AD-A18B-91713738A7C4}" srcOrd="0" destOrd="0" presId="urn:microsoft.com/office/officeart/2005/8/layout/hierarchy2"/>
    <dgm:cxn modelId="{DF667DFD-1651-4663-A5D0-714D299CE7BC}" type="presOf" srcId="{29E17B0E-69C1-49A9-BCD9-B9E986C63FF7}" destId="{A45C09B2-AC47-4CDC-8892-3E847DA32370}" srcOrd="1" destOrd="0" presId="urn:microsoft.com/office/officeart/2005/8/layout/hierarchy2"/>
    <dgm:cxn modelId="{60FBE4BB-3571-4DE0-A01D-985F3DE5D445}" srcId="{4143FFEE-B77E-4FB0-95C3-AEE3EECAE477}" destId="{B794E09F-5310-4ABE-AEC2-1DA67BB022E4}" srcOrd="1" destOrd="0" parTransId="{EEA3D337-40F1-43E6-94E7-A4E6C76E1BA1}" sibTransId="{DB196390-C53E-4828-9581-27409A9E188F}"/>
    <dgm:cxn modelId="{1DC92E78-AE0D-4A4D-B7B5-B2EDEF658CC9}" type="presOf" srcId="{69ACFFB8-6F97-4725-8D93-A507A4CEAC14}" destId="{E68E5328-3976-444C-A5B7-1C86C7E1EB9F}" srcOrd="1" destOrd="0" presId="urn:microsoft.com/office/officeart/2005/8/layout/hierarchy2"/>
    <dgm:cxn modelId="{5D322125-AA32-4462-B83D-D9A450C9049C}" type="presOf" srcId="{5B702602-E861-474E-A387-8D01F7AF8076}" destId="{B8508357-1F47-4703-929F-FA1EB0871036}" srcOrd="0" destOrd="0" presId="urn:microsoft.com/office/officeart/2005/8/layout/hierarchy2"/>
    <dgm:cxn modelId="{59E64169-8428-4831-AD37-4BC270F24775}" type="presOf" srcId="{ACEF42B0-6237-4EA0-970E-01578AFF6E88}" destId="{50C6A20A-F4EC-41DE-8F4A-DEAFFCA9A00D}" srcOrd="1" destOrd="0" presId="urn:microsoft.com/office/officeart/2005/8/layout/hierarchy2"/>
    <dgm:cxn modelId="{88E55E54-BB8E-4EEC-BD88-4DDC4BA9B16A}" srcId="{4143FFEE-B77E-4FB0-95C3-AEE3EECAE477}" destId="{42595910-16F4-4DB6-98C3-738A96E3519A}" srcOrd="2" destOrd="0" parTransId="{F440B5A7-758A-4162-AB7D-F53C658A3508}" sibTransId="{BF23C414-754E-43CC-A513-063BB3F4F47D}"/>
    <dgm:cxn modelId="{7A0B09C8-56F5-4D37-8388-163E0B8D5C16}" type="presOf" srcId="{69ACFFB8-6F97-4725-8D93-A507A4CEAC14}" destId="{0DB82F23-EA42-4022-BD74-818809729755}" srcOrd="0" destOrd="0" presId="urn:microsoft.com/office/officeart/2005/8/layout/hierarchy2"/>
    <dgm:cxn modelId="{D14BEE0C-B528-45FD-ACE2-5B2683680B84}" srcId="{6D83753B-077C-4752-B22F-D6B90DBE8631}" destId="{5B702602-E861-474E-A387-8D01F7AF8076}" srcOrd="0" destOrd="0" parTransId="{A8C2146A-E37F-40DB-AFEC-C4304248D5AD}" sibTransId="{FDC80775-ECB8-478E-8E21-3425681C5799}"/>
    <dgm:cxn modelId="{EEF2DC85-6D55-4F70-9B63-241452DD20D2}" type="presParOf" srcId="{C02D3494-80D9-457C-B8AE-979E60441C1E}" destId="{4D73DB08-AF02-4B71-901F-622DF0D55679}" srcOrd="0" destOrd="0" presId="urn:microsoft.com/office/officeart/2005/8/layout/hierarchy2"/>
    <dgm:cxn modelId="{0A825320-C3B0-41F0-B039-27C6E724BED3}" type="presParOf" srcId="{4D73DB08-AF02-4B71-901F-622DF0D55679}" destId="{A35EFC8C-D2A4-46B1-9820-25EF25D0F7D8}" srcOrd="0" destOrd="0" presId="urn:microsoft.com/office/officeart/2005/8/layout/hierarchy2"/>
    <dgm:cxn modelId="{3E3D2913-41CC-43AC-BFA5-C828A2603FD9}" type="presParOf" srcId="{4D73DB08-AF02-4B71-901F-622DF0D55679}" destId="{47C2D25C-1325-4106-BF73-EE9FF0F128BC}" srcOrd="1" destOrd="0" presId="urn:microsoft.com/office/officeart/2005/8/layout/hierarchy2"/>
    <dgm:cxn modelId="{0007C936-E8E6-4984-AE0A-AFA585602438}" type="presParOf" srcId="{47C2D25C-1325-4106-BF73-EE9FF0F128BC}" destId="{0DB82F23-EA42-4022-BD74-818809729755}" srcOrd="0" destOrd="0" presId="urn:microsoft.com/office/officeart/2005/8/layout/hierarchy2"/>
    <dgm:cxn modelId="{E603832D-0760-4D56-B456-7F3BD6CB04C1}" type="presParOf" srcId="{0DB82F23-EA42-4022-BD74-818809729755}" destId="{E68E5328-3976-444C-A5B7-1C86C7E1EB9F}" srcOrd="0" destOrd="0" presId="urn:microsoft.com/office/officeart/2005/8/layout/hierarchy2"/>
    <dgm:cxn modelId="{8609E58E-56C0-4775-B58E-EC8B1513F9F9}" type="presParOf" srcId="{47C2D25C-1325-4106-BF73-EE9FF0F128BC}" destId="{28D0D326-0608-494D-AC33-E90C13532106}" srcOrd="1" destOrd="0" presId="urn:microsoft.com/office/officeart/2005/8/layout/hierarchy2"/>
    <dgm:cxn modelId="{C39AE4AC-A406-484B-B468-34883D837121}" type="presParOf" srcId="{28D0D326-0608-494D-AC33-E90C13532106}" destId="{136B7EAC-3214-4B6D-861F-21D4FD9B6D35}" srcOrd="0" destOrd="0" presId="urn:microsoft.com/office/officeart/2005/8/layout/hierarchy2"/>
    <dgm:cxn modelId="{D5B05896-A7E6-4432-B8E0-A720C2A54272}" type="presParOf" srcId="{28D0D326-0608-494D-AC33-E90C13532106}" destId="{C9D0080B-0C0F-4AD8-A8E9-16B7BEE1C315}" srcOrd="1" destOrd="0" presId="urn:microsoft.com/office/officeart/2005/8/layout/hierarchy2"/>
    <dgm:cxn modelId="{B2C2C83F-4A13-445C-A8EA-914C0B7FD835}" type="presParOf" srcId="{C9D0080B-0C0F-4AD8-A8E9-16B7BEE1C315}" destId="{C612FFAB-DB09-4D1B-9DC2-6ED24043A64C}" srcOrd="0" destOrd="0" presId="urn:microsoft.com/office/officeart/2005/8/layout/hierarchy2"/>
    <dgm:cxn modelId="{9D701D47-0B57-4BC4-825E-FD605A2CCB01}" type="presParOf" srcId="{C612FFAB-DB09-4D1B-9DC2-6ED24043A64C}" destId="{A45C09B2-AC47-4CDC-8892-3E847DA32370}" srcOrd="0" destOrd="0" presId="urn:microsoft.com/office/officeart/2005/8/layout/hierarchy2"/>
    <dgm:cxn modelId="{6BCAB6B9-F409-4E85-B9D9-22EFA4181983}" type="presParOf" srcId="{C9D0080B-0C0F-4AD8-A8E9-16B7BEE1C315}" destId="{E6783F72-4258-4D05-9006-B68D99780EAC}" srcOrd="1" destOrd="0" presId="urn:microsoft.com/office/officeart/2005/8/layout/hierarchy2"/>
    <dgm:cxn modelId="{37CAF587-A7A7-44F9-948E-070F0B92185C}" type="presParOf" srcId="{E6783F72-4258-4D05-9006-B68D99780EAC}" destId="{C5488A72-5470-43B3-B06F-E13670EC88FC}" srcOrd="0" destOrd="0" presId="urn:microsoft.com/office/officeart/2005/8/layout/hierarchy2"/>
    <dgm:cxn modelId="{25663885-6EDF-483F-AC71-0A5CD03DB554}" type="presParOf" srcId="{E6783F72-4258-4D05-9006-B68D99780EAC}" destId="{0D6632CB-6349-48C0-8D3D-C2B01E7C78CB}" srcOrd="1" destOrd="0" presId="urn:microsoft.com/office/officeart/2005/8/layout/hierarchy2"/>
    <dgm:cxn modelId="{DCDF30EA-2C2B-47FD-BBFE-34BFF0BD0D8C}" type="presParOf" srcId="{C9D0080B-0C0F-4AD8-A8E9-16B7BEE1C315}" destId="{F57F1D0E-5017-46AD-A18B-91713738A7C4}" srcOrd="2" destOrd="0" presId="urn:microsoft.com/office/officeart/2005/8/layout/hierarchy2"/>
    <dgm:cxn modelId="{3A3C18B4-095B-478F-97AD-AAE422838D3B}" type="presParOf" srcId="{F57F1D0E-5017-46AD-A18B-91713738A7C4}" destId="{BB1670DE-6240-48FC-9C86-ADEBF501DBEA}" srcOrd="0" destOrd="0" presId="urn:microsoft.com/office/officeart/2005/8/layout/hierarchy2"/>
    <dgm:cxn modelId="{ABDED456-31F1-4674-9FBB-1C8C62305127}" type="presParOf" srcId="{C9D0080B-0C0F-4AD8-A8E9-16B7BEE1C315}" destId="{28CC45CD-985E-4329-BD12-3BB74C5BEED6}" srcOrd="3" destOrd="0" presId="urn:microsoft.com/office/officeart/2005/8/layout/hierarchy2"/>
    <dgm:cxn modelId="{81D780AF-42D1-414F-AADB-F5EC44E614D8}" type="presParOf" srcId="{28CC45CD-985E-4329-BD12-3BB74C5BEED6}" destId="{FB3F571D-0A34-48EF-B870-738D8A7AF315}" srcOrd="0" destOrd="0" presId="urn:microsoft.com/office/officeart/2005/8/layout/hierarchy2"/>
    <dgm:cxn modelId="{2328B6CA-1C8D-4E7A-A4EA-58B4FD6FE54D}" type="presParOf" srcId="{28CC45CD-985E-4329-BD12-3BB74C5BEED6}" destId="{FE9FC86D-5EB3-4147-9EEE-600B61ACA3E4}" srcOrd="1" destOrd="0" presId="urn:microsoft.com/office/officeart/2005/8/layout/hierarchy2"/>
    <dgm:cxn modelId="{D23FFFDD-C179-4CE9-9DBB-9CCCEFC9B8DD}" type="presParOf" srcId="{C9D0080B-0C0F-4AD8-A8E9-16B7BEE1C315}" destId="{3D4DCA3B-158D-43F0-B1F6-4705A82CB447}" srcOrd="4" destOrd="0" presId="urn:microsoft.com/office/officeart/2005/8/layout/hierarchy2"/>
    <dgm:cxn modelId="{CB31CA21-0B24-4B1D-939F-187A7BE8FF4E}" type="presParOf" srcId="{3D4DCA3B-158D-43F0-B1F6-4705A82CB447}" destId="{C31E584F-65B8-43C2-8411-2806DACBBF11}" srcOrd="0" destOrd="0" presId="urn:microsoft.com/office/officeart/2005/8/layout/hierarchy2"/>
    <dgm:cxn modelId="{BCA6B855-B7C9-4A00-8A63-355E320BA31A}" type="presParOf" srcId="{C9D0080B-0C0F-4AD8-A8E9-16B7BEE1C315}" destId="{00941219-D15A-4E2A-91C1-B3ABBA305534}" srcOrd="5" destOrd="0" presId="urn:microsoft.com/office/officeart/2005/8/layout/hierarchy2"/>
    <dgm:cxn modelId="{D34AA8E6-5DB0-4987-B07C-BCF57C3F6DDF}" type="presParOf" srcId="{00941219-D15A-4E2A-91C1-B3ABBA305534}" destId="{968EBA5C-A6B4-4A00-B85F-AA5518401671}" srcOrd="0" destOrd="0" presId="urn:microsoft.com/office/officeart/2005/8/layout/hierarchy2"/>
    <dgm:cxn modelId="{B408F84F-D097-41C7-886C-2A332BBDF8CD}" type="presParOf" srcId="{00941219-D15A-4E2A-91C1-B3ABBA305534}" destId="{9C8E48E5-D41E-4BBC-ADAF-3EA14F3D6F98}" srcOrd="1" destOrd="0" presId="urn:microsoft.com/office/officeart/2005/8/layout/hierarchy2"/>
    <dgm:cxn modelId="{4A6EFACD-2B47-4FB3-AAB4-9C3E85C69F7A}" type="presParOf" srcId="{47C2D25C-1325-4106-BF73-EE9FF0F128BC}" destId="{590B8858-5390-4BD9-B640-752CFC6E9AFD}" srcOrd="2" destOrd="0" presId="urn:microsoft.com/office/officeart/2005/8/layout/hierarchy2"/>
    <dgm:cxn modelId="{16379D48-7E79-4CB0-A886-547758BED3EB}" type="presParOf" srcId="{590B8858-5390-4BD9-B640-752CFC6E9AFD}" destId="{50C6A20A-F4EC-41DE-8F4A-DEAFFCA9A00D}" srcOrd="0" destOrd="0" presId="urn:microsoft.com/office/officeart/2005/8/layout/hierarchy2"/>
    <dgm:cxn modelId="{59BB5959-4092-4BDF-ACC8-E05A590104D4}" type="presParOf" srcId="{47C2D25C-1325-4106-BF73-EE9FF0F128BC}" destId="{82CF1E5E-E307-4D69-91F2-A0CE87BBB494}" srcOrd="3" destOrd="0" presId="urn:microsoft.com/office/officeart/2005/8/layout/hierarchy2"/>
    <dgm:cxn modelId="{26723804-AD38-4ACF-80CF-F4F5FCFDCA23}" type="presParOf" srcId="{82CF1E5E-E307-4D69-91F2-A0CE87BBB494}" destId="{C0B50CD9-0F41-452F-971C-17C5B699BDAD}" srcOrd="0" destOrd="0" presId="urn:microsoft.com/office/officeart/2005/8/layout/hierarchy2"/>
    <dgm:cxn modelId="{63D4EDF1-AE91-4E2C-967E-FF7EF928E0E3}" type="presParOf" srcId="{82CF1E5E-E307-4D69-91F2-A0CE87BBB494}" destId="{CE93887D-DF6A-4C59-991E-D2727708A038}" srcOrd="1" destOrd="0" presId="urn:microsoft.com/office/officeart/2005/8/layout/hierarchy2"/>
    <dgm:cxn modelId="{801010BF-470A-4F13-AF6D-12D88F7D846F}" type="presParOf" srcId="{CE93887D-DF6A-4C59-991E-D2727708A038}" destId="{EBED0AA9-774B-4DC3-A038-83E611692A3D}" srcOrd="0" destOrd="0" presId="urn:microsoft.com/office/officeart/2005/8/layout/hierarchy2"/>
    <dgm:cxn modelId="{B70ACB4F-0F37-45AE-8DA2-73DEF38963FB}" type="presParOf" srcId="{EBED0AA9-774B-4DC3-A038-83E611692A3D}" destId="{553F3EA0-530E-48B8-8496-BBD2D9440892}" srcOrd="0" destOrd="0" presId="urn:microsoft.com/office/officeart/2005/8/layout/hierarchy2"/>
    <dgm:cxn modelId="{93A398A2-6600-4D78-8592-B4363FCD76DB}" type="presParOf" srcId="{CE93887D-DF6A-4C59-991E-D2727708A038}" destId="{A7F15684-A71A-4B29-9DA4-AD7DF56376FA}" srcOrd="1" destOrd="0" presId="urn:microsoft.com/office/officeart/2005/8/layout/hierarchy2"/>
    <dgm:cxn modelId="{0C94A86E-A057-4EE4-989A-7FE1C27F46C5}" type="presParOf" srcId="{A7F15684-A71A-4B29-9DA4-AD7DF56376FA}" destId="{B8508357-1F47-4703-929F-FA1EB0871036}" srcOrd="0" destOrd="0" presId="urn:microsoft.com/office/officeart/2005/8/layout/hierarchy2"/>
    <dgm:cxn modelId="{FCF219FB-A3FE-4869-9BA0-F7A729496961}" type="presParOf" srcId="{A7F15684-A71A-4B29-9DA4-AD7DF56376FA}" destId="{AC83C152-7379-4950-863E-E2550222CB98}" srcOrd="1" destOrd="0" presId="urn:microsoft.com/office/officeart/2005/8/layout/hierarchy2"/>
    <dgm:cxn modelId="{2304E7D0-85A0-4C5E-9C44-BFC312BAB1D2}" type="presParOf" srcId="{CE93887D-DF6A-4C59-991E-D2727708A038}" destId="{336EC31B-54C2-4D3B-965E-C5C273AA66A5}" srcOrd="2" destOrd="0" presId="urn:microsoft.com/office/officeart/2005/8/layout/hierarchy2"/>
    <dgm:cxn modelId="{3F3CFC7A-0B28-42F6-85E5-C3E523BF6793}" type="presParOf" srcId="{336EC31B-54C2-4D3B-965E-C5C273AA66A5}" destId="{B6E06E64-E92E-443B-AC51-ADE7EBA9CF97}" srcOrd="0" destOrd="0" presId="urn:microsoft.com/office/officeart/2005/8/layout/hierarchy2"/>
    <dgm:cxn modelId="{7DBA7A7D-9117-4356-8F64-FA9CFB7EAB13}" type="presParOf" srcId="{CE93887D-DF6A-4C59-991E-D2727708A038}" destId="{5D8FF5A5-93FE-47B3-858F-A276109359B4}" srcOrd="3" destOrd="0" presId="urn:microsoft.com/office/officeart/2005/8/layout/hierarchy2"/>
    <dgm:cxn modelId="{E172B0F7-740C-4EDF-95A8-EBFAA434EAD7}" type="presParOf" srcId="{5D8FF5A5-93FE-47B3-858F-A276109359B4}" destId="{E4DC4BA3-EDA3-49EF-8FB8-DFBCFF5B28D3}" srcOrd="0" destOrd="0" presId="urn:microsoft.com/office/officeart/2005/8/layout/hierarchy2"/>
    <dgm:cxn modelId="{F1AB4455-DDAE-4C46-A871-0771D9B53962}" type="presParOf" srcId="{5D8FF5A5-93FE-47B3-858F-A276109359B4}" destId="{85D64D95-91DB-4BBE-981E-3E99439C123F}" srcOrd="1" destOrd="0" presId="urn:microsoft.com/office/officeart/2005/8/layout/hierarchy2"/>
    <dgm:cxn modelId="{A119A59D-8AEB-45CF-A420-FB2044926DAD}" type="presParOf" srcId="{CE93887D-DF6A-4C59-991E-D2727708A038}" destId="{6DA2B706-D826-43FB-92B3-49B88AEE3106}" srcOrd="4" destOrd="0" presId="urn:microsoft.com/office/officeart/2005/8/layout/hierarchy2"/>
    <dgm:cxn modelId="{9ABDC17F-A9D3-45AC-BF34-301B2160E0FE}" type="presParOf" srcId="{6DA2B706-D826-43FB-92B3-49B88AEE3106}" destId="{81D028E1-AC1E-40F2-8AA4-C3B95C64E3B4}" srcOrd="0" destOrd="0" presId="urn:microsoft.com/office/officeart/2005/8/layout/hierarchy2"/>
    <dgm:cxn modelId="{1395E27C-2BDB-45EE-B14E-9DCAB9FD6C94}" type="presParOf" srcId="{CE93887D-DF6A-4C59-991E-D2727708A038}" destId="{3D760CD7-8E0B-43FF-A29C-F91C90F151BC}" srcOrd="5" destOrd="0" presId="urn:microsoft.com/office/officeart/2005/8/layout/hierarchy2"/>
    <dgm:cxn modelId="{38960869-0684-4436-A4AE-5CBCA25B1915}" type="presParOf" srcId="{3D760CD7-8E0B-43FF-A29C-F91C90F151BC}" destId="{DFE0DE78-21E8-4836-9852-3157DB65604D}" srcOrd="0" destOrd="0" presId="urn:microsoft.com/office/officeart/2005/8/layout/hierarchy2"/>
    <dgm:cxn modelId="{4EBD7854-E042-456C-B11F-F6272FA75F37}" type="presParOf" srcId="{3D760CD7-8E0B-43FF-A29C-F91C90F151BC}" destId="{9C4AD3BA-D16A-40AF-90EF-487F4B0C437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5EFC8C-D2A4-46B1-9820-25EF25D0F7D8}">
      <dsp:nvSpPr>
        <dsp:cNvPr id="0" name=""/>
        <dsp:cNvSpPr/>
      </dsp:nvSpPr>
      <dsp:spPr>
        <a:xfrm>
          <a:off x="1315789" y="1947788"/>
          <a:ext cx="1352847" cy="676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Individual</a:t>
          </a:r>
          <a:endParaRPr lang="en-US" sz="1800" kern="1200" dirty="0"/>
        </a:p>
      </dsp:txBody>
      <dsp:txXfrm>
        <a:off x="1335601" y="1967600"/>
        <a:ext cx="1313223" cy="636799"/>
      </dsp:txXfrm>
    </dsp:sp>
    <dsp:sp modelId="{0DB82F23-EA42-4022-BD74-818809729755}">
      <dsp:nvSpPr>
        <dsp:cNvPr id="0" name=""/>
        <dsp:cNvSpPr/>
      </dsp:nvSpPr>
      <dsp:spPr>
        <a:xfrm rot="17692822">
          <a:off x="2296103" y="1689269"/>
          <a:ext cx="1286206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286206" y="1331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907051" y="1670429"/>
        <a:ext cx="64310" cy="64310"/>
      </dsp:txXfrm>
    </dsp:sp>
    <dsp:sp modelId="{136B7EAC-3214-4B6D-861F-21D4FD9B6D35}">
      <dsp:nvSpPr>
        <dsp:cNvPr id="0" name=""/>
        <dsp:cNvSpPr/>
      </dsp:nvSpPr>
      <dsp:spPr>
        <a:xfrm>
          <a:off x="3209776" y="780956"/>
          <a:ext cx="1352847" cy="676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Public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Setting</a:t>
          </a:r>
          <a:endParaRPr lang="en-US" sz="1800" kern="1200" dirty="0"/>
        </a:p>
      </dsp:txBody>
      <dsp:txXfrm>
        <a:off x="3229588" y="800768"/>
        <a:ext cx="1313223" cy="636799"/>
      </dsp:txXfrm>
    </dsp:sp>
    <dsp:sp modelId="{C612FFAB-DB09-4D1B-9DC2-6ED24043A64C}">
      <dsp:nvSpPr>
        <dsp:cNvPr id="0" name=""/>
        <dsp:cNvSpPr/>
      </dsp:nvSpPr>
      <dsp:spPr>
        <a:xfrm rot="18289469">
          <a:off x="4359394" y="716909"/>
          <a:ext cx="947597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947597" y="13315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809503" y="706535"/>
        <a:ext cx="47379" cy="47379"/>
      </dsp:txXfrm>
    </dsp:sp>
    <dsp:sp modelId="{C5488A72-5470-43B3-B06F-E13670EC88FC}">
      <dsp:nvSpPr>
        <dsp:cNvPr id="0" name=""/>
        <dsp:cNvSpPr/>
      </dsp:nvSpPr>
      <dsp:spPr>
        <a:xfrm>
          <a:off x="5103762" y="3069"/>
          <a:ext cx="1352847" cy="676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Virtuous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Behavior</a:t>
          </a:r>
          <a:endParaRPr lang="en-US" sz="1800" kern="1200" dirty="0"/>
        </a:p>
      </dsp:txBody>
      <dsp:txXfrm>
        <a:off x="5123574" y="22881"/>
        <a:ext cx="1313223" cy="636799"/>
      </dsp:txXfrm>
    </dsp:sp>
    <dsp:sp modelId="{F57F1D0E-5017-46AD-A18B-91713738A7C4}">
      <dsp:nvSpPr>
        <dsp:cNvPr id="0" name=""/>
        <dsp:cNvSpPr/>
      </dsp:nvSpPr>
      <dsp:spPr>
        <a:xfrm>
          <a:off x="4562623" y="1105853"/>
          <a:ext cx="541139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541139" y="13315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819664" y="1105640"/>
        <a:ext cx="27056" cy="27056"/>
      </dsp:txXfrm>
    </dsp:sp>
    <dsp:sp modelId="{FB3F571D-0A34-48EF-B870-738D8A7AF315}">
      <dsp:nvSpPr>
        <dsp:cNvPr id="0" name=""/>
        <dsp:cNvSpPr/>
      </dsp:nvSpPr>
      <dsp:spPr>
        <a:xfrm>
          <a:off x="5103762" y="780956"/>
          <a:ext cx="1352847" cy="676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Virtuous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Motivation</a:t>
          </a:r>
          <a:endParaRPr lang="en-US" sz="1800" kern="1200" dirty="0"/>
        </a:p>
      </dsp:txBody>
      <dsp:txXfrm>
        <a:off x="5123574" y="800768"/>
        <a:ext cx="1313223" cy="636799"/>
      </dsp:txXfrm>
    </dsp:sp>
    <dsp:sp modelId="{3D4DCA3B-158D-43F0-B1F6-4705A82CB447}">
      <dsp:nvSpPr>
        <dsp:cNvPr id="0" name=""/>
        <dsp:cNvSpPr/>
      </dsp:nvSpPr>
      <dsp:spPr>
        <a:xfrm rot="3310531">
          <a:off x="4359394" y="1494797"/>
          <a:ext cx="947597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947597" y="13315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809503" y="1484422"/>
        <a:ext cx="47379" cy="47379"/>
      </dsp:txXfrm>
    </dsp:sp>
    <dsp:sp modelId="{968EBA5C-A6B4-4A00-B85F-AA5518401671}">
      <dsp:nvSpPr>
        <dsp:cNvPr id="0" name=""/>
        <dsp:cNvSpPr/>
      </dsp:nvSpPr>
      <dsp:spPr>
        <a:xfrm>
          <a:off x="5103762" y="1558844"/>
          <a:ext cx="1352847" cy="676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Virtuous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Self</a:t>
          </a:r>
          <a:endParaRPr lang="en-US" sz="1800" kern="1200" dirty="0"/>
        </a:p>
      </dsp:txBody>
      <dsp:txXfrm>
        <a:off x="5123574" y="1578656"/>
        <a:ext cx="1313223" cy="636799"/>
      </dsp:txXfrm>
    </dsp:sp>
    <dsp:sp modelId="{590B8858-5390-4BD9-B640-752CFC6E9AFD}">
      <dsp:nvSpPr>
        <dsp:cNvPr id="0" name=""/>
        <dsp:cNvSpPr/>
      </dsp:nvSpPr>
      <dsp:spPr>
        <a:xfrm rot="3907178">
          <a:off x="2296103" y="2856100"/>
          <a:ext cx="1286206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286206" y="13315"/>
              </a:lnTo>
            </a:path>
          </a:pathLst>
        </a:cu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907051" y="2837260"/>
        <a:ext cx="64310" cy="64310"/>
      </dsp:txXfrm>
    </dsp:sp>
    <dsp:sp modelId="{C0B50CD9-0F41-452F-971C-17C5B699BDAD}">
      <dsp:nvSpPr>
        <dsp:cNvPr id="0" name=""/>
        <dsp:cNvSpPr/>
      </dsp:nvSpPr>
      <dsp:spPr>
        <a:xfrm>
          <a:off x="3209776" y="3114619"/>
          <a:ext cx="1352847" cy="676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Private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Setting</a:t>
          </a:r>
          <a:endParaRPr lang="en-US" sz="1800" kern="1200" dirty="0"/>
        </a:p>
      </dsp:txBody>
      <dsp:txXfrm>
        <a:off x="3229588" y="3134431"/>
        <a:ext cx="1313223" cy="636799"/>
      </dsp:txXfrm>
    </dsp:sp>
    <dsp:sp modelId="{EBED0AA9-774B-4DC3-A038-83E611692A3D}">
      <dsp:nvSpPr>
        <dsp:cNvPr id="0" name=""/>
        <dsp:cNvSpPr/>
      </dsp:nvSpPr>
      <dsp:spPr>
        <a:xfrm rot="18289469">
          <a:off x="4359394" y="3050571"/>
          <a:ext cx="947597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947597" y="13315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809503" y="3040197"/>
        <a:ext cx="47379" cy="47379"/>
      </dsp:txXfrm>
    </dsp:sp>
    <dsp:sp modelId="{B8508357-1F47-4703-929F-FA1EB0871036}">
      <dsp:nvSpPr>
        <dsp:cNvPr id="0" name=""/>
        <dsp:cNvSpPr/>
      </dsp:nvSpPr>
      <dsp:spPr>
        <a:xfrm>
          <a:off x="5103762" y="2336731"/>
          <a:ext cx="1352847" cy="676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Virtuous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Behavior</a:t>
          </a:r>
          <a:endParaRPr lang="en-US" sz="1800" kern="1200" dirty="0"/>
        </a:p>
      </dsp:txBody>
      <dsp:txXfrm>
        <a:off x="5123574" y="2356543"/>
        <a:ext cx="1313223" cy="636799"/>
      </dsp:txXfrm>
    </dsp:sp>
    <dsp:sp modelId="{336EC31B-54C2-4D3B-965E-C5C273AA66A5}">
      <dsp:nvSpPr>
        <dsp:cNvPr id="0" name=""/>
        <dsp:cNvSpPr/>
      </dsp:nvSpPr>
      <dsp:spPr>
        <a:xfrm>
          <a:off x="4562623" y="3439515"/>
          <a:ext cx="541139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541139" y="13315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819664" y="3439302"/>
        <a:ext cx="27056" cy="27056"/>
      </dsp:txXfrm>
    </dsp:sp>
    <dsp:sp modelId="{E4DC4BA3-EDA3-49EF-8FB8-DFBCFF5B28D3}">
      <dsp:nvSpPr>
        <dsp:cNvPr id="0" name=""/>
        <dsp:cNvSpPr/>
      </dsp:nvSpPr>
      <dsp:spPr>
        <a:xfrm>
          <a:off x="5103762" y="3114619"/>
          <a:ext cx="1352847" cy="676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Virtuous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Motivation</a:t>
          </a:r>
          <a:endParaRPr lang="en-US" sz="1800" kern="1200" dirty="0"/>
        </a:p>
      </dsp:txBody>
      <dsp:txXfrm>
        <a:off x="5123574" y="3134431"/>
        <a:ext cx="1313223" cy="636799"/>
      </dsp:txXfrm>
    </dsp:sp>
    <dsp:sp modelId="{6DA2B706-D826-43FB-92B3-49B88AEE3106}">
      <dsp:nvSpPr>
        <dsp:cNvPr id="0" name=""/>
        <dsp:cNvSpPr/>
      </dsp:nvSpPr>
      <dsp:spPr>
        <a:xfrm rot="3310531">
          <a:off x="4359394" y="3828459"/>
          <a:ext cx="947597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947597" y="13315"/>
              </a:lnTo>
            </a:path>
          </a:pathLst>
        </a:custGeom>
        <a:noFill/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809503" y="3818084"/>
        <a:ext cx="47379" cy="47379"/>
      </dsp:txXfrm>
    </dsp:sp>
    <dsp:sp modelId="{DFE0DE78-21E8-4836-9852-3157DB65604D}">
      <dsp:nvSpPr>
        <dsp:cNvPr id="0" name=""/>
        <dsp:cNvSpPr/>
      </dsp:nvSpPr>
      <dsp:spPr>
        <a:xfrm>
          <a:off x="5103762" y="3892506"/>
          <a:ext cx="1352847" cy="676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5000"/>
                <a:satMod val="125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59000"/>
                <a:satMod val="130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55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20000"/>
                <a:satMod val="125000"/>
              </a:schemeClr>
            </a:gs>
          </a:gsLst>
          <a:lin ang="5400000" scaled="0"/>
        </a:gradFill>
        <a:ln>
          <a:noFill/>
        </a:ln>
        <a:effectLst>
          <a:glow rad="63500">
            <a:schemeClr val="accen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Virtuous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Self</a:t>
          </a:r>
          <a:endParaRPr lang="en-US" sz="1800" kern="1200" dirty="0"/>
        </a:p>
      </dsp:txBody>
      <dsp:txXfrm>
        <a:off x="5123574" y="3912318"/>
        <a:ext cx="1313223" cy="6367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79AE1-26EA-49FB-B784-D8C7DB8CE139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A044EA-7BAD-4F43-AB8C-3A9EABA26B5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11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4FDD1CD-BCDD-4D60-968C-461EE281F76A}" type="datetimeFigureOut">
              <a:rPr lang="en-US" smtClean="0"/>
              <a:pPr/>
              <a:t>3/12/15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AB175FA1-9BAC-46F5-B7BD-0B30333462A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685800"/>
            <a:ext cx="7772400" cy="1975104"/>
          </a:xfrm>
        </p:spPr>
        <p:txBody>
          <a:bodyPr>
            <a:noAutofit/>
          </a:bodyPr>
          <a:lstStyle/>
          <a:p>
            <a:r>
              <a:rPr lang="en-US" sz="4800" dirty="0"/>
              <a:t>Virtues as 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 smtClean="0"/>
              <a:t>Properly </a:t>
            </a:r>
            <a:r>
              <a:rPr lang="en-US" sz="4800" dirty="0"/>
              <a:t>Motivated, </a:t>
            </a:r>
            <a:r>
              <a:rPr lang="en-US" sz="4800" dirty="0" smtClean="0"/>
              <a:t>Self</a:t>
            </a:r>
            <a:r>
              <a:rPr lang="en-US" sz="4800" dirty="0"/>
              <a:t>-integrated Traits</a:t>
            </a:r>
            <a:br>
              <a:rPr lang="en-US" sz="4800" dirty="0"/>
            </a:b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981200"/>
          </a:xfrm>
        </p:spPr>
        <p:txBody>
          <a:bodyPr>
            <a:normAutofit fontScale="85000" lnSpcReduction="20000"/>
          </a:bodyPr>
          <a:lstStyle/>
          <a:p>
            <a:r>
              <a:rPr lang="en-US" sz="2800" dirty="0" smtClean="0"/>
              <a:t>Blaine J. Fowers, Ph.D.</a:t>
            </a:r>
          </a:p>
          <a:p>
            <a:r>
              <a:rPr lang="en-US" sz="2800" dirty="0" smtClean="0"/>
              <a:t>Bradford </a:t>
            </a:r>
            <a:r>
              <a:rPr lang="en-US" sz="2800" dirty="0" err="1" smtClean="0"/>
              <a:t>Cokelet</a:t>
            </a:r>
            <a:r>
              <a:rPr lang="en-US" sz="2800" dirty="0" smtClean="0"/>
              <a:t>, Ph.D.</a:t>
            </a:r>
          </a:p>
          <a:p>
            <a:r>
              <a:rPr lang="en-US" sz="2800" dirty="0" smtClean="0"/>
              <a:t>University of Miami</a:t>
            </a:r>
          </a:p>
          <a:p>
            <a:endParaRPr lang="en-US" sz="2800" dirty="0" smtClean="0"/>
          </a:p>
          <a:p>
            <a:r>
              <a:rPr lang="en-US" sz="2800" dirty="0" smtClean="0"/>
              <a:t>Jean-Philippe </a:t>
            </a:r>
            <a:r>
              <a:rPr lang="en-US" sz="2800" dirty="0" err="1" smtClean="0"/>
              <a:t>Laurenceau</a:t>
            </a:r>
            <a:r>
              <a:rPr lang="en-US" sz="2800" dirty="0" smtClean="0"/>
              <a:t>, Ph.D.</a:t>
            </a:r>
          </a:p>
          <a:p>
            <a:r>
              <a:rPr lang="en-US" sz="2800" dirty="0" smtClean="0"/>
              <a:t>University of Delaware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07712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Innovative Aspects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/>
              <a:t>Project Concept and Design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It deploys a new theoretical/conceptual model for virtue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It </a:t>
            </a:r>
            <a:r>
              <a:rPr lang="en-US" b="1" dirty="0"/>
              <a:t>deploys </a:t>
            </a:r>
            <a:r>
              <a:rPr lang="en-US" b="1" dirty="0" smtClean="0"/>
              <a:t>cutting edge design </a:t>
            </a:r>
            <a:r>
              <a:rPr lang="en-US" b="1" dirty="0"/>
              <a:t>methods to measure virtue</a:t>
            </a:r>
          </a:p>
          <a:p>
            <a:pPr marL="0" indent="0">
              <a:buNone/>
            </a:pPr>
            <a:r>
              <a:rPr lang="en-US" b="1" u="sng" dirty="0"/>
              <a:t>Larger Interdisciplinary </a:t>
            </a:r>
            <a:r>
              <a:rPr lang="en-US" b="1" u="sng" dirty="0" smtClean="0"/>
              <a:t>Goal</a:t>
            </a:r>
          </a:p>
          <a:p>
            <a:pPr marL="514350" indent="-514350">
              <a:buAutoNum type="arabicPeriod" startAt="3"/>
            </a:pPr>
            <a:r>
              <a:rPr lang="en-US" b="1" dirty="0" smtClean="0"/>
              <a:t>Re-frame </a:t>
            </a:r>
            <a:r>
              <a:rPr lang="en-US" b="1" dirty="0"/>
              <a:t>debates about virtue being a 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     psychologically realistic goal</a:t>
            </a:r>
            <a:endParaRPr lang="en-US" b="1" u="sng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9884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(1)</a:t>
            </a:r>
            <a:r>
              <a:rPr lang="en-US" dirty="0"/>
              <a:t> </a:t>
            </a:r>
            <a:r>
              <a:rPr lang="en-US" b="1" dirty="0"/>
              <a:t>New theoretical/conceptual model for virtue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Degrees not Minimal Conditions 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We </a:t>
            </a:r>
            <a:r>
              <a:rPr lang="en-US" dirty="0">
                <a:solidFill>
                  <a:srgbClr val="7F7F7F"/>
                </a:solidFill>
              </a:rPr>
              <a:t>should measure degrees of virtue</a:t>
            </a:r>
          </a:p>
          <a:p>
            <a:endParaRPr lang="en-US" sz="800" b="1" dirty="0"/>
          </a:p>
          <a:p>
            <a:r>
              <a:rPr lang="en-US" b="1" dirty="0" smtClean="0"/>
              <a:t>Motivation </a:t>
            </a:r>
            <a:r>
              <a:rPr lang="en-US" b="1" dirty="0"/>
              <a:t>Matters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The </a:t>
            </a:r>
            <a:r>
              <a:rPr lang="en-US" dirty="0">
                <a:solidFill>
                  <a:srgbClr val="7F7F7F"/>
                </a:solidFill>
              </a:rPr>
              <a:t>virtue/continence distinction is important</a:t>
            </a:r>
          </a:p>
          <a:p>
            <a:endParaRPr lang="en-US" sz="800" b="1" dirty="0"/>
          </a:p>
          <a:p>
            <a:r>
              <a:rPr lang="en-US" b="1" dirty="0" smtClean="0"/>
              <a:t>Virtue </a:t>
            </a:r>
            <a:r>
              <a:rPr lang="en-US" b="1" dirty="0"/>
              <a:t>as Self-expression</a:t>
            </a:r>
          </a:p>
          <a:p>
            <a:pPr lvl="1"/>
            <a:r>
              <a:rPr lang="en-US" dirty="0" smtClean="0">
                <a:solidFill>
                  <a:srgbClr val="7F7F7F"/>
                </a:solidFill>
              </a:rPr>
              <a:t>Full </a:t>
            </a:r>
            <a:r>
              <a:rPr lang="en-US" dirty="0">
                <a:solidFill>
                  <a:srgbClr val="7F7F7F"/>
                </a:solidFill>
              </a:rPr>
              <a:t>virtue embodies the core </a:t>
            </a:r>
            <a:r>
              <a:rPr lang="en-US" dirty="0" smtClean="0">
                <a:solidFill>
                  <a:srgbClr val="7F7F7F"/>
                </a:solidFill>
              </a:rPr>
              <a:t>commitments </a:t>
            </a:r>
            <a:r>
              <a:rPr lang="en-US" dirty="0">
                <a:solidFill>
                  <a:srgbClr val="7F7F7F"/>
                </a:solidFill>
              </a:rPr>
              <a:t>of the </a:t>
            </a:r>
            <a:r>
              <a:rPr lang="en-US" dirty="0" smtClean="0">
                <a:solidFill>
                  <a:srgbClr val="7F7F7F"/>
                </a:solidFill>
              </a:rPr>
              <a:t>self</a:t>
            </a:r>
            <a:endParaRPr lang="en-US" dirty="0">
              <a:solidFill>
                <a:srgbClr val="7F7F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4764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Innovative Aspects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/>
              <a:t>Project Concept and Design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It deploys a new theoretical/conceptual model for virtue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It </a:t>
            </a:r>
            <a:r>
              <a:rPr lang="en-US" b="1" dirty="0"/>
              <a:t>deploys </a:t>
            </a:r>
            <a:r>
              <a:rPr lang="en-US" b="1" dirty="0" smtClean="0"/>
              <a:t>cutting edge design </a:t>
            </a:r>
            <a:r>
              <a:rPr lang="en-US" b="1" dirty="0"/>
              <a:t>methods to measure virtue</a:t>
            </a:r>
          </a:p>
          <a:p>
            <a:pPr marL="0" indent="0">
              <a:buNone/>
            </a:pPr>
            <a:r>
              <a:rPr lang="en-US" b="1" u="sng" dirty="0"/>
              <a:t>Larger Interdisciplinary </a:t>
            </a:r>
            <a:r>
              <a:rPr lang="en-US" b="1" u="sng" dirty="0" smtClean="0"/>
              <a:t>Goal</a:t>
            </a:r>
          </a:p>
          <a:p>
            <a:pPr marL="514350" indent="-514350">
              <a:buAutoNum type="arabicPeriod" startAt="3"/>
            </a:pPr>
            <a:r>
              <a:rPr lang="en-US" b="1" dirty="0" smtClean="0"/>
              <a:t>Re-frame </a:t>
            </a:r>
            <a:r>
              <a:rPr lang="en-US" b="1" dirty="0"/>
              <a:t>debates about virtue being a 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     psychologically realistic goal</a:t>
            </a:r>
            <a:endParaRPr lang="en-US" b="1" u="sng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0112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(3) Is virtue a psychologically realistic goal?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Doris and Miller: People today lack traits necessary for </a:t>
            </a:r>
            <a:r>
              <a:rPr lang="en-US" b="1" dirty="0" smtClean="0"/>
              <a:t>virtue</a:t>
            </a:r>
          </a:p>
          <a:p>
            <a:endParaRPr lang="en-US" b="1" dirty="0"/>
          </a:p>
          <a:p>
            <a:r>
              <a:rPr lang="en-US" b="1" dirty="0" err="1" smtClean="0"/>
              <a:t>MacIntyre</a:t>
            </a:r>
            <a:r>
              <a:rPr lang="en-US" b="1" dirty="0"/>
              <a:t>: Compartmentalization causes lack of </a:t>
            </a:r>
            <a:r>
              <a:rPr lang="en-US" b="1" dirty="0" smtClean="0"/>
              <a:t>virtue</a:t>
            </a:r>
          </a:p>
          <a:p>
            <a:pPr lvl="1"/>
            <a:r>
              <a:rPr lang="en-US" b="1" dirty="0" smtClean="0"/>
              <a:t>Compartmentalization </a:t>
            </a:r>
            <a:r>
              <a:rPr lang="en-US" b="1" dirty="0"/>
              <a:t>impedes </a:t>
            </a:r>
            <a:r>
              <a:rPr lang="en-US" b="1" dirty="0" smtClean="0"/>
              <a:t>reflection on </a:t>
            </a:r>
            <a:r>
              <a:rPr lang="en-US" b="1" dirty="0"/>
              <a:t>core </a:t>
            </a:r>
            <a:r>
              <a:rPr lang="en-US" b="1" dirty="0" smtClean="0"/>
              <a:t>commitments and their embodiment</a:t>
            </a:r>
          </a:p>
          <a:p>
            <a:pPr lvl="1"/>
            <a:r>
              <a:rPr lang="en-US" b="1" dirty="0" smtClean="0"/>
              <a:t>Reflection </a:t>
            </a:r>
            <a:r>
              <a:rPr lang="en-US" b="1" dirty="0"/>
              <a:t>is necessary </a:t>
            </a:r>
            <a:r>
              <a:rPr lang="en-US" b="1" dirty="0" smtClean="0"/>
              <a:t>for development of </a:t>
            </a:r>
            <a:r>
              <a:rPr lang="en-US" b="1" dirty="0"/>
              <a:t>full virtue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915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Virtue Congruent </a:t>
            </a:r>
            <a:br>
              <a:rPr lang="en-US" dirty="0" smtClean="0"/>
            </a:br>
            <a:r>
              <a:rPr lang="en-US" dirty="0" smtClean="0"/>
              <a:t>Research Design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240760"/>
            <a:ext cx="7772400" cy="393144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1. Assess behaviors</a:t>
            </a:r>
          </a:p>
          <a:p>
            <a:pPr lvl="1"/>
            <a:r>
              <a:rPr lang="en-US" dirty="0" smtClean="0"/>
              <a:t>Fairness</a:t>
            </a:r>
          </a:p>
          <a:p>
            <a:pPr lvl="1"/>
            <a:r>
              <a:rPr lang="en-US" dirty="0" smtClean="0"/>
              <a:t>Kindness</a:t>
            </a:r>
          </a:p>
          <a:p>
            <a:pPr marL="0" indent="0">
              <a:buNone/>
            </a:pPr>
            <a:r>
              <a:rPr lang="en-US" dirty="0" smtClean="0"/>
              <a:t>2. Intensive Longitudinal Design</a:t>
            </a:r>
          </a:p>
          <a:p>
            <a:pPr lvl="1"/>
            <a:r>
              <a:rPr lang="en-US" dirty="0" smtClean="0"/>
              <a:t>Experience Sampling</a:t>
            </a:r>
          </a:p>
          <a:p>
            <a:pPr lvl="1"/>
            <a:r>
              <a:rPr lang="en-US" dirty="0" smtClean="0"/>
              <a:t>4 assessments daily for 14 days</a:t>
            </a:r>
          </a:p>
          <a:p>
            <a:pPr lvl="1"/>
            <a:r>
              <a:rPr lang="en-US" dirty="0" smtClean="0"/>
              <a:t>Density distribution model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8489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Density Distribution Model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362200"/>
            <a:ext cx="67818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7103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Virtue Congruent </a:t>
            </a:r>
            <a:br>
              <a:rPr lang="en-US" dirty="0"/>
            </a:br>
            <a:r>
              <a:rPr lang="en-US" dirty="0"/>
              <a:t>Research Design, </a:t>
            </a:r>
            <a:r>
              <a:rPr lang="en-US" dirty="0" smtClean="0"/>
              <a:t>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240760"/>
            <a:ext cx="7772400" cy="385524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3. Motivation assessment</a:t>
            </a:r>
          </a:p>
          <a:p>
            <a:pPr lvl="1"/>
            <a:r>
              <a:rPr lang="en-US" dirty="0" smtClean="0"/>
              <a:t>Goal</a:t>
            </a:r>
          </a:p>
          <a:p>
            <a:pPr lvl="1"/>
            <a:r>
              <a:rPr lang="en-US" dirty="0" smtClean="0"/>
              <a:t>Type of motivation</a:t>
            </a:r>
          </a:p>
          <a:p>
            <a:pPr lvl="1"/>
            <a:r>
              <a:rPr lang="en-US" dirty="0" smtClean="0"/>
              <a:t>Felt motivation</a:t>
            </a:r>
          </a:p>
          <a:p>
            <a:pPr marL="0" indent="0">
              <a:buNone/>
            </a:pPr>
            <a:r>
              <a:rPr lang="en-US" dirty="0" smtClean="0"/>
              <a:t>4. Self-integration assessment</a:t>
            </a:r>
          </a:p>
          <a:p>
            <a:pPr lvl="1"/>
            <a:r>
              <a:rPr lang="en-US" dirty="0" smtClean="0"/>
              <a:t>Self-congruence</a:t>
            </a:r>
          </a:p>
          <a:p>
            <a:pPr lvl="1"/>
            <a:r>
              <a:rPr lang="en-US" dirty="0" smtClean="0"/>
              <a:t>Self-expression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3352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Virtue Congruent </a:t>
            </a:r>
            <a:br>
              <a:rPr lang="en-US" dirty="0"/>
            </a:br>
            <a:r>
              <a:rPr lang="en-US" dirty="0"/>
              <a:t>Research Design, </a:t>
            </a:r>
            <a:r>
              <a:rPr lang="en-US" dirty="0" smtClean="0"/>
              <a:t>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164560"/>
            <a:ext cx="7772400" cy="43124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5. Situational factors</a:t>
            </a:r>
          </a:p>
          <a:p>
            <a:pPr lvl="1"/>
            <a:r>
              <a:rPr lang="en-US" dirty="0" smtClean="0"/>
              <a:t>Social setting</a:t>
            </a:r>
          </a:p>
          <a:p>
            <a:pPr lvl="1"/>
            <a:r>
              <a:rPr lang="en-US" dirty="0" smtClean="0"/>
              <a:t>Social relationships</a:t>
            </a:r>
          </a:p>
          <a:p>
            <a:pPr marL="0" indent="0">
              <a:buNone/>
            </a:pPr>
            <a:r>
              <a:rPr lang="en-US" dirty="0" smtClean="0"/>
              <a:t>6. Narrative interview</a:t>
            </a:r>
          </a:p>
          <a:p>
            <a:pPr lvl="1"/>
            <a:r>
              <a:rPr lang="en-US" dirty="0" smtClean="0"/>
              <a:t>Purposive selection</a:t>
            </a:r>
          </a:p>
          <a:p>
            <a:pPr lvl="1"/>
            <a:r>
              <a:rPr lang="en-US" dirty="0" smtClean="0"/>
              <a:t>Fairness and kindness</a:t>
            </a:r>
          </a:p>
          <a:p>
            <a:pPr lvl="1"/>
            <a:r>
              <a:rPr lang="en-US" dirty="0" smtClean="0"/>
              <a:t>Narrative self-integration</a:t>
            </a:r>
          </a:p>
          <a:p>
            <a:pPr lvl="1"/>
            <a:r>
              <a:rPr lang="en-US" dirty="0" smtClean="0"/>
              <a:t>Deepen quantitative results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42717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MultiLevel</a:t>
            </a:r>
            <a:r>
              <a:rPr lang="en-US" b="1" dirty="0" smtClean="0"/>
              <a:t> Modeling</a:t>
            </a:r>
            <a:endParaRPr lang="en-US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7067886"/>
              </p:ext>
            </p:extLst>
          </p:nvPr>
        </p:nvGraphicFramePr>
        <p:xfrm>
          <a:off x="914400" y="175260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36935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Multilevel Modeling, cont.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Focus on individual variability</a:t>
            </a:r>
          </a:p>
          <a:p>
            <a:r>
              <a:rPr lang="en-US" dirty="0" smtClean="0"/>
              <a:t>Correlations of behavior, motivation, and self-congruence</a:t>
            </a:r>
          </a:p>
        </p:txBody>
      </p:sp>
    </p:spTree>
    <p:extLst>
      <p:ext uri="{BB962C8B-B14F-4D97-AF65-F5344CB8AC3E}">
        <p14:creationId xmlns:p14="http://schemas.microsoft.com/office/powerpoint/2010/main" val="15438951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Sampling beyond undergraduates</a:t>
            </a:r>
          </a:p>
          <a:p>
            <a:pPr lvl="1"/>
            <a:r>
              <a:rPr lang="en-US" dirty="0" smtClean="0"/>
              <a:t>Survey company</a:t>
            </a:r>
          </a:p>
          <a:p>
            <a:pPr lvl="1"/>
            <a:r>
              <a:rPr lang="en-US" dirty="0" smtClean="0"/>
              <a:t>Smartphones</a:t>
            </a:r>
          </a:p>
          <a:p>
            <a:r>
              <a:rPr lang="en-US" dirty="0" smtClean="0"/>
              <a:t>Scale construction</a:t>
            </a:r>
          </a:p>
          <a:p>
            <a:pPr lvl="1"/>
            <a:r>
              <a:rPr lang="en-US" dirty="0" smtClean="0"/>
              <a:t>Within-person data</a:t>
            </a:r>
          </a:p>
          <a:p>
            <a:pPr lvl="1"/>
            <a:r>
              <a:rPr lang="en-US" dirty="0" smtClean="0"/>
              <a:t>Social desirability</a:t>
            </a:r>
          </a:p>
          <a:p>
            <a:pPr lvl="1"/>
            <a:r>
              <a:rPr lang="en-US" dirty="0" smtClean="0"/>
              <a:t>Pilot study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15814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Challenges, 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Interdisciplinary Research</a:t>
            </a:r>
          </a:p>
          <a:p>
            <a:pPr lvl="1"/>
            <a:r>
              <a:rPr lang="en-US" dirty="0" smtClean="0"/>
              <a:t>Questions</a:t>
            </a:r>
          </a:p>
          <a:p>
            <a:pPr lvl="1"/>
            <a:r>
              <a:rPr lang="en-US" dirty="0" smtClean="0"/>
              <a:t>Scope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109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3676</TotalTime>
  <Words>335</Words>
  <Application>Microsoft Macintosh PowerPoint</Application>
  <PresentationFormat>On-screen Show (4:3)</PresentationFormat>
  <Paragraphs>95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Metro</vt:lpstr>
      <vt:lpstr>Virtues as  Properly Motivated, Self-integrated Traits </vt:lpstr>
      <vt:lpstr>Innovative Aspects</vt:lpstr>
      <vt:lpstr>(1) New theoretical/conceptual model for virtue</vt:lpstr>
      <vt:lpstr>Innovative Aspects</vt:lpstr>
      <vt:lpstr>(3) Is virtue a psychologically realistic goal? </vt:lpstr>
      <vt:lpstr>Virtue Congruent  Research Design</vt:lpstr>
      <vt:lpstr>Density Distribution Model</vt:lpstr>
      <vt:lpstr>Virtue Congruent  Research Design, cont.</vt:lpstr>
      <vt:lpstr>Virtue Congruent  Research Design, cont.</vt:lpstr>
      <vt:lpstr>MultiLevel Modeling</vt:lpstr>
      <vt:lpstr>Multilevel Modeling, cont.</vt:lpstr>
      <vt:lpstr>Challenges</vt:lpstr>
      <vt:lpstr>Challenges, cont.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Blaine Fowers</dc:creator>
  <cp:lastModifiedBy>Max G. Parish</cp:lastModifiedBy>
  <cp:revision>192</cp:revision>
  <dcterms:created xsi:type="dcterms:W3CDTF">2009-08-04T09:07:44Z</dcterms:created>
  <dcterms:modified xsi:type="dcterms:W3CDTF">2015-03-12T11:49:45Z</dcterms:modified>
</cp:coreProperties>
</file>