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6" r:id="rId1"/>
  </p:sldMasterIdLst>
  <p:sldIdLst>
    <p:sldId id="256" r:id="rId2"/>
    <p:sldId id="262" r:id="rId3"/>
    <p:sldId id="263" r:id="rId4"/>
    <p:sldId id="258" r:id="rId5"/>
    <p:sldId id="259" r:id="rId6"/>
    <p:sldId id="264" r:id="rId7"/>
    <p:sldId id="265" r:id="rId8"/>
    <p:sldId id="266" r:id="rId9"/>
    <p:sldId id="260" r:id="rId10"/>
    <p:sldId id="261" r:id="rId11"/>
    <p:sldId id="268" r:id="rId12"/>
    <p:sldId id="269" r:id="rId13"/>
    <p:sldId id="267" r:id="rId14"/>
    <p:sldId id="270" r:id="rId15"/>
    <p:sldId id="25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DBBE0BF-8036-4E25-9D62-0083A2ADEAB3}" v="307" dt="2025-11-20T19:44:23.35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712" autoAdjust="0"/>
    <p:restoredTop sz="86388" autoAdjust="0"/>
  </p:normalViewPr>
  <p:slideViewPr>
    <p:cSldViewPr snapToGrid="0">
      <p:cViewPr>
        <p:scale>
          <a:sx n="100" d="100"/>
          <a:sy n="100" d="100"/>
        </p:scale>
        <p:origin x="756" y="-60"/>
      </p:cViewPr>
      <p:guideLst/>
    </p:cSldViewPr>
  </p:slideViewPr>
  <p:outlineViewPr>
    <p:cViewPr>
      <p:scale>
        <a:sx n="33" d="100"/>
        <a:sy n="33" d="100"/>
      </p:scale>
      <p:origin x="0" y="-5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l Siewert" userId="c46a1e9c-9d75-42e0-a9f6-f8473d6e7e62" providerId="ADAL" clId="{623672D0-7413-4555-8BAC-0A1979770B20}"/>
    <pc:docChg chg="addSld delSld modSld">
      <pc:chgData name="Karl Siewert" userId="c46a1e9c-9d75-42e0-a9f6-f8473d6e7e62" providerId="ADAL" clId="{623672D0-7413-4555-8BAC-0A1979770B20}" dt="2025-11-20T19:44:23.355" v="306" actId="1076"/>
      <pc:docMkLst>
        <pc:docMk/>
      </pc:docMkLst>
      <pc:sldChg chg="addSp modSp">
        <pc:chgData name="Karl Siewert" userId="c46a1e9c-9d75-42e0-a9f6-f8473d6e7e62" providerId="ADAL" clId="{623672D0-7413-4555-8BAC-0A1979770B20}" dt="2025-11-20T16:08:47.132" v="90" actId="1076"/>
        <pc:sldMkLst>
          <pc:docMk/>
          <pc:sldMk cId="1689541246" sldId="256"/>
        </pc:sldMkLst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1689541246" sldId="256"/>
            <ac:spMk id="2" creationId="{025208FF-FD22-8CD2-D63F-B43C6D7C95AF}"/>
          </ac:spMkLst>
        </pc:spChg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1689541246" sldId="256"/>
            <ac:spMk id="3" creationId="{3EACFA1C-D1FA-5073-B00F-D7697E0FCDB9}"/>
          </ac:spMkLst>
        </pc:spChg>
        <pc:picChg chg="add mod">
          <ac:chgData name="Karl Siewert" userId="c46a1e9c-9d75-42e0-a9f6-f8473d6e7e62" providerId="ADAL" clId="{623672D0-7413-4555-8BAC-0A1979770B20}" dt="2025-11-20T16:08:47.132" v="90" actId="1076"/>
          <ac:picMkLst>
            <pc:docMk/>
            <pc:sldMk cId="1689541246" sldId="256"/>
            <ac:picMk id="5" creationId="{0559CDF1-8B10-65C1-B05D-724EBD11895F}"/>
          </ac:picMkLst>
        </pc:picChg>
      </pc:sldChg>
      <pc:sldChg chg="modSp">
        <pc:chgData name="Karl Siewert" userId="c46a1e9c-9d75-42e0-a9f6-f8473d6e7e62" providerId="ADAL" clId="{623672D0-7413-4555-8BAC-0A1979770B20}" dt="2025-11-20T16:16:36.697" v="223" actId="20577"/>
        <pc:sldMkLst>
          <pc:docMk/>
          <pc:sldMk cId="3971833426" sldId="257"/>
        </pc:sldMkLst>
        <pc:spChg chg="mod">
          <ac:chgData name="Karl Siewert" userId="c46a1e9c-9d75-42e0-a9f6-f8473d6e7e62" providerId="ADAL" clId="{623672D0-7413-4555-8BAC-0A1979770B20}" dt="2025-11-20T16:16:36.697" v="223" actId="20577"/>
          <ac:spMkLst>
            <pc:docMk/>
            <pc:sldMk cId="3971833426" sldId="257"/>
            <ac:spMk id="2" creationId="{3A1B2E08-4943-0BE8-8E3E-1DFB35406C93}"/>
          </ac:spMkLst>
        </pc:spChg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3971833426" sldId="257"/>
            <ac:spMk id="3" creationId="{91DBD29D-E376-B064-9280-6635385434C6}"/>
          </ac:spMkLst>
        </pc:spChg>
      </pc:sldChg>
      <pc:sldChg chg="addSp modSp">
        <pc:chgData name="Karl Siewert" userId="c46a1e9c-9d75-42e0-a9f6-f8473d6e7e62" providerId="ADAL" clId="{623672D0-7413-4555-8BAC-0A1979770B20}" dt="2025-11-19T22:00:20.699" v="77" actId="1076"/>
        <pc:sldMkLst>
          <pc:docMk/>
          <pc:sldMk cId="2511607970" sldId="258"/>
        </pc:sldMkLst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511607970" sldId="258"/>
            <ac:spMk id="2" creationId="{5D061173-9372-1173-DED7-3C97556B1181}"/>
          </ac:spMkLst>
        </pc:spChg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511607970" sldId="258"/>
            <ac:spMk id="3" creationId="{C69871EA-E6BD-621C-8416-B5306ADBE6EA}"/>
          </ac:spMkLst>
        </pc:spChg>
        <pc:picChg chg="add mod">
          <ac:chgData name="Karl Siewert" userId="c46a1e9c-9d75-42e0-a9f6-f8473d6e7e62" providerId="ADAL" clId="{623672D0-7413-4555-8BAC-0A1979770B20}" dt="2025-11-19T22:00:20.699" v="77" actId="1076"/>
          <ac:picMkLst>
            <pc:docMk/>
            <pc:sldMk cId="2511607970" sldId="258"/>
            <ac:picMk id="5" creationId="{3452A819-65C0-EA48-1DE8-F853CE94C245}"/>
          </ac:picMkLst>
        </pc:picChg>
      </pc:sldChg>
      <pc:sldChg chg="addSp modSp">
        <pc:chgData name="Karl Siewert" userId="c46a1e9c-9d75-42e0-a9f6-f8473d6e7e62" providerId="ADAL" clId="{623672D0-7413-4555-8BAC-0A1979770B20}" dt="2025-11-20T16:04:45.030" v="82" actId="1076"/>
        <pc:sldMkLst>
          <pc:docMk/>
          <pc:sldMk cId="2151279029" sldId="259"/>
        </pc:sldMkLst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151279029" sldId="259"/>
            <ac:spMk id="2" creationId="{881199D3-3EE2-6BF8-B49C-B69C6041E996}"/>
          </ac:spMkLst>
        </pc:spChg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151279029" sldId="259"/>
            <ac:spMk id="3" creationId="{6F765513-B6C7-7946-FB1C-05BCFB8E216D}"/>
          </ac:spMkLst>
        </pc:spChg>
        <pc:picChg chg="add mod">
          <ac:chgData name="Karl Siewert" userId="c46a1e9c-9d75-42e0-a9f6-f8473d6e7e62" providerId="ADAL" clId="{623672D0-7413-4555-8BAC-0A1979770B20}" dt="2025-11-20T16:04:45.030" v="82" actId="1076"/>
          <ac:picMkLst>
            <pc:docMk/>
            <pc:sldMk cId="2151279029" sldId="259"/>
            <ac:picMk id="5" creationId="{392B98A7-89B9-639A-3912-989C8BCE5233}"/>
          </ac:picMkLst>
        </pc:picChg>
      </pc:sldChg>
      <pc:sldChg chg="addSp modSp">
        <pc:chgData name="Karl Siewert" userId="c46a1e9c-9d75-42e0-a9f6-f8473d6e7e62" providerId="ADAL" clId="{623672D0-7413-4555-8BAC-0A1979770B20}" dt="2025-11-20T19:40:48.444" v="302" actId="14100"/>
        <pc:sldMkLst>
          <pc:docMk/>
          <pc:sldMk cId="2723345639" sldId="260"/>
        </pc:sldMkLst>
        <pc:spChg chg="mod">
          <ac:chgData name="Karl Siewert" userId="c46a1e9c-9d75-42e0-a9f6-f8473d6e7e62" providerId="ADAL" clId="{623672D0-7413-4555-8BAC-0A1979770B20}" dt="2025-11-20T19:40:19.132" v="298"/>
          <ac:spMkLst>
            <pc:docMk/>
            <pc:sldMk cId="2723345639" sldId="260"/>
            <ac:spMk id="2" creationId="{C69D9D54-2F0D-9C19-4FC4-B7FA268BD141}"/>
          </ac:spMkLst>
        </pc:spChg>
        <pc:spChg chg="mod">
          <ac:chgData name="Karl Siewert" userId="c46a1e9c-9d75-42e0-a9f6-f8473d6e7e62" providerId="ADAL" clId="{623672D0-7413-4555-8BAC-0A1979770B20}" dt="2025-11-20T16:11:39.703" v="177" actId="20577"/>
          <ac:spMkLst>
            <pc:docMk/>
            <pc:sldMk cId="2723345639" sldId="260"/>
            <ac:spMk id="3" creationId="{3053CF31-41E4-9B3F-6CE8-9FCCB1CA308E}"/>
          </ac:spMkLst>
        </pc:spChg>
        <pc:picChg chg="add mod">
          <ac:chgData name="Karl Siewert" userId="c46a1e9c-9d75-42e0-a9f6-f8473d6e7e62" providerId="ADAL" clId="{623672D0-7413-4555-8BAC-0A1979770B20}" dt="2025-11-20T16:11:05.083" v="127" actId="1076"/>
          <ac:picMkLst>
            <pc:docMk/>
            <pc:sldMk cId="2723345639" sldId="260"/>
            <ac:picMk id="5" creationId="{657F1F3D-A136-E05D-34C1-968F892132E7}"/>
          </ac:picMkLst>
        </pc:picChg>
        <pc:picChg chg="add mod">
          <ac:chgData name="Karl Siewert" userId="c46a1e9c-9d75-42e0-a9f6-f8473d6e7e62" providerId="ADAL" clId="{623672D0-7413-4555-8BAC-0A1979770B20}" dt="2025-11-20T19:40:48.444" v="302" actId="14100"/>
          <ac:picMkLst>
            <pc:docMk/>
            <pc:sldMk cId="2723345639" sldId="260"/>
            <ac:picMk id="3074" creationId="{6D715715-19DF-192D-2200-C0644981FA20}"/>
          </ac:picMkLst>
        </pc:picChg>
      </pc:sldChg>
      <pc:sldChg chg="addSp delSp modSp">
        <pc:chgData name="Karl Siewert" userId="c46a1e9c-9d75-42e0-a9f6-f8473d6e7e62" providerId="ADAL" clId="{623672D0-7413-4555-8BAC-0A1979770B20}" dt="2025-11-20T16:54:27.271" v="285" actId="1076"/>
        <pc:sldMkLst>
          <pc:docMk/>
          <pc:sldMk cId="2290828330" sldId="261"/>
        </pc:sldMkLst>
        <pc:spChg chg="mod">
          <ac:chgData name="Karl Siewert" userId="c46a1e9c-9d75-42e0-a9f6-f8473d6e7e62" providerId="ADAL" clId="{623672D0-7413-4555-8BAC-0A1979770B20}" dt="2025-11-20T16:11:34.086" v="175" actId="20577"/>
          <ac:spMkLst>
            <pc:docMk/>
            <pc:sldMk cId="2290828330" sldId="261"/>
            <ac:spMk id="2" creationId="{E33C9F6E-3CE2-8F98-4916-102D37C3F403}"/>
          </ac:spMkLst>
        </pc:spChg>
        <pc:spChg chg="del mod">
          <ac:chgData name="Karl Siewert" userId="c46a1e9c-9d75-42e0-a9f6-f8473d6e7e62" providerId="ADAL" clId="{623672D0-7413-4555-8BAC-0A1979770B20}" dt="2025-11-20T16:53:48.304" v="274"/>
          <ac:spMkLst>
            <pc:docMk/>
            <pc:sldMk cId="2290828330" sldId="261"/>
            <ac:spMk id="3" creationId="{FA67A499-8683-40F0-86D7-BA5666578A1C}"/>
          </ac:spMkLst>
        </pc:spChg>
        <pc:picChg chg="add mod">
          <ac:chgData name="Karl Siewert" userId="c46a1e9c-9d75-42e0-a9f6-f8473d6e7e62" providerId="ADAL" clId="{623672D0-7413-4555-8BAC-0A1979770B20}" dt="2025-11-20T16:54:27.271" v="285" actId="1076"/>
          <ac:picMkLst>
            <pc:docMk/>
            <pc:sldMk cId="2290828330" sldId="261"/>
            <ac:picMk id="5" creationId="{E0A719CA-D7F8-D162-E408-17EF3A1F13CD}"/>
          </ac:picMkLst>
        </pc:picChg>
        <pc:picChg chg="add mod">
          <ac:chgData name="Karl Siewert" userId="c46a1e9c-9d75-42e0-a9f6-f8473d6e7e62" providerId="ADAL" clId="{623672D0-7413-4555-8BAC-0A1979770B20}" dt="2025-11-20T16:54:23.669" v="284" actId="1076"/>
          <ac:picMkLst>
            <pc:docMk/>
            <pc:sldMk cId="2290828330" sldId="261"/>
            <ac:picMk id="7" creationId="{D7FE5B60-79CF-2D40-E0FC-0576B6B1749B}"/>
          </ac:picMkLst>
        </pc:picChg>
      </pc:sldChg>
      <pc:sldChg chg="addSp delSp modSp">
        <pc:chgData name="Karl Siewert" userId="c46a1e9c-9d75-42e0-a9f6-f8473d6e7e62" providerId="ADAL" clId="{623672D0-7413-4555-8BAC-0A1979770B20}" dt="2025-11-20T16:51:14.838" v="257" actId="478"/>
        <pc:sldMkLst>
          <pc:docMk/>
          <pc:sldMk cId="2561336888" sldId="262"/>
        </pc:sldMkLst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561336888" sldId="262"/>
            <ac:spMk id="2" creationId="{3586C141-E54E-3476-C351-BAB335970D10}"/>
          </ac:spMkLst>
        </pc:spChg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2561336888" sldId="262"/>
            <ac:spMk id="3" creationId="{84E72E67-77D2-7462-7E34-138CCA5B7F4B}"/>
          </ac:spMkLst>
        </pc:spChg>
        <pc:picChg chg="add mod">
          <ac:chgData name="Karl Siewert" userId="c46a1e9c-9d75-42e0-a9f6-f8473d6e7e62" providerId="ADAL" clId="{623672D0-7413-4555-8BAC-0A1979770B20}" dt="2025-11-19T21:44:03.665" v="40" actId="1076"/>
          <ac:picMkLst>
            <pc:docMk/>
            <pc:sldMk cId="2561336888" sldId="262"/>
            <ac:picMk id="5" creationId="{2F7B0475-0A29-9D83-D934-7413C7A35D05}"/>
          </ac:picMkLst>
        </pc:picChg>
        <pc:picChg chg="add del mod">
          <ac:chgData name="Karl Siewert" userId="c46a1e9c-9d75-42e0-a9f6-f8473d6e7e62" providerId="ADAL" clId="{623672D0-7413-4555-8BAC-0A1979770B20}" dt="2025-11-20T16:51:14.838" v="257" actId="478"/>
          <ac:picMkLst>
            <pc:docMk/>
            <pc:sldMk cId="2561336888" sldId="262"/>
            <ac:picMk id="2050" creationId="{1DA40EAD-8898-5C16-9978-9CA6D30F878F}"/>
          </ac:picMkLst>
        </pc:picChg>
      </pc:sldChg>
      <pc:sldChg chg="addSp modSp">
        <pc:chgData name="Karl Siewert" userId="c46a1e9c-9d75-42e0-a9f6-f8473d6e7e62" providerId="ADAL" clId="{623672D0-7413-4555-8BAC-0A1979770B20}" dt="2025-11-19T21:58:11.236" v="72" actId="1076"/>
        <pc:sldMkLst>
          <pc:docMk/>
          <pc:sldMk cId="3687403796" sldId="263"/>
        </pc:sldMkLst>
        <pc:spChg chg="mod">
          <ac:chgData name="Karl Siewert" userId="c46a1e9c-9d75-42e0-a9f6-f8473d6e7e62" providerId="ADAL" clId="{623672D0-7413-4555-8BAC-0A1979770B20}" dt="2025-11-19T21:33:53.386" v="1"/>
          <ac:spMkLst>
            <pc:docMk/>
            <pc:sldMk cId="3687403796" sldId="263"/>
            <ac:spMk id="2" creationId="{173076A5-4FA3-E71C-6B9E-6285424796AF}"/>
          </ac:spMkLst>
        </pc:spChg>
        <pc:spChg chg="mod">
          <ac:chgData name="Karl Siewert" userId="c46a1e9c-9d75-42e0-a9f6-f8473d6e7e62" providerId="ADAL" clId="{623672D0-7413-4555-8BAC-0A1979770B20}" dt="2025-11-19T21:57:44.934" v="71" actId="20577"/>
          <ac:spMkLst>
            <pc:docMk/>
            <pc:sldMk cId="3687403796" sldId="263"/>
            <ac:spMk id="3" creationId="{A2CA45F5-714C-2562-67E9-ED5C84EF45FB}"/>
          </ac:spMkLst>
        </pc:spChg>
        <pc:picChg chg="add mod">
          <ac:chgData name="Karl Siewert" userId="c46a1e9c-9d75-42e0-a9f6-f8473d6e7e62" providerId="ADAL" clId="{623672D0-7413-4555-8BAC-0A1979770B20}" dt="2025-11-19T21:58:11.236" v="72" actId="1076"/>
          <ac:picMkLst>
            <pc:docMk/>
            <pc:sldMk cId="3687403796" sldId="263"/>
            <ac:picMk id="5" creationId="{74BF277E-D274-735D-6D64-196A41B6BB7A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52:26.599" v="262" actId="1076"/>
        <pc:sldMkLst>
          <pc:docMk/>
          <pc:sldMk cId="822600268" sldId="264"/>
        </pc:sldMkLst>
        <pc:spChg chg="mod">
          <ac:chgData name="Karl Siewert" userId="c46a1e9c-9d75-42e0-a9f6-f8473d6e7e62" providerId="ADAL" clId="{623672D0-7413-4555-8BAC-0A1979770B20}" dt="2025-11-20T16:10:13.186" v="97" actId="20577"/>
          <ac:spMkLst>
            <pc:docMk/>
            <pc:sldMk cId="822600268" sldId="264"/>
            <ac:spMk id="2" creationId="{6C0AB4AF-279F-5537-F147-7D57E772707E}"/>
          </ac:spMkLst>
        </pc:spChg>
        <pc:spChg chg="del">
          <ac:chgData name="Karl Siewert" userId="c46a1e9c-9d75-42e0-a9f6-f8473d6e7e62" providerId="ADAL" clId="{623672D0-7413-4555-8BAC-0A1979770B20}" dt="2025-11-20T16:52:16.381" v="258"/>
          <ac:spMkLst>
            <pc:docMk/>
            <pc:sldMk cId="822600268" sldId="264"/>
            <ac:spMk id="3" creationId="{61846B03-76B6-DCA8-14EB-55E8CCC5FF9F}"/>
          </ac:spMkLst>
        </pc:spChg>
        <pc:picChg chg="add mod">
          <ac:chgData name="Karl Siewert" userId="c46a1e9c-9d75-42e0-a9f6-f8473d6e7e62" providerId="ADAL" clId="{623672D0-7413-4555-8BAC-0A1979770B20}" dt="2025-11-20T16:52:26.599" v="262" actId="1076"/>
          <ac:picMkLst>
            <pc:docMk/>
            <pc:sldMk cId="822600268" sldId="264"/>
            <ac:picMk id="5" creationId="{A469547B-7080-29B7-7AF8-EC92AE146979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52:58.870" v="267" actId="1076"/>
        <pc:sldMkLst>
          <pc:docMk/>
          <pc:sldMk cId="3214864387" sldId="265"/>
        </pc:sldMkLst>
        <pc:spChg chg="mod">
          <ac:chgData name="Karl Siewert" userId="c46a1e9c-9d75-42e0-a9f6-f8473d6e7e62" providerId="ADAL" clId="{623672D0-7413-4555-8BAC-0A1979770B20}" dt="2025-11-20T16:10:23.071" v="111" actId="20577"/>
          <ac:spMkLst>
            <pc:docMk/>
            <pc:sldMk cId="3214864387" sldId="265"/>
            <ac:spMk id="2" creationId="{ACFC4A42-2A9A-F6BD-F43D-BCE60EEF6167}"/>
          </ac:spMkLst>
        </pc:spChg>
        <pc:spChg chg="del">
          <ac:chgData name="Karl Siewert" userId="c46a1e9c-9d75-42e0-a9f6-f8473d6e7e62" providerId="ADAL" clId="{623672D0-7413-4555-8BAC-0A1979770B20}" dt="2025-11-20T16:52:46.985" v="263"/>
          <ac:spMkLst>
            <pc:docMk/>
            <pc:sldMk cId="3214864387" sldId="265"/>
            <ac:spMk id="3" creationId="{B9FBB851-E450-76F4-3E97-AB086D4B6EFF}"/>
          </ac:spMkLst>
        </pc:spChg>
        <pc:picChg chg="add mod">
          <ac:chgData name="Karl Siewert" userId="c46a1e9c-9d75-42e0-a9f6-f8473d6e7e62" providerId="ADAL" clId="{623672D0-7413-4555-8BAC-0A1979770B20}" dt="2025-11-20T16:52:58.870" v="267" actId="1076"/>
          <ac:picMkLst>
            <pc:docMk/>
            <pc:sldMk cId="3214864387" sldId="265"/>
            <ac:picMk id="5" creationId="{0D7AAE5B-EF0B-C540-F5CD-D4F30B1BD108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53:23.213" v="273" actId="1076"/>
        <pc:sldMkLst>
          <pc:docMk/>
          <pc:sldMk cId="501049086" sldId="266"/>
        </pc:sldMkLst>
        <pc:spChg chg="mod">
          <ac:chgData name="Karl Siewert" userId="c46a1e9c-9d75-42e0-a9f6-f8473d6e7e62" providerId="ADAL" clId="{623672D0-7413-4555-8BAC-0A1979770B20}" dt="2025-11-20T16:10:30.336" v="120" actId="20577"/>
          <ac:spMkLst>
            <pc:docMk/>
            <pc:sldMk cId="501049086" sldId="266"/>
            <ac:spMk id="2" creationId="{376EBA53-34CA-1434-4664-1D6DF7F84210}"/>
          </ac:spMkLst>
        </pc:spChg>
        <pc:spChg chg="del">
          <ac:chgData name="Karl Siewert" userId="c46a1e9c-9d75-42e0-a9f6-f8473d6e7e62" providerId="ADAL" clId="{623672D0-7413-4555-8BAC-0A1979770B20}" dt="2025-11-20T16:53:11.590" v="268"/>
          <ac:spMkLst>
            <pc:docMk/>
            <pc:sldMk cId="501049086" sldId="266"/>
            <ac:spMk id="3" creationId="{18E699DF-E6B1-60C3-EDB9-33D578538BF1}"/>
          </ac:spMkLst>
        </pc:spChg>
        <pc:picChg chg="add mod">
          <ac:chgData name="Karl Siewert" userId="c46a1e9c-9d75-42e0-a9f6-f8473d6e7e62" providerId="ADAL" clId="{623672D0-7413-4555-8BAC-0A1979770B20}" dt="2025-11-20T16:53:23.213" v="273" actId="1076"/>
          <ac:picMkLst>
            <pc:docMk/>
            <pc:sldMk cId="501049086" sldId="266"/>
            <ac:picMk id="5" creationId="{EFA40977-D218-DDF2-CF92-92EECFBC1C24}"/>
          </ac:picMkLst>
        </pc:picChg>
      </pc:sldChg>
      <pc:sldChg chg="addSp modSp add mod">
        <pc:chgData name="Karl Siewert" userId="c46a1e9c-9d75-42e0-a9f6-f8473d6e7e62" providerId="ADAL" clId="{623672D0-7413-4555-8BAC-0A1979770B20}" dt="2025-11-20T19:44:23.355" v="306" actId="1076"/>
        <pc:sldMkLst>
          <pc:docMk/>
          <pc:sldMk cId="494168134" sldId="267"/>
        </pc:sldMkLst>
        <pc:spChg chg="mod">
          <ac:chgData name="Karl Siewert" userId="c46a1e9c-9d75-42e0-a9f6-f8473d6e7e62" providerId="ADAL" clId="{623672D0-7413-4555-8BAC-0A1979770B20}" dt="2025-11-20T16:11:28.473" v="160" actId="20577"/>
          <ac:spMkLst>
            <pc:docMk/>
            <pc:sldMk cId="494168134" sldId="267"/>
            <ac:spMk id="2" creationId="{4EA8C246-AF6D-D090-E7E0-D47E9C0297BD}"/>
          </ac:spMkLst>
        </pc:spChg>
        <pc:spChg chg="mod">
          <ac:chgData name="Karl Siewert" userId="c46a1e9c-9d75-42e0-a9f6-f8473d6e7e62" providerId="ADAL" clId="{623672D0-7413-4555-8BAC-0A1979770B20}" dt="2025-11-20T16:16:51.475" v="226" actId="20577"/>
          <ac:spMkLst>
            <pc:docMk/>
            <pc:sldMk cId="494168134" sldId="267"/>
            <ac:spMk id="3" creationId="{EBAF50B9-0FB4-0EE1-29F6-C03E0AD9EEDD}"/>
          </ac:spMkLst>
        </pc:spChg>
        <pc:spChg chg="add mod">
          <ac:chgData name="Karl Siewert" userId="c46a1e9c-9d75-42e0-a9f6-f8473d6e7e62" providerId="ADAL" clId="{623672D0-7413-4555-8BAC-0A1979770B20}" dt="2025-11-20T17:34:25.920" v="296" actId="11529"/>
          <ac:spMkLst>
            <pc:docMk/>
            <pc:sldMk cId="494168134" sldId="267"/>
            <ac:spMk id="6" creationId="{F20B9076-D901-B50D-D34D-85A125B5B41B}"/>
          </ac:spMkLst>
        </pc:spChg>
        <pc:spChg chg="add mod">
          <ac:chgData name="Karl Siewert" userId="c46a1e9c-9d75-42e0-a9f6-f8473d6e7e62" providerId="ADAL" clId="{623672D0-7413-4555-8BAC-0A1979770B20}" dt="2025-11-20T17:34:39.469" v="297" actId="11529"/>
          <ac:spMkLst>
            <pc:docMk/>
            <pc:sldMk cId="494168134" sldId="267"/>
            <ac:spMk id="7" creationId="{CEE2F69A-39F3-181E-FE46-1AD6DC83C793}"/>
          </ac:spMkLst>
        </pc:spChg>
        <pc:picChg chg="add mod">
          <ac:chgData name="Karl Siewert" userId="c46a1e9c-9d75-42e0-a9f6-f8473d6e7e62" providerId="ADAL" clId="{623672D0-7413-4555-8BAC-0A1979770B20}" dt="2025-11-20T16:15:12.523" v="213" actId="1076"/>
          <ac:picMkLst>
            <pc:docMk/>
            <pc:sldMk cId="494168134" sldId="267"/>
            <ac:picMk id="5" creationId="{499CD0A9-EFBA-CAF7-0CD9-F19049956496}"/>
          </ac:picMkLst>
        </pc:picChg>
        <pc:picChg chg="add mod">
          <ac:chgData name="Karl Siewert" userId="c46a1e9c-9d75-42e0-a9f6-f8473d6e7e62" providerId="ADAL" clId="{623672D0-7413-4555-8BAC-0A1979770B20}" dt="2025-11-20T19:44:23.355" v="306" actId="1076"/>
          <ac:picMkLst>
            <pc:docMk/>
            <pc:sldMk cId="494168134" sldId="267"/>
            <ac:picMk id="9" creationId="{BD5A16DB-5066-499B-CEB3-26C94611F428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54:46.308" v="288" actId="1076"/>
        <pc:sldMkLst>
          <pc:docMk/>
          <pc:sldMk cId="2588134414" sldId="268"/>
        </pc:sldMkLst>
        <pc:spChg chg="mod">
          <ac:chgData name="Karl Siewert" userId="c46a1e9c-9d75-42e0-a9f6-f8473d6e7e62" providerId="ADAL" clId="{623672D0-7413-4555-8BAC-0A1979770B20}" dt="2025-11-20T16:11:48.436" v="188" actId="20577"/>
          <ac:spMkLst>
            <pc:docMk/>
            <pc:sldMk cId="2588134414" sldId="268"/>
            <ac:spMk id="2" creationId="{A6AB3DA9-1086-6F37-B8C8-655B714964F4}"/>
          </ac:spMkLst>
        </pc:spChg>
        <pc:spChg chg="del">
          <ac:chgData name="Karl Siewert" userId="c46a1e9c-9d75-42e0-a9f6-f8473d6e7e62" providerId="ADAL" clId="{623672D0-7413-4555-8BAC-0A1979770B20}" dt="2025-11-20T16:41:47.773" v="242" actId="478"/>
          <ac:spMkLst>
            <pc:docMk/>
            <pc:sldMk cId="2588134414" sldId="268"/>
            <ac:spMk id="3" creationId="{76D66B83-E5D8-12EB-9D2F-56F9E73A7940}"/>
          </ac:spMkLst>
        </pc:spChg>
        <pc:picChg chg="add mod">
          <ac:chgData name="Karl Siewert" userId="c46a1e9c-9d75-42e0-a9f6-f8473d6e7e62" providerId="ADAL" clId="{623672D0-7413-4555-8BAC-0A1979770B20}" dt="2025-11-20T16:54:46.308" v="288" actId="1076"/>
          <ac:picMkLst>
            <pc:docMk/>
            <pc:sldMk cId="2588134414" sldId="268"/>
            <ac:picMk id="5" creationId="{E795F933-690F-3DA5-4BC3-F5758DC69093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55:11.179" v="295" actId="1076"/>
        <pc:sldMkLst>
          <pc:docMk/>
          <pc:sldMk cId="2237225605" sldId="269"/>
        </pc:sldMkLst>
        <pc:spChg chg="mod">
          <ac:chgData name="Karl Siewert" userId="c46a1e9c-9d75-42e0-a9f6-f8473d6e7e62" providerId="ADAL" clId="{623672D0-7413-4555-8BAC-0A1979770B20}" dt="2025-11-20T16:11:55.130" v="210" actId="20577"/>
          <ac:spMkLst>
            <pc:docMk/>
            <pc:sldMk cId="2237225605" sldId="269"/>
            <ac:spMk id="2" creationId="{CD12B4CD-0CC3-33C9-C3DB-710EB0004200}"/>
          </ac:spMkLst>
        </pc:spChg>
        <pc:spChg chg="del">
          <ac:chgData name="Karl Siewert" userId="c46a1e9c-9d75-42e0-a9f6-f8473d6e7e62" providerId="ADAL" clId="{623672D0-7413-4555-8BAC-0A1979770B20}" dt="2025-11-20T16:54:57.321" v="289"/>
          <ac:spMkLst>
            <pc:docMk/>
            <pc:sldMk cId="2237225605" sldId="269"/>
            <ac:spMk id="3" creationId="{3FC7950E-D59C-4B10-B5F7-C2CC945D1B25}"/>
          </ac:spMkLst>
        </pc:spChg>
        <pc:picChg chg="add mod">
          <ac:chgData name="Karl Siewert" userId="c46a1e9c-9d75-42e0-a9f6-f8473d6e7e62" providerId="ADAL" clId="{623672D0-7413-4555-8BAC-0A1979770B20}" dt="2025-11-20T16:55:11.179" v="295" actId="1076"/>
          <ac:picMkLst>
            <pc:docMk/>
            <pc:sldMk cId="2237225605" sldId="269"/>
            <ac:picMk id="5" creationId="{14A424CD-1349-BD7A-A0C1-1F8BEB3820A8}"/>
          </ac:picMkLst>
        </pc:picChg>
      </pc:sldChg>
      <pc:sldChg chg="addSp delSp modSp add">
        <pc:chgData name="Karl Siewert" userId="c46a1e9c-9d75-42e0-a9f6-f8473d6e7e62" providerId="ADAL" clId="{623672D0-7413-4555-8BAC-0A1979770B20}" dt="2025-11-20T16:18:17.337" v="241" actId="1076"/>
        <pc:sldMkLst>
          <pc:docMk/>
          <pc:sldMk cId="2241423192" sldId="270"/>
        </pc:sldMkLst>
        <pc:spChg chg="mod">
          <ac:chgData name="Karl Siewert" userId="c46a1e9c-9d75-42e0-a9f6-f8473d6e7e62" providerId="ADAL" clId="{623672D0-7413-4555-8BAC-0A1979770B20}" dt="2025-11-20T16:16:55.090" v="237" actId="20577"/>
          <ac:spMkLst>
            <pc:docMk/>
            <pc:sldMk cId="2241423192" sldId="270"/>
            <ac:spMk id="2" creationId="{02B91A6E-7354-4827-7B4F-8CCDA187BCAA}"/>
          </ac:spMkLst>
        </pc:spChg>
        <pc:spChg chg="del">
          <ac:chgData name="Karl Siewert" userId="c46a1e9c-9d75-42e0-a9f6-f8473d6e7e62" providerId="ADAL" clId="{623672D0-7413-4555-8BAC-0A1979770B20}" dt="2025-11-20T16:18:09.332" v="240" actId="478"/>
          <ac:spMkLst>
            <pc:docMk/>
            <pc:sldMk cId="2241423192" sldId="270"/>
            <ac:spMk id="3" creationId="{8B9161E9-4CFA-69AB-C83C-6BBD118C76BB}"/>
          </ac:spMkLst>
        </pc:spChg>
        <pc:picChg chg="add mod">
          <ac:chgData name="Karl Siewert" userId="c46a1e9c-9d75-42e0-a9f6-f8473d6e7e62" providerId="ADAL" clId="{623672D0-7413-4555-8BAC-0A1979770B20}" dt="2025-11-20T16:18:17.337" v="241" actId="1076"/>
          <ac:picMkLst>
            <pc:docMk/>
            <pc:sldMk cId="2241423192" sldId="270"/>
            <ac:picMk id="1026" creationId="{B76D72E0-A2AF-D5A4-39BF-44EE62FE4E06}"/>
          </ac:picMkLst>
        </pc:picChg>
      </pc:sldChg>
      <pc:sldChg chg="modSp add del">
        <pc:chgData name="Karl Siewert" userId="c46a1e9c-9d75-42e0-a9f6-f8473d6e7e62" providerId="ADAL" clId="{623672D0-7413-4555-8BAC-0A1979770B20}" dt="2025-11-20T16:16:47.674" v="225"/>
        <pc:sldMkLst>
          <pc:docMk/>
          <pc:sldMk cId="2688987183" sldId="270"/>
        </pc:sldMkLst>
        <pc:spChg chg="mod">
          <ac:chgData name="Karl Siewert" userId="c46a1e9c-9d75-42e0-a9f6-f8473d6e7e62" providerId="ADAL" clId="{623672D0-7413-4555-8BAC-0A1979770B20}" dt="2025-11-20T16:16:37.172" v="224"/>
          <ac:spMkLst>
            <pc:docMk/>
            <pc:sldMk cId="2688987183" sldId="270"/>
            <ac:spMk id="2" creationId="{8133E660-29B7-7553-12A4-BA0B6E4D6DDC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1" name="Oval 10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" name="Oval 12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" name="Oval 13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9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5400000">
            <a:off x="10089390" y="1792223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/>
                </a:solidFill>
              </a:defRPr>
            </a:lvl1pPr>
          </a:lstStyle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5400000">
            <a:off x="8959592" y="3226820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1008" y="292608"/>
            <a:ext cx="838199" cy="767687"/>
          </a:xfrm>
        </p:spPr>
        <p:txBody>
          <a:bodyPr/>
          <a:lstStyle>
            <a:lvl1pPr>
              <a:defRPr sz="2800" b="0" i="0">
                <a:latin typeface="+mj-lt"/>
              </a:defRPr>
            </a:lvl1pPr>
          </a:lstStyle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3519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966674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6" y="553666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8155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063416"/>
            <a:ext cx="8825659" cy="137975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9879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5" name="Rectangle 14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24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6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3" name="TextBox 12"/>
          <p:cNvSpPr txBox="1"/>
          <p:nvPr/>
        </p:nvSpPr>
        <p:spPr>
          <a:xfrm>
            <a:off x="9719438" y="2631815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”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8295" y="591093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en-US" sz="9600" dirty="0"/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0517"/>
            <a:ext cx="8453906" cy="2698249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25772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7184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0" name="Rectangle 9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33068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133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17299"/>
            <a:ext cx="312916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4" y="3193561"/>
            <a:ext cx="3129168" cy="283349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2"/>
            <a:ext cx="314538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93561"/>
            <a:ext cx="3145380" cy="283349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6700" y="2617299"/>
            <a:ext cx="3161029" cy="576261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6700" y="3193561"/>
            <a:ext cx="3164719" cy="28334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22" name="Straight Connector 21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1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4365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2" y="4532845"/>
            <a:ext cx="30504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2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3" y="5109107"/>
            <a:ext cx="3050437" cy="91794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72537" y="4532846"/>
            <a:ext cx="3046766" cy="651156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3" y="2603500"/>
            <a:ext cx="2691241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8865" y="5184002"/>
            <a:ext cx="3050438" cy="84305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3434" y="4532847"/>
            <a:ext cx="3050438" cy="65115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3434" y="5184001"/>
            <a:ext cx="3050437" cy="843054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388153" y="2603500"/>
            <a:ext cx="0" cy="3517594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801905" y="2603500"/>
            <a:ext cx="0" cy="34925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31299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973668"/>
            <a:ext cx="8825660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40905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Rectangle 7"/>
            <p:cNvSpPr/>
            <p:nvPr/>
          </p:nvSpPr>
          <p:spPr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76756" y="1278468"/>
            <a:ext cx="1413933" cy="4748589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8"/>
            <a:ext cx="6247546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9241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08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677645"/>
            <a:ext cx="4351023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8" y="2677644"/>
            <a:ext cx="3755379" cy="2283823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827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38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0" y="3179762"/>
            <a:ext cx="4825159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6121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7418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4173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Group 13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9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295400"/>
            <a:ext cx="2793159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5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2895600"/>
            <a:ext cx="2793158" cy="312927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731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roup 19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" name="Rectangle 7"/>
            <p:cNvSpPr/>
            <p:nvPr/>
          </p:nvSpPr>
          <p:spPr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693332"/>
            <a:ext cx="3860260" cy="173566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5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72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-2373"/>
            <a:ext cx="12192000" cy="6867027"/>
            <a:chOff x="0" y="-2373"/>
            <a:chExt cx="12192000" cy="6867027"/>
          </a:xfrm>
        </p:grpSpPr>
        <p:sp>
          <p:nvSpPr>
            <p:cNvPr id="26" name="Rectangle 25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2000"/>
                    <a:hueMod val="108000"/>
                    <a:satMod val="164000"/>
                    <a:lumMod val="69000"/>
                  </a:schemeClr>
                  <a:schemeClr val="dk2">
                    <a:tint val="96000"/>
                    <a:hueMod val="90000"/>
                    <a:satMod val="130000"/>
                    <a:lumMod val="134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Oval 14"/>
            <p:cNvSpPr/>
            <p:nvPr/>
          </p:nvSpPr>
          <p:spPr>
            <a:xfrm>
              <a:off x="322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1000"/>
                  </a:schemeClr>
                </a:gs>
                <a:gs pos="75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Oval 15"/>
            <p:cNvSpPr/>
            <p:nvPr/>
          </p:nvSpPr>
          <p:spPr>
            <a:xfrm>
              <a:off x="175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8000"/>
                  </a:schemeClr>
                </a:gs>
                <a:gs pos="72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Oval 16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7000"/>
                  </a:schemeClr>
                </a:gs>
                <a:gs pos="69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7999412" y="-2373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73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8609012" y="5874054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bg2">
                    <a:lumMod val="40000"/>
                    <a:lumOff val="60000"/>
                    <a:alpha val="14000"/>
                  </a:schemeClr>
                </a:gs>
                <a:gs pos="66000">
                  <a:schemeClr val="bg2">
                    <a:lumMod val="40000"/>
                    <a:lumOff val="60000"/>
                    <a:alpha val="0"/>
                  </a:schemeClr>
                </a:gs>
                <a:gs pos="36000">
                  <a:schemeClr val="bg2">
                    <a:lumMod val="40000"/>
                    <a:lumOff val="60000"/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3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603500"/>
            <a:ext cx="8761412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0938" y="639406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05582BD3-AE03-439C-8ED6-888B22111BCA}" type="datetimeFigureOut">
              <a:rPr lang="en-US" smtClean="0"/>
              <a:t>11/19/2025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28358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 b="1" i="0">
                <a:solidFill>
                  <a:schemeClr val="accent1"/>
                </a:solidFill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  <a:latin typeface="+mn-lt"/>
              </a:defRPr>
            </a:lvl1pPr>
          </a:lstStyle>
          <a:p>
            <a:fld id="{4010B577-B119-4129-9FC7-C9AC19E896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69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  <p:sldLayoutId id="2147483738" r:id="rId12"/>
    <p:sldLayoutId id="2147483739" r:id="rId13"/>
    <p:sldLayoutId id="2147483740" r:id="rId14"/>
    <p:sldLayoutId id="2147483741" r:id="rId15"/>
    <p:sldLayoutId id="2147483742" r:id="rId16"/>
    <p:sldLayoutId id="2147483743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mailto:ksiewert@uco.edu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5208FF-FD22-8CD2-D63F-B43C6D7C95A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Come On In!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ACFA1C-D1FA-5073-B00F-D7697E0FCDB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/>
              <a:t>Making an Academic Library Makerspace More Welcoming</a:t>
            </a:r>
            <a:br>
              <a:rPr lang="en-US" dirty="0"/>
            </a:br>
            <a:r>
              <a:rPr lang="en-US" dirty="0"/>
              <a:t>Karl G. Siewert, MLIS – </a:t>
            </a:r>
            <a:r>
              <a:rPr lang="en-US" dirty="0">
                <a:hlinkClick r:id="rId2"/>
              </a:rPr>
              <a:t>ksiewert@uco.edu</a:t>
            </a:r>
            <a:br>
              <a:rPr lang="en-US" dirty="0"/>
            </a:br>
            <a:r>
              <a:rPr lang="en-US" dirty="0"/>
              <a:t>University</a:t>
            </a:r>
            <a:r>
              <a:rPr lang="en-US" baseline="0" dirty="0"/>
              <a:t> of Central Oklahoma Max Chambers Library</a:t>
            </a:r>
          </a:p>
        </p:txBody>
      </p:sp>
      <p:pic>
        <p:nvPicPr>
          <p:cNvPr id="5" name="Picture 4" descr="A shelf with toys on it&#10;&#10;AI-generated content may be incorrect.">
            <a:extLst>
              <a:ext uri="{FF2B5EF4-FFF2-40B4-BE49-F238E27FC236}">
                <a16:creationId xmlns:a16="http://schemas.microsoft.com/office/drawing/2014/main" id="{0559CDF1-8B10-65C1-B05D-724EBD11895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52" t="30617" r="6667" b="30339"/>
          <a:stretch>
            <a:fillRect/>
          </a:stretch>
        </p:blipFill>
        <p:spPr>
          <a:xfrm>
            <a:off x="3044537" y="741796"/>
            <a:ext cx="7148946" cy="2677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95412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3C9F6E-3CE2-8F98-4916-102D37C3F4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Sewing Machine and PowerPoint</a:t>
            </a:r>
          </a:p>
        </p:txBody>
      </p:sp>
      <p:pic>
        <p:nvPicPr>
          <p:cNvPr id="5" name="Content Placeholder 4" descr="A laptops on a desk&#10;&#10;AI-generated content may be incorrect.">
            <a:extLst>
              <a:ext uri="{FF2B5EF4-FFF2-40B4-BE49-F238E27FC236}">
                <a16:creationId xmlns:a16="http://schemas.microsoft.com/office/drawing/2014/main" id="{E0A719CA-D7F8-D162-E408-17EF3A1F13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466388" y="2310244"/>
            <a:ext cx="5036896" cy="3777672"/>
          </a:xfrm>
        </p:spPr>
      </p:pic>
      <p:pic>
        <p:nvPicPr>
          <p:cNvPr id="7" name="Picture 6" descr="A room with a sewing machine&#10;&#10;AI-generated content may be incorrect.">
            <a:extLst>
              <a:ext uri="{FF2B5EF4-FFF2-40B4-BE49-F238E27FC236}">
                <a16:creationId xmlns:a16="http://schemas.microsoft.com/office/drawing/2014/main" id="{D7FE5B60-79CF-2D40-E0FC-0576B6B174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88716" y="2310244"/>
            <a:ext cx="5036896" cy="377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082833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AB3DA9-1086-6F37-B8C8-655B714964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Open House</a:t>
            </a:r>
          </a:p>
        </p:txBody>
      </p:sp>
      <p:pic>
        <p:nvPicPr>
          <p:cNvPr id="5" name="Picture 4" descr="A group of people holding up t-shirts&#10;&#10;AI-generated content may be incorrect.">
            <a:extLst>
              <a:ext uri="{FF2B5EF4-FFF2-40B4-BE49-F238E27FC236}">
                <a16:creationId xmlns:a16="http://schemas.microsoft.com/office/drawing/2014/main" id="{E795F933-690F-3DA5-4BC3-F5758DC690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76"/>
          <a:stretch>
            <a:fillRect/>
          </a:stretch>
        </p:blipFill>
        <p:spPr>
          <a:xfrm>
            <a:off x="2036631" y="1680632"/>
            <a:ext cx="8118738" cy="5012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81344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12B4CD-0CC3-33C9-C3DB-710EB0004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Info Desk</a:t>
            </a:r>
            <a:r>
              <a:rPr lang="en-US" baseline="0" dirty="0"/>
              <a:t> Display</a:t>
            </a:r>
            <a:endParaRPr lang="en-US" dirty="0"/>
          </a:p>
        </p:txBody>
      </p:sp>
      <p:pic>
        <p:nvPicPr>
          <p:cNvPr id="5" name="Content Placeholder 4" descr="A table with various objects on it&#10;&#10;AI-generated content may be incorrect.">
            <a:extLst>
              <a:ext uri="{FF2B5EF4-FFF2-40B4-BE49-F238E27FC236}">
                <a16:creationId xmlns:a16="http://schemas.microsoft.com/office/drawing/2014/main" id="{14A424CD-1349-BD7A-A0C1-1F8BEB3820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0145" y="1680632"/>
            <a:ext cx="6591709" cy="4943782"/>
          </a:xfrm>
        </p:spPr>
      </p:pic>
    </p:spTree>
    <p:extLst>
      <p:ext uri="{BB962C8B-B14F-4D97-AF65-F5344CB8AC3E}">
        <p14:creationId xmlns:p14="http://schemas.microsoft.com/office/powerpoint/2010/main" val="2237225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A8C246-AF6D-D090-E7E0-D47E9C029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Digital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AF50B9-0FB4-0EE1-29F6-C03E0AD9EE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Forms</a:t>
            </a:r>
          </a:p>
          <a:p>
            <a:r>
              <a:rPr lang="en-US" dirty="0"/>
              <a:t>Spreadsheet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99CD0A9-EFBA-CAF7-0CD9-F1904995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76098" y="2447635"/>
            <a:ext cx="7630101" cy="410575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F20B9076-D901-B50D-D34D-85A125B5B41B}"/>
              </a:ext>
            </a:extLst>
          </p:cNvPr>
          <p:cNvSpPr/>
          <p:nvPr/>
        </p:nvSpPr>
        <p:spPr>
          <a:xfrm>
            <a:off x="6281738" y="4600575"/>
            <a:ext cx="561975" cy="1185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CEE2F69A-39F3-181E-FE46-1AD6DC83C793}"/>
              </a:ext>
            </a:extLst>
          </p:cNvPr>
          <p:cNvSpPr/>
          <p:nvPr/>
        </p:nvSpPr>
        <p:spPr>
          <a:xfrm>
            <a:off x="7581900" y="4600575"/>
            <a:ext cx="742950" cy="1185863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D5A16DB-5066-499B-CEB3-26C94611F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6709" y="3429000"/>
            <a:ext cx="2377848" cy="3061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1681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91A6E-7354-4827-7B4F-8CCDA187BC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Questions?</a:t>
            </a:r>
          </a:p>
        </p:txBody>
      </p:sp>
      <p:pic>
        <p:nvPicPr>
          <p:cNvPr id="1026" name="Picture 2" descr="Wooden Letters and Wooden Punctuation Marks on Gray Surface · Free Stock  Photo">
            <a:extLst>
              <a:ext uri="{FF2B5EF4-FFF2-40B4-BE49-F238E27FC236}">
                <a16:creationId xmlns:a16="http://schemas.microsoft.com/office/drawing/2014/main" id="{B76D72E0-A2AF-D5A4-39BF-44EE62FE4E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7173" y="1810327"/>
            <a:ext cx="7166264" cy="4777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14231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1B2E08-4943-0BE8-8E3E-1DFB35406C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Feedback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DBD29D-E376-B064-9280-663538543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228846A-CCE7-239E-C7F9-D7F15FCA1D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3961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183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6C141-E54E-3476-C351-BAB335970D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E72E67-77D2-7462-7E34-138CCA5B7F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Karl G. Siewert (they/them)</a:t>
            </a:r>
          </a:p>
          <a:p>
            <a:r>
              <a:rPr lang="en-US" dirty="0"/>
              <a:t>Background</a:t>
            </a:r>
          </a:p>
          <a:p>
            <a:pPr lvl="1"/>
            <a:r>
              <a:rPr lang="en-US" dirty="0"/>
              <a:t>Legacy</a:t>
            </a:r>
            <a:r>
              <a:rPr lang="en-US" baseline="0" dirty="0"/>
              <a:t> librarian</a:t>
            </a:r>
          </a:p>
          <a:p>
            <a:pPr lvl="1"/>
            <a:r>
              <a:rPr lang="en-US" baseline="0" dirty="0"/>
              <a:t>Public</a:t>
            </a:r>
          </a:p>
          <a:p>
            <a:pPr lvl="1"/>
            <a:r>
              <a:rPr lang="en-US" baseline="0" dirty="0"/>
              <a:t>Academic</a:t>
            </a:r>
          </a:p>
          <a:p>
            <a:pPr lvl="1"/>
            <a:r>
              <a:rPr lang="en-US" baseline="0" dirty="0"/>
              <a:t>OK-ACRL</a:t>
            </a:r>
            <a:endParaRPr lang="en-US" dirty="0"/>
          </a:p>
        </p:txBody>
      </p:sp>
      <p:pic>
        <p:nvPicPr>
          <p:cNvPr id="5" name="Picture 4" descr="A group of people standing in a kitchen&#10;&#10;AI-generated content may be incorrect.">
            <a:extLst>
              <a:ext uri="{FF2B5EF4-FFF2-40B4-BE49-F238E27FC236}">
                <a16:creationId xmlns:a16="http://schemas.microsoft.com/office/drawing/2014/main" id="{2F7B0475-0A29-9D83-D934-7413C7A35D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27" y="1399309"/>
            <a:ext cx="4620491" cy="46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13368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076A5-4FA3-E71C-6B9E-6285424796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Innovation Studio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A45F5-714C-2562-67E9-ED5C84EF4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Multimedia department</a:t>
            </a:r>
          </a:p>
          <a:p>
            <a:r>
              <a:rPr lang="en-US" dirty="0"/>
              <a:t>Grant</a:t>
            </a:r>
            <a:r>
              <a:rPr lang="en-US" baseline="0" dirty="0"/>
              <a:t> from McCasland Foundation</a:t>
            </a:r>
          </a:p>
          <a:p>
            <a:r>
              <a:rPr lang="en-US" baseline="0" dirty="0"/>
              <a:t>Moved to dedicated space 2018</a:t>
            </a:r>
          </a:p>
          <a:p>
            <a:r>
              <a:rPr lang="en-US" baseline="0" dirty="0"/>
              <a:t>Passed around departments/managers</a:t>
            </a:r>
          </a:p>
          <a:p>
            <a:r>
              <a:rPr lang="en-US" baseline="0" dirty="0"/>
              <a:t>Karl took over in 2022</a:t>
            </a:r>
            <a:endParaRPr lang="en-US" dirty="0"/>
          </a:p>
        </p:txBody>
      </p:sp>
      <p:pic>
        <p:nvPicPr>
          <p:cNvPr id="5" name="Picture 4" descr="A person sitting in an office&#10;&#10;AI-generated content may be incorrect.">
            <a:extLst>
              <a:ext uri="{FF2B5EF4-FFF2-40B4-BE49-F238E27FC236}">
                <a16:creationId xmlns:a16="http://schemas.microsoft.com/office/drawing/2014/main" id="{74BF277E-D274-735D-6D64-196A41B6B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2754" y="2473664"/>
            <a:ext cx="5329053" cy="3178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740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061173-9372-1173-DED7-3C97556B11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</a:t>
            </a:r>
            <a:r>
              <a:rPr lang="en-US" baseline="0" dirty="0"/>
              <a:t> We’ve Done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9871EA-E6BD-621C-8416-B5306ADBE6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Accessibility</a:t>
            </a:r>
            <a:r>
              <a:rPr lang="en-US" baseline="0" dirty="0"/>
              <a:t> modifications</a:t>
            </a:r>
          </a:p>
          <a:p>
            <a:r>
              <a:rPr lang="en-US" baseline="0" dirty="0"/>
              <a:t>Inviting spaces</a:t>
            </a:r>
          </a:p>
          <a:p>
            <a:r>
              <a:rPr lang="en-US" baseline="0" dirty="0"/>
              <a:t>Digital changes</a:t>
            </a:r>
          </a:p>
        </p:txBody>
      </p:sp>
      <p:pic>
        <p:nvPicPr>
          <p:cNvPr id="5" name="Picture 4" descr="A room with tables and chairs&#10;&#10;AI-generated content may be incorrect.">
            <a:extLst>
              <a:ext uri="{FF2B5EF4-FFF2-40B4-BE49-F238E27FC236}">
                <a16:creationId xmlns:a16="http://schemas.microsoft.com/office/drawing/2014/main" id="{3452A819-65C0-EA48-1DE8-F853CE94C2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6690" y="3114823"/>
            <a:ext cx="7017327" cy="3421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6079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199D3-3EE2-6BF8-B49C-B69C6041E9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Accessibility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765513-B6C7-7946-FB1C-05BCFB8E21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Furniture swaps</a:t>
            </a:r>
          </a:p>
          <a:p>
            <a:r>
              <a:rPr lang="en-US" dirty="0"/>
              <a:t>Desk</a:t>
            </a:r>
            <a:r>
              <a:rPr lang="en-US" baseline="0" dirty="0"/>
              <a:t> modification</a:t>
            </a:r>
          </a:p>
        </p:txBody>
      </p:sp>
      <p:pic>
        <p:nvPicPr>
          <p:cNvPr id="5" name="Picture 4" descr="A desk with computers and a telephone&#10;&#10;AI-generated content may be incorrect.">
            <a:extLst>
              <a:ext uri="{FF2B5EF4-FFF2-40B4-BE49-F238E27FC236}">
                <a16:creationId xmlns:a16="http://schemas.microsoft.com/office/drawing/2014/main" id="{392B98A7-89B9-639A-3912-989C8BCE52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8354" y="2421082"/>
            <a:ext cx="5458691" cy="4094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12790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AB4AF-279F-5537-F147-7D57E7727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Cricut</a:t>
            </a:r>
          </a:p>
        </p:txBody>
      </p:sp>
      <p:pic>
        <p:nvPicPr>
          <p:cNvPr id="5" name="Content Placeholder 4" descr="A room with a printer and cabinets&#10;&#10;AI-generated content may be incorrect.">
            <a:extLst>
              <a:ext uri="{FF2B5EF4-FFF2-40B4-BE49-F238E27FC236}">
                <a16:creationId xmlns:a16="http://schemas.microsoft.com/office/drawing/2014/main" id="{A469547B-7080-29B7-7AF8-EC92AE1469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3550" y="1837151"/>
            <a:ext cx="6144900" cy="4608676"/>
          </a:xfrm>
        </p:spPr>
      </p:pic>
    </p:spTree>
    <p:extLst>
      <p:ext uri="{BB962C8B-B14F-4D97-AF65-F5344CB8AC3E}">
        <p14:creationId xmlns:p14="http://schemas.microsoft.com/office/powerpoint/2010/main" val="8226002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FC4A42-2A9A-F6BD-F43D-BCE60EEF61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3D</a:t>
            </a:r>
            <a:r>
              <a:rPr lang="en-US" baseline="0" dirty="0"/>
              <a:t> Printers</a:t>
            </a:r>
            <a:endParaRPr lang="en-US" dirty="0"/>
          </a:p>
        </p:txBody>
      </p:sp>
      <p:pic>
        <p:nvPicPr>
          <p:cNvPr id="5" name="Content Placeholder 4" descr="A person standing next to a computer&#10;&#10;AI-generated content may be incorrect.">
            <a:extLst>
              <a:ext uri="{FF2B5EF4-FFF2-40B4-BE49-F238E27FC236}">
                <a16:creationId xmlns:a16="http://schemas.microsoft.com/office/drawing/2014/main" id="{0D7AAE5B-EF0B-C540-F5CD-D4F30B1BD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222" y="1742977"/>
            <a:ext cx="5785556" cy="4339168"/>
          </a:xfrm>
        </p:spPr>
      </p:pic>
    </p:spTree>
    <p:extLst>
      <p:ext uri="{BB962C8B-B14F-4D97-AF65-F5344CB8AC3E}">
        <p14:creationId xmlns:p14="http://schemas.microsoft.com/office/powerpoint/2010/main" val="32148643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EBA53-34CA-1434-4664-1D6DF7F84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 Desk</a:t>
            </a:r>
          </a:p>
        </p:txBody>
      </p:sp>
      <p:pic>
        <p:nvPicPr>
          <p:cNvPr id="5" name="Content Placeholder 4" descr="A desk with computer and other objects on it&#10;&#10;AI-generated content may be incorrect.">
            <a:extLst>
              <a:ext uri="{FF2B5EF4-FFF2-40B4-BE49-F238E27FC236}">
                <a16:creationId xmlns:a16="http://schemas.microsoft.com/office/drawing/2014/main" id="{EFA40977-D218-DDF2-CF92-92EECFBC1C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9364" y="1680632"/>
            <a:ext cx="6633272" cy="4974955"/>
          </a:xfrm>
        </p:spPr>
      </p:pic>
    </p:spTree>
    <p:extLst>
      <p:ext uri="{BB962C8B-B14F-4D97-AF65-F5344CB8AC3E}">
        <p14:creationId xmlns:p14="http://schemas.microsoft.com/office/powerpoint/2010/main" val="501049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D9D54-2F0D-9C19-4FC4-B7FA268BD1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Invitation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53CF31-41E4-9B3F-6CE8-9FCCB1CA30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Tool wall</a:t>
            </a:r>
          </a:p>
          <a:p>
            <a:r>
              <a:rPr lang="en-US" dirty="0"/>
              <a:t>Sewing machine</a:t>
            </a:r>
          </a:p>
          <a:p>
            <a:r>
              <a:rPr lang="en-US" dirty="0"/>
              <a:t>PowerPoint</a:t>
            </a:r>
          </a:p>
          <a:p>
            <a:r>
              <a:rPr lang="en-US" dirty="0"/>
              <a:t>Open</a:t>
            </a:r>
            <a:r>
              <a:rPr lang="en-US" baseline="0" dirty="0"/>
              <a:t> houses</a:t>
            </a:r>
            <a:endParaRPr lang="en-US" dirty="0"/>
          </a:p>
          <a:p>
            <a:r>
              <a:rPr lang="en-US" dirty="0"/>
              <a:t>Info</a:t>
            </a:r>
            <a:r>
              <a:rPr lang="en-US" baseline="0" dirty="0"/>
              <a:t> desk</a:t>
            </a:r>
          </a:p>
        </p:txBody>
      </p:sp>
      <p:pic>
        <p:nvPicPr>
          <p:cNvPr id="5" name="Picture 4" descr="A wall with tools on it&#10;&#10;AI-generated content may be incorrect.">
            <a:extLst>
              <a:ext uri="{FF2B5EF4-FFF2-40B4-BE49-F238E27FC236}">
                <a16:creationId xmlns:a16="http://schemas.microsoft.com/office/drawing/2014/main" id="{657F1F3D-A136-E05D-34C1-968F892132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1881" y="2462645"/>
            <a:ext cx="5209309" cy="3906982"/>
          </a:xfrm>
          <a:prstGeom prst="rect">
            <a:avLst/>
          </a:prstGeom>
        </p:spPr>
      </p:pic>
      <p:pic>
        <p:nvPicPr>
          <p:cNvPr id="3074" name="Picture 2" descr="Main site homepage">
            <a:extLst>
              <a:ext uri="{FF2B5EF4-FFF2-40B4-BE49-F238E27FC236}">
                <a16:creationId xmlns:a16="http://schemas.microsoft.com/office/drawing/2014/main" id="{6D715715-19DF-192D-2200-C0644981FA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134" y="2603500"/>
            <a:ext cx="874592" cy="283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334563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0E5580"/>
      </a:dk2>
      <a:lt2>
        <a:srgbClr val="EBEBEB"/>
      </a:lt2>
      <a:accent1>
        <a:srgbClr val="ACD433"/>
      </a:accent1>
      <a:accent2>
        <a:srgbClr val="E6C133"/>
      </a:accent2>
      <a:accent3>
        <a:srgbClr val="EF7A24"/>
      </a:accent3>
      <a:accent4>
        <a:srgbClr val="5AA0F5"/>
      </a:accent4>
      <a:accent5>
        <a:srgbClr val="75CEEC"/>
      </a:accent5>
      <a:accent6>
        <a:srgbClr val="65D6A0"/>
      </a:accent6>
      <a:hlink>
        <a:srgbClr val="C4E46E"/>
      </a:hlink>
      <a:folHlink>
        <a:srgbClr val="BDE0FB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2000"/>
                <a:hueMod val="96000"/>
                <a:satMod val="128000"/>
                <a:lumMod val="114000"/>
              </a:schemeClr>
            </a:gs>
            <a:gs pos="100000">
              <a:schemeClr val="phClr">
                <a:shade val="62000"/>
                <a:hueMod val="100000"/>
                <a:satMod val="13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2000"/>
                <a:hueMod val="108000"/>
                <a:satMod val="164000"/>
                <a:lumMod val="69000"/>
              </a:schemeClr>
              <a:schemeClr val="phClr">
                <a:tint val="96000"/>
                <a:hueMod val="90000"/>
                <a:satMod val="130000"/>
                <a:lumMod val="134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 Boardroom" id="{FC33163D-4339-46B1-8EED-24C834239D99}" vid="{A3AB87EF-B655-4FFF-8D05-F333AD7F278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TM02900722[[fn=Ion Boardroom]]</Template>
  <TotalTime>1333</TotalTime>
  <Words>116</Words>
  <Application>Microsoft Office PowerPoint</Application>
  <PresentationFormat>Widescreen</PresentationFormat>
  <Paragraphs>39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Century Gothic</vt:lpstr>
      <vt:lpstr>Wingdings 3</vt:lpstr>
      <vt:lpstr>Ion Boardroom</vt:lpstr>
      <vt:lpstr>Come On In! </vt:lpstr>
      <vt:lpstr>Introduction</vt:lpstr>
      <vt:lpstr>The Innovation Studio</vt:lpstr>
      <vt:lpstr>What We’ve Done</vt:lpstr>
      <vt:lpstr>Accessibility</vt:lpstr>
      <vt:lpstr>Cricut</vt:lpstr>
      <vt:lpstr>3D Printers</vt:lpstr>
      <vt:lpstr>New Desk</vt:lpstr>
      <vt:lpstr>Invitation</vt:lpstr>
      <vt:lpstr>Sewing Machine and PowerPoint</vt:lpstr>
      <vt:lpstr>Open House</vt:lpstr>
      <vt:lpstr>Info Desk Display</vt:lpstr>
      <vt:lpstr>Digital</vt:lpstr>
      <vt:lpstr>Questions?</vt:lpstr>
      <vt:lpstr>Feedback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Karl Siewert</dc:creator>
  <cp:lastModifiedBy>Karl Siewert</cp:lastModifiedBy>
  <cp:revision>1</cp:revision>
  <dcterms:created xsi:type="dcterms:W3CDTF">2025-11-19T19:44:32Z</dcterms:created>
  <dcterms:modified xsi:type="dcterms:W3CDTF">2025-11-20T19:44:32Z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14b55ed7-9ba9-43e7-adc9-7a4ed6fd9b0e_Enabled">
    <vt:lpwstr>true</vt:lpwstr>
  </property>
  <property fmtid="{D5CDD505-2E9C-101B-9397-08002B2CF9AE}" pid="3" name="MSIP_Label_14b55ed7-9ba9-43e7-adc9-7a4ed6fd9b0e_SetDate">
    <vt:lpwstr>2025-11-19T21:30:58Z</vt:lpwstr>
  </property>
  <property fmtid="{D5CDD505-2E9C-101B-9397-08002B2CF9AE}" pid="4" name="MSIP_Label_14b55ed7-9ba9-43e7-adc9-7a4ed6fd9b0e_Method">
    <vt:lpwstr>Standard</vt:lpwstr>
  </property>
  <property fmtid="{D5CDD505-2E9C-101B-9397-08002B2CF9AE}" pid="5" name="MSIP_Label_14b55ed7-9ba9-43e7-adc9-7a4ed6fd9b0e_Name">
    <vt:lpwstr>UCO - Internal</vt:lpwstr>
  </property>
  <property fmtid="{D5CDD505-2E9C-101B-9397-08002B2CF9AE}" pid="6" name="MSIP_Label_14b55ed7-9ba9-43e7-adc9-7a4ed6fd9b0e_SiteId">
    <vt:lpwstr>51aa8f26-2e23-4b8c-bca8-7cc441adc4df</vt:lpwstr>
  </property>
  <property fmtid="{D5CDD505-2E9C-101B-9397-08002B2CF9AE}" pid="7" name="MSIP_Label_14b55ed7-9ba9-43e7-adc9-7a4ed6fd9b0e_ActionId">
    <vt:lpwstr>b5e7d881-e9b2-496e-8c21-98f8e84a8b12</vt:lpwstr>
  </property>
  <property fmtid="{D5CDD505-2E9C-101B-9397-08002B2CF9AE}" pid="8" name="MSIP_Label_14b55ed7-9ba9-43e7-adc9-7a4ed6fd9b0e_ContentBits">
    <vt:lpwstr>0</vt:lpwstr>
  </property>
  <property fmtid="{D5CDD505-2E9C-101B-9397-08002B2CF9AE}" pid="9" name="MSIP_Label_14b55ed7-9ba9-43e7-adc9-7a4ed6fd9b0e_Tag">
    <vt:lpwstr>10, 3, 0, 1</vt:lpwstr>
  </property>
</Properties>
</file>