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00400" y="2286000"/>
            <a:ext cx="2895600" cy="2133600"/>
          </a:xfrm>
          <a:prstGeom prst="rect">
            <a:avLst/>
          </a:prstGeom>
          <a:scene3d>
            <a:camera prst="orthographicFront">
              <a:rot lat="19800000" lon="2400000" rev="0"/>
            </a:camera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6000075" y="4636890"/>
            <a:ext cx="576600" cy="30658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000075" y="4943475"/>
            <a:ext cx="8850" cy="609600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586075" y="4419600"/>
            <a:ext cx="414002" cy="533400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76675" y="4350901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X</a:t>
            </a:r>
            <a:endParaRPr lang="en-US" sz="28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3076" y="5545455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Cambria" panose="02040503050406030204" pitchFamily="18" charset="0"/>
              </a:rPr>
              <a:t>Y</a:t>
            </a:r>
            <a:endParaRPr lang="en-US" sz="2800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7397" y="4448592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Z</a:t>
            </a:r>
            <a:endParaRPr lang="en-US" sz="2800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732020" y="3357890"/>
            <a:ext cx="838200" cy="105662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29201" y="2619375"/>
            <a:ext cx="602819" cy="73851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276600" y="1524000"/>
            <a:ext cx="852601" cy="109537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4732020" y="2438400"/>
            <a:ext cx="18098" cy="848380"/>
          </a:xfrm>
          <a:prstGeom prst="straightConnector1">
            <a:avLst/>
          </a:prstGeom>
          <a:ln w="317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575684" y="3350003"/>
            <a:ext cx="1066800" cy="464819"/>
          </a:xfrm>
          <a:prstGeom prst="straightConnector1">
            <a:avLst/>
          </a:prstGeom>
          <a:ln w="317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3563302" y="3814822"/>
            <a:ext cx="1161098" cy="1595378"/>
          </a:xfrm>
          <a:prstGeom prst="straightConnector1">
            <a:avLst/>
          </a:prstGeom>
          <a:ln w="317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9062" y="2862590"/>
            <a:ext cx="489863" cy="208088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334000" y="2133600"/>
            <a:ext cx="185062" cy="742325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029200" y="914400"/>
            <a:ext cx="304800" cy="12192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3532484" y="1752600"/>
            <a:ext cx="2755891" cy="1123326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H="1">
            <a:off x="3523634" y="2862590"/>
            <a:ext cx="8850" cy="2385685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5442862" y="2786390"/>
            <a:ext cx="152400" cy="152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4953000" y="838200"/>
            <a:ext cx="152400" cy="152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5763993" y="1371600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u</a:t>
            </a:r>
            <a:endParaRPr lang="en-US" sz="28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124200" y="464820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Cambria" panose="02040503050406030204" pitchFamily="18" charset="0"/>
              </a:rPr>
              <a:t>v</a:t>
            </a:r>
            <a:endParaRPr lang="en-US" sz="2800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182926" y="4974223"/>
            <a:ext cx="2057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3D WORLD FRAME</a:t>
            </a:r>
            <a:endParaRPr lang="en-US" sz="2800" dirty="0">
              <a:latin typeface="Cambria" panose="0204050305040603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211603" y="2071687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CAMERA IMAGE PLANE</a:t>
            </a:r>
            <a:endParaRPr lang="en-US" sz="2800" dirty="0">
              <a:latin typeface="Cambria" panose="02040503050406030204" pitchFamily="18" charset="0"/>
            </a:endParaRP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2667000" y="2764184"/>
            <a:ext cx="821700" cy="17460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727701" y="3134380"/>
            <a:ext cx="516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cx</a:t>
            </a:r>
            <a:endParaRPr lang="en-US" sz="2800" dirty="0">
              <a:latin typeface="Cambria" panose="020405030504060302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733297" y="2590800"/>
            <a:ext cx="524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cy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348814" y="4456093"/>
            <a:ext cx="293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f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162284" y="576590"/>
            <a:ext cx="1426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W(</a:t>
            </a:r>
            <a:r>
              <a:rPr lang="en-US" sz="2800" dirty="0" err="1" smtClean="0">
                <a:latin typeface="Cambria" panose="02040503050406030204" pitchFamily="18" charset="0"/>
              </a:rPr>
              <a:t>x,y,z</a:t>
            </a:r>
            <a:r>
              <a:rPr lang="en-US" sz="2800" dirty="0" smtClean="0"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763993" y="2486367"/>
            <a:ext cx="1116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C(</a:t>
            </a:r>
            <a:r>
              <a:rPr lang="en-US" sz="2800" dirty="0" err="1" smtClean="0">
                <a:latin typeface="Cambria" panose="02040503050406030204" pitchFamily="18" charset="0"/>
              </a:rPr>
              <a:t>u,v</a:t>
            </a:r>
            <a:r>
              <a:rPr lang="en-US" sz="2800" dirty="0" smtClean="0"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2316503" y="850553"/>
            <a:ext cx="2057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OPTICAL AXIS</a:t>
            </a:r>
            <a:endParaRPr lang="en-US" sz="28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7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My_Documents\MS_PhD\Processing3\imageImportV01\data\cal_13120491_201508131229_correct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32" b="30364"/>
          <a:stretch/>
        </p:blipFill>
        <p:spPr bwMode="auto">
          <a:xfrm>
            <a:off x="4233672" y="990600"/>
            <a:ext cx="4171950" cy="262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E:\My_Documents\MS_PhD\Processing3\imageExportV01\data\cal_13120491_2015081312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60932"/>
            <a:ext cx="3028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684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20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Mustafa-Toshiba</dc:creator>
  <cp:lastModifiedBy>Mustafa-Toshiba</cp:lastModifiedBy>
  <cp:revision>8</cp:revision>
  <dcterms:created xsi:type="dcterms:W3CDTF">2006-08-16T00:00:00Z</dcterms:created>
  <dcterms:modified xsi:type="dcterms:W3CDTF">2018-02-13T17:21:53Z</dcterms:modified>
</cp:coreProperties>
</file>