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3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2743200" y="3581400"/>
            <a:ext cx="2362200" cy="0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400300" y="3314700"/>
            <a:ext cx="685800" cy="533400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4610100" y="3119437"/>
            <a:ext cx="1104900" cy="876300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247900" y="3838575"/>
            <a:ext cx="152400" cy="876300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2933700" y="3314700"/>
            <a:ext cx="152400" cy="876300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2133600" y="4114800"/>
            <a:ext cx="800100" cy="85725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562100" y="4705350"/>
            <a:ext cx="685800" cy="247650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4610100" y="3995738"/>
            <a:ext cx="0" cy="1362074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5715000" y="3124200"/>
            <a:ext cx="609600" cy="1362074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5105400" y="2667000"/>
            <a:ext cx="228600" cy="914401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5105400" y="2815829"/>
            <a:ext cx="342900" cy="340518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2247900" y="3461541"/>
            <a:ext cx="495300" cy="38655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733675" y="3461541"/>
            <a:ext cx="628650" cy="19051"/>
          </a:xfrm>
          <a:prstGeom prst="straightConnector1">
            <a:avLst/>
          </a:prstGeom>
          <a:ln w="31750">
            <a:solidFill>
              <a:srgbClr val="00B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2743200" y="2829321"/>
            <a:ext cx="0" cy="632220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2743200" y="3752849"/>
            <a:ext cx="2362200" cy="1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714875" y="3848100"/>
            <a:ext cx="438150" cy="361950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4424362" y="4038600"/>
            <a:ext cx="0" cy="1319212"/>
          </a:xfrm>
          <a:prstGeom prst="straightConnector1">
            <a:avLst/>
          </a:prstGeom>
          <a:ln w="31750">
            <a:solidFill>
              <a:schemeClr val="accent6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233010" y="3200400"/>
            <a:ext cx="389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X</a:t>
            </a:r>
            <a:endParaRPr lang="en-US" sz="2800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971800" y="2971800"/>
            <a:ext cx="389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Cambria" panose="02040503050406030204" pitchFamily="18" charset="0"/>
              </a:rPr>
              <a:t>Y</a:t>
            </a:r>
            <a:endParaRPr lang="en-US" sz="2800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94749" y="2829581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Z</a:t>
            </a:r>
            <a:endParaRPr lang="en-US" sz="2800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971800" y="1981200"/>
            <a:ext cx="2911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reference marker</a:t>
            </a:r>
            <a:endParaRPr lang="en-US" sz="2800" dirty="0">
              <a:latin typeface="Cambria" panose="020405030504060302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61352" y="5476711"/>
            <a:ext cx="26208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tracked marker</a:t>
            </a:r>
            <a:endParaRPr lang="en-US" sz="2800" dirty="0">
              <a:latin typeface="Cambria" panose="02040503050406030204" pitchFamily="18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flipH="1">
            <a:off x="2819400" y="2590800"/>
            <a:ext cx="266701" cy="762001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59" idx="3"/>
          </p:cNvCxnSpPr>
          <p:nvPr/>
        </p:nvCxnSpPr>
        <p:spPr>
          <a:xfrm flipV="1">
            <a:off x="4082198" y="5476711"/>
            <a:ext cx="413602" cy="26161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40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ustafa-Toshiba\Desktop\image6000-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01" t="17763" r="46884" b="61959"/>
          <a:stretch/>
        </p:blipFill>
        <p:spPr bwMode="auto">
          <a:xfrm>
            <a:off x="2733678" y="0"/>
            <a:ext cx="1343025" cy="1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ustafa-Toshiba\Desktop\image6000-0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43057" r="47187" b="37221"/>
          <a:stretch/>
        </p:blipFill>
        <p:spPr bwMode="auto">
          <a:xfrm>
            <a:off x="2733678" y="1390650"/>
            <a:ext cx="1343025" cy="135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ustafa-Toshiba\Desktop\image6000-22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5" t="40948" r="47109" b="38839"/>
          <a:stretch/>
        </p:blipFill>
        <p:spPr bwMode="auto">
          <a:xfrm>
            <a:off x="2733678" y="4085617"/>
            <a:ext cx="1343025" cy="1386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Mustafa-Toshiba\Desktop\image6000-249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41" t="29722" r="47343" b="50703"/>
          <a:stretch/>
        </p:blipFill>
        <p:spPr bwMode="auto">
          <a:xfrm>
            <a:off x="2733678" y="2743200"/>
            <a:ext cx="1343025" cy="1342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Mustafa-Toshiba\Desktop\image6000-26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88" t="25695" r="46796" b="54028"/>
          <a:stretch/>
        </p:blipFill>
        <p:spPr bwMode="auto">
          <a:xfrm>
            <a:off x="2733678" y="5467350"/>
            <a:ext cx="1343025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Mustafa-Toshiba\Desktop\image3600-0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42222" r="47266" b="37500"/>
          <a:stretch/>
        </p:blipFill>
        <p:spPr bwMode="auto">
          <a:xfrm>
            <a:off x="1" y="-2"/>
            <a:ext cx="1333500" cy="1390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Mustafa-Toshiba\Desktop\image3600-04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53" t="55834" r="47110" b="24445"/>
          <a:stretch/>
        </p:blipFill>
        <p:spPr bwMode="auto">
          <a:xfrm>
            <a:off x="1" y="1390650"/>
            <a:ext cx="1333500" cy="135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Mustafa-Toshiba\Desktop\image3600-05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53" t="38333" r="47109" b="42092"/>
          <a:stretch/>
        </p:blipFill>
        <p:spPr bwMode="auto">
          <a:xfrm>
            <a:off x="0" y="2743200"/>
            <a:ext cx="1333501" cy="134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Mustafa-Toshiba\Desktop\image3600-06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41" t="42916" r="47421" b="36872"/>
          <a:stretch/>
        </p:blipFill>
        <p:spPr bwMode="auto">
          <a:xfrm>
            <a:off x="2" y="4085618"/>
            <a:ext cx="1333500" cy="138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Mustafa-Toshiba\Desktop\image3600-07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4" t="49586" r="47189" b="30135"/>
          <a:stretch/>
        </p:blipFill>
        <p:spPr bwMode="auto">
          <a:xfrm>
            <a:off x="2" y="5467351"/>
            <a:ext cx="1333501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20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7</Words>
  <Application>Microsoft Office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Mustafa-Toshiba</dc:creator>
  <cp:lastModifiedBy>Mustafa-Toshiba</cp:lastModifiedBy>
  <cp:revision>10</cp:revision>
  <dcterms:created xsi:type="dcterms:W3CDTF">2006-08-16T00:00:00Z</dcterms:created>
  <dcterms:modified xsi:type="dcterms:W3CDTF">2018-05-08T02:17:05Z</dcterms:modified>
</cp:coreProperties>
</file>