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589" y="-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014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cene3d>
            <a:camera prst="orthographicFront">
              <a:rot lat="0" lon="0" rev="0"/>
            </a:camera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pic>
        <p:nvPicPr>
          <p:cNvPr id="4" name="Picture 2" descr="E:\My_Documents\MS_PhD\Processing3\enhanceArucoMarkerImageV01\data\arucoMarker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707005"/>
            <a:ext cx="1687830" cy="1687830"/>
          </a:xfrm>
          <a:prstGeom prst="rect">
            <a:avLst/>
          </a:prstGeom>
          <a:noFill/>
          <a:scene3d>
            <a:camera prst="orthographicFront">
              <a:rot lat="2400000" lon="1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505200" y="2286000"/>
            <a:ext cx="2971800" cy="2057400"/>
          </a:xfrm>
          <a:prstGeom prst="rect">
            <a:avLst/>
          </a:prstGeom>
          <a:scene3d>
            <a:camera prst="orthographicFront">
              <a:rot lat="2400000" lon="1800000" rev="0"/>
            </a:camera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E:\My_Documents\MS_PhD\Processing3\enhanceArucoMarkerImageV01\data\arucoMarker00.pn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7800" y="3124200"/>
            <a:ext cx="609600" cy="609600"/>
          </a:xfrm>
          <a:prstGeom prst="rect">
            <a:avLst/>
          </a:prstGeom>
          <a:noFill/>
          <a:scene3d>
            <a:camera prst="orthographicFront">
              <a:rot lat="2400000" lon="1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My_Documents\MS_PhD\Processing3\enhanceArucoMarkerImageV01\data\arucoMarker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45970"/>
            <a:ext cx="1687830" cy="168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3124200" y="5105400"/>
            <a:ext cx="914400" cy="914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2" descr="C:\Users\Mustafa-Toshiba\AppData\Local\Microsoft\Windows\INetCache\IE\761R1PJY\High-contrast-camera-photo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75" y="3628921"/>
            <a:ext cx="1232194" cy="123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3657600" y="5257800"/>
            <a:ext cx="914400" cy="914400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105275" y="4861115"/>
            <a:ext cx="914400" cy="914400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311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828800"/>
            <a:ext cx="61214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477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3863576"/>
              </p:ext>
            </p:extLst>
          </p:nvPr>
        </p:nvGraphicFramePr>
        <p:xfrm>
          <a:off x="3217198" y="2255520"/>
          <a:ext cx="281940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425"/>
                <a:gridCol w="352425"/>
                <a:gridCol w="352425"/>
                <a:gridCol w="352425"/>
                <a:gridCol w="352425"/>
                <a:gridCol w="352425"/>
                <a:gridCol w="352425"/>
                <a:gridCol w="352425"/>
              </a:tblGrid>
              <a:tr h="3619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3217198" y="2133600"/>
            <a:ext cx="2819400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191000" y="1610380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s = 8q</a:t>
            </a:r>
            <a:endParaRPr lang="en-US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980721" y="2285998"/>
            <a:ext cx="206818" cy="1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073668" y="2286000"/>
            <a:ext cx="10462" cy="289560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200000">
            <a:off x="2241208" y="3352800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= 8q</a:t>
            </a:r>
            <a:endParaRPr lang="en-US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217198" y="2041816"/>
            <a:ext cx="0" cy="183567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036598" y="2057400"/>
            <a:ext cx="0" cy="183567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80721" y="5181600"/>
            <a:ext cx="206818" cy="1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171565" y="4800601"/>
            <a:ext cx="1" cy="38100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075776" y="4815841"/>
            <a:ext cx="206818" cy="1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075776" y="5181599"/>
            <a:ext cx="206818" cy="1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188998" y="465838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q</a:t>
            </a:r>
            <a:endParaRPr lang="en-US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5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167" y="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167" y="1371600"/>
            <a:ext cx="145379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170" y="2743200"/>
            <a:ext cx="154112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176" y="4099560"/>
            <a:ext cx="162331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176" y="5471160"/>
            <a:ext cx="1710649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513004" y="1295400"/>
            <a:ext cx="2000470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330807" y="0"/>
            <a:ext cx="0" cy="6842760"/>
          </a:xfrm>
          <a:prstGeom prst="line">
            <a:avLst/>
          </a:prstGeom>
          <a:ln w="31750">
            <a:solidFill>
              <a:srgbClr val="FFC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549703" y="926068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>
                <a:latin typeface="Cambria" panose="02040503050406030204" pitchFamily="18" charset="0"/>
              </a:rPr>
              <a:t>γ</a:t>
            </a:r>
            <a:r>
              <a:rPr lang="en-US" dirty="0" smtClean="0">
                <a:latin typeface="Cambria" panose="02040503050406030204" pitchFamily="18" charset="0"/>
              </a:rPr>
              <a:t>=0.01</a:t>
            </a:r>
            <a:endParaRPr lang="en-US" dirty="0">
              <a:latin typeface="Cambria" panose="0204050305040603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10967" y="2297668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latin typeface="Cambria" panose="02040503050406030204" pitchFamily="18" charset="0"/>
              </a:rPr>
              <a:t>γ</a:t>
            </a:r>
            <a:r>
              <a:rPr lang="en-US" dirty="0" smtClean="0">
                <a:latin typeface="Cambria" panose="02040503050406030204" pitchFamily="18" charset="0"/>
              </a:rPr>
              <a:t>=0.25</a:t>
            </a:r>
            <a:endParaRPr lang="en-US" dirty="0">
              <a:latin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87167" y="3674348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latin typeface="Cambria" panose="02040503050406030204" pitchFamily="18" charset="0"/>
              </a:rPr>
              <a:t>γ</a:t>
            </a:r>
            <a:r>
              <a:rPr lang="en-US" dirty="0" smtClean="0">
                <a:latin typeface="Cambria" panose="02040503050406030204" pitchFamily="18" charset="0"/>
              </a:rPr>
              <a:t>=0.50</a:t>
            </a:r>
            <a:endParaRPr lang="en-US" dirty="0">
              <a:latin typeface="Cambria" panose="020405030504060302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69360" y="5040868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latin typeface="Cambria" panose="02040503050406030204" pitchFamily="18" charset="0"/>
              </a:rPr>
              <a:t>γ</a:t>
            </a:r>
            <a:r>
              <a:rPr lang="en-US" dirty="0" smtClean="0">
                <a:latin typeface="Cambria" panose="02040503050406030204" pitchFamily="18" charset="0"/>
              </a:rPr>
              <a:t>=0.75</a:t>
            </a:r>
            <a:endParaRPr lang="en-US" dirty="0">
              <a:latin typeface="Cambria" panose="0204050305040603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55939" y="6412468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latin typeface="Cambria" panose="02040503050406030204" pitchFamily="18" charset="0"/>
              </a:rPr>
              <a:t>γ</a:t>
            </a:r>
            <a:r>
              <a:rPr lang="en-US" dirty="0" smtClean="0">
                <a:latin typeface="Cambria" panose="02040503050406030204" pitchFamily="18" charset="0"/>
              </a:rPr>
              <a:t>=0.99</a:t>
            </a:r>
            <a:endParaRPr lang="en-US" dirty="0">
              <a:latin typeface="Cambria" panose="02040503050406030204" pitchFamily="18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513687" y="0"/>
            <a:ext cx="0" cy="1371600"/>
          </a:xfrm>
          <a:prstGeom prst="line">
            <a:avLst/>
          </a:prstGeom>
          <a:ln w="31750">
            <a:solidFill>
              <a:srgbClr val="FFC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559407" y="1371600"/>
            <a:ext cx="0" cy="1371600"/>
          </a:xfrm>
          <a:prstGeom prst="line">
            <a:avLst/>
          </a:prstGeom>
          <a:ln w="31750">
            <a:solidFill>
              <a:srgbClr val="FFC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623415" y="2743200"/>
            <a:ext cx="0" cy="1371600"/>
          </a:xfrm>
          <a:prstGeom prst="line">
            <a:avLst/>
          </a:prstGeom>
          <a:ln w="31750">
            <a:solidFill>
              <a:srgbClr val="FFC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696567" y="4114800"/>
            <a:ext cx="0" cy="1371600"/>
          </a:xfrm>
          <a:prstGeom prst="line">
            <a:avLst/>
          </a:prstGeom>
          <a:ln w="31750">
            <a:solidFill>
              <a:srgbClr val="FFC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4589204" y="2667000"/>
            <a:ext cx="2000470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623415" y="4043680"/>
            <a:ext cx="2000470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4720827" y="5410200"/>
            <a:ext cx="2000470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760575" y="5471160"/>
            <a:ext cx="0" cy="1371600"/>
          </a:xfrm>
          <a:prstGeom prst="line">
            <a:avLst/>
          </a:prstGeom>
          <a:ln w="31750">
            <a:solidFill>
              <a:srgbClr val="FFC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4781330" y="6781800"/>
            <a:ext cx="2000470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9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7119384"/>
              </p:ext>
            </p:extLst>
          </p:nvPr>
        </p:nvGraphicFramePr>
        <p:xfrm>
          <a:off x="692419" y="2016740"/>
          <a:ext cx="281940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425"/>
                <a:gridCol w="352425"/>
                <a:gridCol w="352425"/>
                <a:gridCol w="352425"/>
                <a:gridCol w="352425"/>
                <a:gridCol w="352425"/>
                <a:gridCol w="352425"/>
                <a:gridCol w="352425"/>
              </a:tblGrid>
              <a:tr h="3619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0" name="Straight Arrow Connector 39"/>
          <p:cNvCxnSpPr/>
          <p:nvPr/>
        </p:nvCxnSpPr>
        <p:spPr>
          <a:xfrm>
            <a:off x="692419" y="1894820"/>
            <a:ext cx="2819400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666221" y="1371600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s = 8q</a:t>
            </a:r>
            <a:endParaRPr lang="en-US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455942" y="2047218"/>
            <a:ext cx="206818" cy="1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548889" y="2047220"/>
            <a:ext cx="10462" cy="289560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 rot="16200000">
            <a:off x="-283571" y="3190221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= 8q</a:t>
            </a:r>
            <a:endParaRPr lang="en-US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692419" y="1803036"/>
            <a:ext cx="0" cy="183567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511819" y="1818620"/>
            <a:ext cx="0" cy="183567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55942" y="4942820"/>
            <a:ext cx="206818" cy="1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3646786" y="4561821"/>
            <a:ext cx="1" cy="38100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550997" y="4577061"/>
            <a:ext cx="206818" cy="1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550997" y="4942819"/>
            <a:ext cx="206818" cy="1"/>
          </a:xfrm>
          <a:prstGeom prst="line">
            <a:avLst/>
          </a:prstGeom>
          <a:ln w="254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664219" y="4419601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q</a:t>
            </a:r>
            <a:endParaRPr lang="en-US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37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5990</TotalTime>
  <Words>24</Words>
  <Application>Microsoft Office PowerPoint</Application>
  <PresentationFormat>On-screen Show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Mustafa-Toshiba</dc:creator>
  <cp:lastModifiedBy>Mustafa-Toshiba</cp:lastModifiedBy>
  <cp:revision>15</cp:revision>
  <dcterms:created xsi:type="dcterms:W3CDTF">2006-08-16T00:00:00Z</dcterms:created>
  <dcterms:modified xsi:type="dcterms:W3CDTF">2018-03-22T23:39:33Z</dcterms:modified>
</cp:coreProperties>
</file>