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432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7" Type="http://schemas.microsoft.com/office/2016/11/relationships/changesInfo" Target="changesInfos/changesInfo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drien badré" userId="2d536aeb6ce31d0e" providerId="LiveId" clId="{0A9ABF46-E2D3-4B62-A614-53EB5B53C00F}"/>
    <pc:docChg chg="modSld">
      <pc:chgData name="adrien badré" userId="2d536aeb6ce31d0e" providerId="LiveId" clId="{0A9ABF46-E2D3-4B62-A614-53EB5B53C00F}" dt="2018-10-30T17:01:45.166" v="27"/>
      <pc:docMkLst>
        <pc:docMk/>
      </pc:docMkLst>
      <pc:sldChg chg="modSp">
        <pc:chgData name="adrien badré" userId="2d536aeb6ce31d0e" providerId="LiveId" clId="{0A9ABF46-E2D3-4B62-A614-53EB5B53C00F}" dt="2018-10-30T17:01:45.166" v="27"/>
        <pc:sldMkLst>
          <pc:docMk/>
          <pc:sldMk cId="199391511" sldId="256"/>
        </pc:sldMkLst>
        <pc:spChg chg="mod">
          <ac:chgData name="adrien badré" userId="2d536aeb6ce31d0e" providerId="LiveId" clId="{0A9ABF46-E2D3-4B62-A614-53EB5B53C00F}" dt="2018-10-30T17:01:07.746" v="15" actId="20577"/>
          <ac:spMkLst>
            <pc:docMk/>
            <pc:sldMk cId="199391511" sldId="256"/>
            <ac:spMk id="4" creationId="{5FAA2BD4-A461-4E2F-A0B1-D3C522AF634F}"/>
          </ac:spMkLst>
        </pc:spChg>
        <pc:spChg chg="mod">
          <ac:chgData name="adrien badré" userId="2d536aeb6ce31d0e" providerId="LiveId" clId="{0A9ABF46-E2D3-4B62-A614-53EB5B53C00F}" dt="2018-10-30T17:01:19.584" v="17"/>
          <ac:spMkLst>
            <pc:docMk/>
            <pc:sldMk cId="199391511" sldId="256"/>
            <ac:spMk id="6" creationId="{A79E216E-0230-4CA4-BBE1-3491D172D31E}"/>
          </ac:spMkLst>
        </pc:spChg>
        <pc:spChg chg="mod">
          <ac:chgData name="adrien badré" userId="2d536aeb6ce31d0e" providerId="LiveId" clId="{0A9ABF46-E2D3-4B62-A614-53EB5B53C00F}" dt="2018-10-30T17:01:25.978" v="19"/>
          <ac:spMkLst>
            <pc:docMk/>
            <pc:sldMk cId="199391511" sldId="256"/>
            <ac:spMk id="7" creationId="{F9043E8E-84E8-4115-BB74-27FE225A8CA8}"/>
          </ac:spMkLst>
        </pc:spChg>
        <pc:spChg chg="mod">
          <ac:chgData name="adrien badré" userId="2d536aeb6ce31d0e" providerId="LiveId" clId="{0A9ABF46-E2D3-4B62-A614-53EB5B53C00F}" dt="2018-10-30T17:01:29.961" v="21"/>
          <ac:spMkLst>
            <pc:docMk/>
            <pc:sldMk cId="199391511" sldId="256"/>
            <ac:spMk id="8" creationId="{586FE981-7F67-449F-8D1F-B20AF3E6F092}"/>
          </ac:spMkLst>
        </pc:spChg>
        <pc:spChg chg="mod">
          <ac:chgData name="adrien badré" userId="2d536aeb6ce31d0e" providerId="LiveId" clId="{0A9ABF46-E2D3-4B62-A614-53EB5B53C00F}" dt="2018-10-30T17:01:36.175" v="23"/>
          <ac:spMkLst>
            <pc:docMk/>
            <pc:sldMk cId="199391511" sldId="256"/>
            <ac:spMk id="25" creationId="{2CCCC3CC-D980-4FD0-8A70-C36EEFEBE32D}"/>
          </ac:spMkLst>
        </pc:spChg>
        <pc:spChg chg="mod">
          <ac:chgData name="adrien badré" userId="2d536aeb6ce31d0e" providerId="LiveId" clId="{0A9ABF46-E2D3-4B62-A614-53EB5B53C00F}" dt="2018-10-30T17:01:41.655" v="25"/>
          <ac:spMkLst>
            <pc:docMk/>
            <pc:sldMk cId="199391511" sldId="256"/>
            <ac:spMk id="26" creationId="{F127B59D-060B-40D0-9003-DE4564E9F19A}"/>
          </ac:spMkLst>
        </pc:spChg>
        <pc:spChg chg="mod">
          <ac:chgData name="adrien badré" userId="2d536aeb6ce31d0e" providerId="LiveId" clId="{0A9ABF46-E2D3-4B62-A614-53EB5B53C00F}" dt="2018-10-30T17:01:45.166" v="27"/>
          <ac:spMkLst>
            <pc:docMk/>
            <pc:sldMk cId="199391511" sldId="256"/>
            <ac:spMk id="27" creationId="{2E652A1F-E360-46B5-B589-6EE13D8B1A0B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9E726E-E698-4CF6-96E7-23F7969B816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BAF0C33-EACA-4731-A171-B1A016A5BF2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fr-F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D60918B-11CB-4919-A6BB-1CAA30A960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096A1C-3751-4851-860E-BD4E9D21FD84}" type="datetimeFigureOut">
              <a:rPr lang="fr-FR" smtClean="0"/>
              <a:t>31/10/2018</a:t>
            </a:fld>
            <a:endParaRPr lang="fr-F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564C32A-F479-4B0C-9289-279C231657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6B47316-4224-4BB3-AAEA-838761A663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ACF0E5-C3C1-4C90-9859-9F6B482BE4F6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69387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CAC919-C9A3-4417-A54B-C44423D7FF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4B37CFF-42FA-45F4-9BB0-8E0A05389C5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FE4FB97-F95C-4910-8EAA-869EE48A52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096A1C-3751-4851-860E-BD4E9D21FD84}" type="datetimeFigureOut">
              <a:rPr lang="fr-FR" smtClean="0"/>
              <a:t>31/10/2018</a:t>
            </a:fld>
            <a:endParaRPr lang="fr-F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FD3152D-5A6E-44F0-B1F3-6DCE6CC13E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590B058-AF0A-47FD-B9D9-F3F0982148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ACF0E5-C3C1-4C90-9859-9F6B482BE4F6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60851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459C2124-7E4D-4EF6-8D3B-0CF41CB9B8E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81DF2BF-0500-4A45-ACB5-BFB2B36412D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CF3B9AF-D0E9-4E8A-94AE-2A052CB856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096A1C-3751-4851-860E-BD4E9D21FD84}" type="datetimeFigureOut">
              <a:rPr lang="fr-FR" smtClean="0"/>
              <a:t>31/10/2018</a:t>
            </a:fld>
            <a:endParaRPr lang="fr-F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4AD1C99-6545-4BCB-B703-8907F99B52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039A334-CF03-4E16-A0F2-7296E7406C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ACF0E5-C3C1-4C90-9859-9F6B482BE4F6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947016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06FB1A-CE31-47D5-83A7-F032DD2410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1310B8F-EB16-45F7-AC47-05BC9953BAC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B048262-D41E-4B85-A501-E6638D8C74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096A1C-3751-4851-860E-BD4E9D21FD84}" type="datetimeFigureOut">
              <a:rPr lang="fr-FR" smtClean="0"/>
              <a:t>31/10/2018</a:t>
            </a:fld>
            <a:endParaRPr lang="fr-F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40EBECE-0779-4B5B-A625-309F851AEC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F3E427C-8E97-44DD-9A1D-D58E9D48C2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ACF0E5-C3C1-4C90-9859-9F6B482BE4F6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658454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92C0BB-E0EE-4FCD-8086-FF07EAD91E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4D74D22-5D74-4E24-96B7-A3056205506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0829436-4EE0-47FB-8447-C2A9BAF199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096A1C-3751-4851-860E-BD4E9D21FD84}" type="datetimeFigureOut">
              <a:rPr lang="fr-FR" smtClean="0"/>
              <a:t>31/10/2018</a:t>
            </a:fld>
            <a:endParaRPr lang="fr-F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2302CC4-7697-4E45-B442-848DFE2A17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B2D3204-B150-47AC-ABFF-7EA82BDF23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ACF0E5-C3C1-4C90-9859-9F6B482BE4F6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932515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0B3E92-CFB2-4384-9300-F016EB8A9F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B52B731-7198-4923-B2FB-FBEA3D67BC2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6228A7C-C5E3-45B2-AFE9-33DF9479D2D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1DBA1E7-3B8A-4EAB-A884-0C3F72BB71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096A1C-3751-4851-860E-BD4E9D21FD84}" type="datetimeFigureOut">
              <a:rPr lang="fr-FR" smtClean="0"/>
              <a:t>31/10/2018</a:t>
            </a:fld>
            <a:endParaRPr lang="fr-F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B91AD1C-6596-4014-A88A-2FBC33CDC9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59DEA44-8A8D-47C6-9BBB-5C71EAB216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ACF0E5-C3C1-4C90-9859-9F6B482BE4F6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945652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883F2E-A9DA-4CFC-BAA3-80AB7E2384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E797D57-5A20-4531-8C4B-7002C340DAD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CC7F746-8414-4AB4-8D00-263060EFA3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E858F13-89B4-4CFA-B803-953EAB43831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C40A9C3-4EB5-419B-BD62-BA0EA05B794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63D37C5F-A0EB-4938-B7B8-EDE2BC37AC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096A1C-3751-4851-860E-BD4E9D21FD84}" type="datetimeFigureOut">
              <a:rPr lang="fr-FR" smtClean="0"/>
              <a:t>31/10/2018</a:t>
            </a:fld>
            <a:endParaRPr lang="fr-FR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3EA45EF-FC39-4AF8-8CD5-4D4F290E62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50E493A-2BFE-436D-9E12-B9B0BFEF99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ACF0E5-C3C1-4C90-9859-9F6B482BE4F6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143603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3D4E1D-2C95-4983-8485-B74202CAB5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0B18DA9-EA59-4FA1-A5FD-0E1A54D3EB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096A1C-3751-4851-860E-BD4E9D21FD84}" type="datetimeFigureOut">
              <a:rPr lang="fr-FR" smtClean="0"/>
              <a:t>31/10/2018</a:t>
            </a:fld>
            <a:endParaRPr lang="fr-FR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4EC8CE7-6924-4EA8-845A-3E885A7291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D6EA427-D955-49EF-B713-875EFFAA08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ACF0E5-C3C1-4C90-9859-9F6B482BE4F6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979318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60B2EF5-2BB6-4297-BE20-B087FACB56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096A1C-3751-4851-860E-BD4E9D21FD84}" type="datetimeFigureOut">
              <a:rPr lang="fr-FR" smtClean="0"/>
              <a:t>31/10/2018</a:t>
            </a:fld>
            <a:endParaRPr lang="fr-FR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75F1C27-D6AC-4329-A8A3-DCC1D30CAA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A44691-13AA-4DA7-ACA6-02C7E992AC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ACF0E5-C3C1-4C90-9859-9F6B482BE4F6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85063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4562DE-33C1-48C4-B40D-1ED7BE521F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8AB74B7-D695-470A-9416-2CF905A59EA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FACA281-9134-42CC-A6F2-9C6B70576D2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BEC0E3D-20A4-45B5-AE40-006550D142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096A1C-3751-4851-860E-BD4E9D21FD84}" type="datetimeFigureOut">
              <a:rPr lang="fr-FR" smtClean="0"/>
              <a:t>31/10/2018</a:t>
            </a:fld>
            <a:endParaRPr lang="fr-F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DFEF5C8-5D4E-4D77-93DE-D599407C7D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440F002-121C-4754-89B8-32C4A5CEBE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ACF0E5-C3C1-4C90-9859-9F6B482BE4F6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693706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A171DA-19E9-48B0-BCBB-913EFF216B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207F843-120B-4315-B8BB-1FCA3C2608C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611E16A-7163-494A-A026-51DE878C618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89A0D9D-AB77-4953-A6FE-2DF2598B65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096A1C-3751-4851-860E-BD4E9D21FD84}" type="datetimeFigureOut">
              <a:rPr lang="fr-FR" smtClean="0"/>
              <a:t>31/10/2018</a:t>
            </a:fld>
            <a:endParaRPr lang="fr-F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17FB276-5FE5-419B-95CB-AC217CCE09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3A3E125-72E5-4773-94B0-7848522949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ACF0E5-C3C1-4C90-9859-9F6B482BE4F6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261006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0E079C6-E205-4F30-B366-5EFA6C7EE1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A93E2FC-4D68-45CD-9AD5-0A9BFE81A4F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04E044B-FEC1-4B7A-8273-C527A9C9027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096A1C-3751-4851-860E-BD4E9D21FD84}" type="datetimeFigureOut">
              <a:rPr lang="fr-FR" smtClean="0"/>
              <a:t>31/10/2018</a:t>
            </a:fld>
            <a:endParaRPr lang="fr-F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6AEA0B7-82F0-4F28-AC3E-144A5B2138E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1E4D44C-E589-4CA1-A5C3-2B0794B2948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2ACF0E5-C3C1-4C90-9859-9F6B482BE4F6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540880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-9826" y="282802"/>
            <a:ext cx="12201825" cy="6555643"/>
            <a:chOff x="-9826" y="282802"/>
            <a:chExt cx="12201825" cy="6555643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83DF71B1-CD4A-4017-9DFC-AFCB21B82C5E}"/>
                </a:ext>
              </a:extLst>
            </p:cNvPr>
            <p:cNvSpPr/>
            <p:nvPr/>
          </p:nvSpPr>
          <p:spPr>
            <a:xfrm>
              <a:off x="0" y="3188617"/>
              <a:ext cx="12191999" cy="765928"/>
            </a:xfrm>
            <a:prstGeom prst="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fr-FR" dirty="0"/>
                <a:t>Blockchain</a:t>
              </a:r>
            </a:p>
          </p:txBody>
        </p:sp>
        <p:grpSp>
          <p:nvGrpSpPr>
            <p:cNvPr id="2" name="Group 1"/>
            <p:cNvGrpSpPr/>
            <p:nvPr/>
          </p:nvGrpSpPr>
          <p:grpSpPr>
            <a:xfrm>
              <a:off x="923827" y="282802"/>
              <a:ext cx="10070972" cy="6292397"/>
              <a:chOff x="923827" y="282802"/>
              <a:chExt cx="10070972" cy="6292397"/>
            </a:xfrm>
          </p:grpSpPr>
          <p:sp>
            <p:nvSpPr>
              <p:cNvPr id="4" name="Oval 3">
                <a:extLst>
                  <a:ext uri="{FF2B5EF4-FFF2-40B4-BE49-F238E27FC236}">
                    <a16:creationId xmlns:a16="http://schemas.microsoft.com/office/drawing/2014/main" id="{5FAA2BD4-A461-4E2F-A0B1-D3C522AF634F}"/>
                  </a:ext>
                </a:extLst>
              </p:cNvPr>
              <p:cNvSpPr/>
              <p:nvPr/>
            </p:nvSpPr>
            <p:spPr>
              <a:xfrm>
                <a:off x="1319753" y="282804"/>
                <a:ext cx="1772239" cy="1621411"/>
              </a:xfrm>
              <a:prstGeom prst="ellips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fr-FR" dirty="0"/>
                  <a:t>Hospital Agent</a:t>
                </a:r>
              </a:p>
            </p:txBody>
          </p:sp>
          <p:sp>
            <p:nvSpPr>
              <p:cNvPr id="6" name="Oval 5">
                <a:extLst>
                  <a:ext uri="{FF2B5EF4-FFF2-40B4-BE49-F238E27FC236}">
                    <a16:creationId xmlns:a16="http://schemas.microsoft.com/office/drawing/2014/main" id="{A79E216E-0230-4CA4-BBE1-3491D172D31E}"/>
                  </a:ext>
                </a:extLst>
              </p:cNvPr>
              <p:cNvSpPr/>
              <p:nvPr/>
            </p:nvSpPr>
            <p:spPr>
              <a:xfrm>
                <a:off x="3923122" y="282804"/>
                <a:ext cx="1772239" cy="1621411"/>
              </a:xfrm>
              <a:prstGeom prst="ellips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fr-FR" dirty="0"/>
                  <a:t>Hospital</a:t>
                </a:r>
              </a:p>
              <a:p>
                <a:pPr algn="ctr"/>
                <a:r>
                  <a:rPr lang="fr-FR" dirty="0"/>
                  <a:t>Agent</a:t>
                </a:r>
              </a:p>
            </p:txBody>
          </p:sp>
          <p:sp>
            <p:nvSpPr>
              <p:cNvPr id="7" name="Oval 6">
                <a:extLst>
                  <a:ext uri="{FF2B5EF4-FFF2-40B4-BE49-F238E27FC236}">
                    <a16:creationId xmlns:a16="http://schemas.microsoft.com/office/drawing/2014/main" id="{F9043E8E-84E8-4115-BB74-27FE225A8CA8}"/>
                  </a:ext>
                </a:extLst>
              </p:cNvPr>
              <p:cNvSpPr/>
              <p:nvPr/>
            </p:nvSpPr>
            <p:spPr>
              <a:xfrm>
                <a:off x="6526491" y="282803"/>
                <a:ext cx="1772239" cy="1621411"/>
              </a:xfrm>
              <a:prstGeom prst="ellips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fr-FR" dirty="0"/>
                  <a:t>Hospital</a:t>
                </a:r>
              </a:p>
              <a:p>
                <a:pPr algn="ctr"/>
                <a:r>
                  <a:rPr lang="fr-FR" dirty="0"/>
                  <a:t>Agent</a:t>
                </a:r>
              </a:p>
            </p:txBody>
          </p:sp>
          <p:sp>
            <p:nvSpPr>
              <p:cNvPr id="8" name="Oval 7">
                <a:extLst>
                  <a:ext uri="{FF2B5EF4-FFF2-40B4-BE49-F238E27FC236}">
                    <a16:creationId xmlns:a16="http://schemas.microsoft.com/office/drawing/2014/main" id="{586FE981-7F67-449F-8D1F-B20AF3E6F092}"/>
                  </a:ext>
                </a:extLst>
              </p:cNvPr>
              <p:cNvSpPr/>
              <p:nvPr/>
            </p:nvSpPr>
            <p:spPr>
              <a:xfrm>
                <a:off x="9129860" y="282802"/>
                <a:ext cx="1772239" cy="1621411"/>
              </a:xfrm>
              <a:prstGeom prst="ellips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fr-FR" dirty="0"/>
                  <a:t>Hospital</a:t>
                </a:r>
              </a:p>
              <a:p>
                <a:pPr algn="ctr"/>
                <a:r>
                  <a:rPr lang="fr-FR" dirty="0"/>
                  <a:t>Agent</a:t>
                </a:r>
              </a:p>
            </p:txBody>
          </p:sp>
          <p:sp>
            <p:nvSpPr>
              <p:cNvPr id="12" name="Arrow: Up 11">
                <a:extLst>
                  <a:ext uri="{FF2B5EF4-FFF2-40B4-BE49-F238E27FC236}">
                    <a16:creationId xmlns:a16="http://schemas.microsoft.com/office/drawing/2014/main" id="{C7D5A62B-38E8-4A94-BEDE-4539B2AE06A9}"/>
                  </a:ext>
                </a:extLst>
              </p:cNvPr>
              <p:cNvSpPr/>
              <p:nvPr/>
            </p:nvSpPr>
            <p:spPr>
              <a:xfrm>
                <a:off x="1349603" y="1904213"/>
                <a:ext cx="139833" cy="1284404"/>
              </a:xfrm>
              <a:prstGeom prst="upArrow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3" name="Arrow: Up 12">
                <a:extLst>
                  <a:ext uri="{FF2B5EF4-FFF2-40B4-BE49-F238E27FC236}">
                    <a16:creationId xmlns:a16="http://schemas.microsoft.com/office/drawing/2014/main" id="{168F6E3C-8008-4763-8A7A-2DFD38868583}"/>
                  </a:ext>
                </a:extLst>
              </p:cNvPr>
              <p:cNvSpPr/>
              <p:nvPr/>
            </p:nvSpPr>
            <p:spPr>
              <a:xfrm>
                <a:off x="2952159" y="1904213"/>
                <a:ext cx="139833" cy="1284404"/>
              </a:xfrm>
              <a:prstGeom prst="upArrow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4" name="Arrow: Up 13">
                <a:extLst>
                  <a:ext uri="{FF2B5EF4-FFF2-40B4-BE49-F238E27FC236}">
                    <a16:creationId xmlns:a16="http://schemas.microsoft.com/office/drawing/2014/main" id="{95E243D5-9975-4230-8119-7EA783D2A311}"/>
                  </a:ext>
                </a:extLst>
              </p:cNvPr>
              <p:cNvSpPr/>
              <p:nvPr/>
            </p:nvSpPr>
            <p:spPr>
              <a:xfrm rot="10800000">
                <a:off x="2132025" y="1904213"/>
                <a:ext cx="139833" cy="1284404"/>
              </a:xfrm>
              <a:prstGeom prst="upArrow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6" name="Arrow: Up 15">
                <a:extLst>
                  <a:ext uri="{FF2B5EF4-FFF2-40B4-BE49-F238E27FC236}">
                    <a16:creationId xmlns:a16="http://schemas.microsoft.com/office/drawing/2014/main" id="{BCB81CC8-0D8F-429E-AFFD-627DBB44A7C7}"/>
                  </a:ext>
                </a:extLst>
              </p:cNvPr>
              <p:cNvSpPr/>
              <p:nvPr/>
            </p:nvSpPr>
            <p:spPr>
              <a:xfrm>
                <a:off x="3923121" y="1904213"/>
                <a:ext cx="139833" cy="1284404"/>
              </a:xfrm>
              <a:prstGeom prst="upArrow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7" name="Arrow: Up 16">
                <a:extLst>
                  <a:ext uri="{FF2B5EF4-FFF2-40B4-BE49-F238E27FC236}">
                    <a16:creationId xmlns:a16="http://schemas.microsoft.com/office/drawing/2014/main" id="{324DA91F-EAE1-488F-B66E-D1F34F66C355}"/>
                  </a:ext>
                </a:extLst>
              </p:cNvPr>
              <p:cNvSpPr/>
              <p:nvPr/>
            </p:nvSpPr>
            <p:spPr>
              <a:xfrm>
                <a:off x="5525677" y="1904213"/>
                <a:ext cx="139833" cy="1284404"/>
              </a:xfrm>
              <a:prstGeom prst="upArrow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8" name="Arrow: Up 17">
                <a:extLst>
                  <a:ext uri="{FF2B5EF4-FFF2-40B4-BE49-F238E27FC236}">
                    <a16:creationId xmlns:a16="http://schemas.microsoft.com/office/drawing/2014/main" id="{2BDB3B82-B277-48D8-B017-CD6E57C66127}"/>
                  </a:ext>
                </a:extLst>
              </p:cNvPr>
              <p:cNvSpPr/>
              <p:nvPr/>
            </p:nvSpPr>
            <p:spPr>
              <a:xfrm rot="10800000">
                <a:off x="4705543" y="1904213"/>
                <a:ext cx="139833" cy="1284404"/>
              </a:xfrm>
              <a:prstGeom prst="upArrow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9" name="Arrow: Up 18">
                <a:extLst>
                  <a:ext uri="{FF2B5EF4-FFF2-40B4-BE49-F238E27FC236}">
                    <a16:creationId xmlns:a16="http://schemas.microsoft.com/office/drawing/2014/main" id="{C4E05418-3FED-44BA-92F7-D17A85B14F2F}"/>
                  </a:ext>
                </a:extLst>
              </p:cNvPr>
              <p:cNvSpPr/>
              <p:nvPr/>
            </p:nvSpPr>
            <p:spPr>
              <a:xfrm>
                <a:off x="6556341" y="1904213"/>
                <a:ext cx="139833" cy="1284404"/>
              </a:xfrm>
              <a:prstGeom prst="upArrow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20" name="Arrow: Up 19">
                <a:extLst>
                  <a:ext uri="{FF2B5EF4-FFF2-40B4-BE49-F238E27FC236}">
                    <a16:creationId xmlns:a16="http://schemas.microsoft.com/office/drawing/2014/main" id="{2AAC7883-AC91-4A77-9C74-87DFB802264B}"/>
                  </a:ext>
                </a:extLst>
              </p:cNvPr>
              <p:cNvSpPr/>
              <p:nvPr/>
            </p:nvSpPr>
            <p:spPr>
              <a:xfrm>
                <a:off x="8158897" y="1904213"/>
                <a:ext cx="139833" cy="1284404"/>
              </a:xfrm>
              <a:prstGeom prst="upArrow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21" name="Arrow: Up 20">
                <a:extLst>
                  <a:ext uri="{FF2B5EF4-FFF2-40B4-BE49-F238E27FC236}">
                    <a16:creationId xmlns:a16="http://schemas.microsoft.com/office/drawing/2014/main" id="{83AC97C8-059B-48E8-9DE8-5905CC7F8302}"/>
                  </a:ext>
                </a:extLst>
              </p:cNvPr>
              <p:cNvSpPr/>
              <p:nvPr/>
            </p:nvSpPr>
            <p:spPr>
              <a:xfrm rot="10800000">
                <a:off x="7338763" y="1904213"/>
                <a:ext cx="139833" cy="1284404"/>
              </a:xfrm>
              <a:prstGeom prst="upArrow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22" name="Arrow: Up 21">
                <a:extLst>
                  <a:ext uri="{FF2B5EF4-FFF2-40B4-BE49-F238E27FC236}">
                    <a16:creationId xmlns:a16="http://schemas.microsoft.com/office/drawing/2014/main" id="{89713E1B-C8F6-4B8A-86AD-74B27765A74C}"/>
                  </a:ext>
                </a:extLst>
              </p:cNvPr>
              <p:cNvSpPr/>
              <p:nvPr/>
            </p:nvSpPr>
            <p:spPr>
              <a:xfrm>
                <a:off x="9252410" y="1904213"/>
                <a:ext cx="139833" cy="1284404"/>
              </a:xfrm>
              <a:prstGeom prst="upArrow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23" name="Arrow: Up 22">
                <a:extLst>
                  <a:ext uri="{FF2B5EF4-FFF2-40B4-BE49-F238E27FC236}">
                    <a16:creationId xmlns:a16="http://schemas.microsoft.com/office/drawing/2014/main" id="{61BC55CE-CF84-40B9-95D2-CC297F2A1BA6}"/>
                  </a:ext>
                </a:extLst>
              </p:cNvPr>
              <p:cNvSpPr/>
              <p:nvPr/>
            </p:nvSpPr>
            <p:spPr>
              <a:xfrm>
                <a:off x="10854966" y="1904213"/>
                <a:ext cx="139833" cy="1284404"/>
              </a:xfrm>
              <a:prstGeom prst="upArrow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24" name="Arrow: Up 23">
                <a:extLst>
                  <a:ext uri="{FF2B5EF4-FFF2-40B4-BE49-F238E27FC236}">
                    <a16:creationId xmlns:a16="http://schemas.microsoft.com/office/drawing/2014/main" id="{B38F1E02-5B26-454A-BD7F-DE56C547D5D6}"/>
                  </a:ext>
                </a:extLst>
              </p:cNvPr>
              <p:cNvSpPr/>
              <p:nvPr/>
            </p:nvSpPr>
            <p:spPr>
              <a:xfrm rot="10800000">
                <a:off x="10034832" y="1904213"/>
                <a:ext cx="139833" cy="1284404"/>
              </a:xfrm>
              <a:prstGeom prst="upArrow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25" name="Oval 24">
                <a:extLst>
                  <a:ext uri="{FF2B5EF4-FFF2-40B4-BE49-F238E27FC236}">
                    <a16:creationId xmlns:a16="http://schemas.microsoft.com/office/drawing/2014/main" id="{2CCCC3CC-D980-4FD0-8A70-C36EEFEBE32D}"/>
                  </a:ext>
                </a:extLst>
              </p:cNvPr>
              <p:cNvSpPr/>
              <p:nvPr/>
            </p:nvSpPr>
            <p:spPr>
              <a:xfrm>
                <a:off x="2952159" y="4953788"/>
                <a:ext cx="1772239" cy="1621411"/>
              </a:xfrm>
              <a:prstGeom prst="ellips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fr-FR" dirty="0"/>
                  <a:t>Miner</a:t>
                </a:r>
              </a:p>
              <a:p>
                <a:pPr algn="ctr"/>
                <a:r>
                  <a:rPr lang="fr-FR" dirty="0"/>
                  <a:t>Agent</a:t>
                </a:r>
              </a:p>
            </p:txBody>
          </p:sp>
          <p:sp>
            <p:nvSpPr>
              <p:cNvPr id="26" name="Oval 25">
                <a:extLst>
                  <a:ext uri="{FF2B5EF4-FFF2-40B4-BE49-F238E27FC236}">
                    <a16:creationId xmlns:a16="http://schemas.microsoft.com/office/drawing/2014/main" id="{F127B59D-060B-40D0-9003-DE4564E9F19A}"/>
                  </a:ext>
                </a:extLst>
              </p:cNvPr>
              <p:cNvSpPr/>
              <p:nvPr/>
            </p:nvSpPr>
            <p:spPr>
              <a:xfrm>
                <a:off x="5555528" y="4953788"/>
                <a:ext cx="1772239" cy="1621411"/>
              </a:xfrm>
              <a:prstGeom prst="ellips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fr-FR" dirty="0"/>
                  <a:t>Miner</a:t>
                </a:r>
              </a:p>
              <a:p>
                <a:pPr algn="ctr"/>
                <a:r>
                  <a:rPr lang="fr-FR" dirty="0"/>
                  <a:t>Agent</a:t>
                </a:r>
              </a:p>
            </p:txBody>
          </p:sp>
          <p:sp>
            <p:nvSpPr>
              <p:cNvPr id="27" name="Oval 26">
                <a:extLst>
                  <a:ext uri="{FF2B5EF4-FFF2-40B4-BE49-F238E27FC236}">
                    <a16:creationId xmlns:a16="http://schemas.microsoft.com/office/drawing/2014/main" id="{2E652A1F-E360-46B5-B589-6EE13D8B1A0B}"/>
                  </a:ext>
                </a:extLst>
              </p:cNvPr>
              <p:cNvSpPr/>
              <p:nvPr/>
            </p:nvSpPr>
            <p:spPr>
              <a:xfrm>
                <a:off x="8158897" y="4953787"/>
                <a:ext cx="1772239" cy="1621411"/>
              </a:xfrm>
              <a:prstGeom prst="ellips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fr-FR" dirty="0"/>
                  <a:t>Miner</a:t>
                </a:r>
              </a:p>
              <a:p>
                <a:pPr algn="ctr"/>
                <a:r>
                  <a:rPr lang="fr-FR" dirty="0"/>
                  <a:t>Agent</a:t>
                </a:r>
              </a:p>
            </p:txBody>
          </p:sp>
          <p:sp>
            <p:nvSpPr>
              <p:cNvPr id="29" name="Arrow: Up 28">
                <a:extLst>
                  <a:ext uri="{FF2B5EF4-FFF2-40B4-BE49-F238E27FC236}">
                    <a16:creationId xmlns:a16="http://schemas.microsoft.com/office/drawing/2014/main" id="{A4CF0C92-47A4-4A6B-9E8E-A929169C80B3}"/>
                  </a:ext>
                </a:extLst>
              </p:cNvPr>
              <p:cNvSpPr/>
              <p:nvPr/>
            </p:nvSpPr>
            <p:spPr>
              <a:xfrm>
                <a:off x="3434499" y="3954547"/>
                <a:ext cx="130400" cy="1028697"/>
              </a:xfrm>
              <a:prstGeom prst="upArrow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30" name="Arrow: Up 29">
                <a:extLst>
                  <a:ext uri="{FF2B5EF4-FFF2-40B4-BE49-F238E27FC236}">
                    <a16:creationId xmlns:a16="http://schemas.microsoft.com/office/drawing/2014/main" id="{DC09C8B1-E96A-4B5C-91A0-FAEF8A40CFB2}"/>
                  </a:ext>
                </a:extLst>
              </p:cNvPr>
              <p:cNvSpPr/>
              <p:nvPr/>
            </p:nvSpPr>
            <p:spPr>
              <a:xfrm rot="10800000">
                <a:off x="4079448" y="3954545"/>
                <a:ext cx="130399" cy="1028698"/>
              </a:xfrm>
              <a:prstGeom prst="upArrow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31" name="Arrow: Up 30">
                <a:extLst>
                  <a:ext uri="{FF2B5EF4-FFF2-40B4-BE49-F238E27FC236}">
                    <a16:creationId xmlns:a16="http://schemas.microsoft.com/office/drawing/2014/main" id="{4996F4BC-51C9-4CBF-A8A5-B809F8AEE537}"/>
                  </a:ext>
                </a:extLst>
              </p:cNvPr>
              <p:cNvSpPr/>
              <p:nvPr/>
            </p:nvSpPr>
            <p:spPr>
              <a:xfrm>
                <a:off x="6051223" y="3954547"/>
                <a:ext cx="130400" cy="1028697"/>
              </a:xfrm>
              <a:prstGeom prst="upArrow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32" name="Arrow: Up 31">
                <a:extLst>
                  <a:ext uri="{FF2B5EF4-FFF2-40B4-BE49-F238E27FC236}">
                    <a16:creationId xmlns:a16="http://schemas.microsoft.com/office/drawing/2014/main" id="{B9D6F9FB-BFFC-406B-A1AD-F4F4FBF7770E}"/>
                  </a:ext>
                </a:extLst>
              </p:cNvPr>
              <p:cNvSpPr/>
              <p:nvPr/>
            </p:nvSpPr>
            <p:spPr>
              <a:xfrm rot="10800000">
                <a:off x="6696172" y="3954545"/>
                <a:ext cx="130399" cy="1028698"/>
              </a:xfrm>
              <a:prstGeom prst="upArrow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33" name="Arrow: Up 32">
                <a:extLst>
                  <a:ext uri="{FF2B5EF4-FFF2-40B4-BE49-F238E27FC236}">
                    <a16:creationId xmlns:a16="http://schemas.microsoft.com/office/drawing/2014/main" id="{9C0D04E1-A14E-4605-921A-FD6550D03AE3}"/>
                  </a:ext>
                </a:extLst>
              </p:cNvPr>
              <p:cNvSpPr/>
              <p:nvPr/>
            </p:nvSpPr>
            <p:spPr>
              <a:xfrm>
                <a:off x="8667947" y="3958673"/>
                <a:ext cx="130400" cy="1028697"/>
              </a:xfrm>
              <a:prstGeom prst="upArrow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34" name="Arrow: Up 33">
                <a:extLst>
                  <a:ext uri="{FF2B5EF4-FFF2-40B4-BE49-F238E27FC236}">
                    <a16:creationId xmlns:a16="http://schemas.microsoft.com/office/drawing/2014/main" id="{2C847F92-F760-4A8B-9B4C-60C5F07622CC}"/>
                  </a:ext>
                </a:extLst>
              </p:cNvPr>
              <p:cNvSpPr/>
              <p:nvPr/>
            </p:nvSpPr>
            <p:spPr>
              <a:xfrm rot="10800000">
                <a:off x="9312896" y="3958671"/>
                <a:ext cx="130399" cy="1028698"/>
              </a:xfrm>
              <a:prstGeom prst="upArrow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38" name="Oval 37">
                <a:extLst>
                  <a:ext uri="{FF2B5EF4-FFF2-40B4-BE49-F238E27FC236}">
                    <a16:creationId xmlns:a16="http://schemas.microsoft.com/office/drawing/2014/main" id="{B5D59C9E-97C6-42F3-90E3-F36AE0567DA6}"/>
                  </a:ext>
                </a:extLst>
              </p:cNvPr>
              <p:cNvSpPr/>
              <p:nvPr/>
            </p:nvSpPr>
            <p:spPr>
              <a:xfrm>
                <a:off x="923827" y="2340206"/>
                <a:ext cx="395925" cy="311084"/>
              </a:xfrm>
              <a:prstGeom prst="ellips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fr-FR" dirty="0"/>
                  <a:t>1</a:t>
                </a:r>
              </a:p>
            </p:txBody>
          </p:sp>
          <p:sp>
            <p:nvSpPr>
              <p:cNvPr id="39" name="Oval 38">
                <a:extLst>
                  <a:ext uri="{FF2B5EF4-FFF2-40B4-BE49-F238E27FC236}">
                    <a16:creationId xmlns:a16="http://schemas.microsoft.com/office/drawing/2014/main" id="{AA659253-CB7B-440A-8EF6-95090E4DF894}"/>
                  </a:ext>
                </a:extLst>
              </p:cNvPr>
              <p:cNvSpPr/>
              <p:nvPr/>
            </p:nvSpPr>
            <p:spPr>
              <a:xfrm>
                <a:off x="1706248" y="2340206"/>
                <a:ext cx="395925" cy="311084"/>
              </a:xfrm>
              <a:prstGeom prst="ellips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fr-FR" dirty="0"/>
                  <a:t>2</a:t>
                </a:r>
              </a:p>
            </p:txBody>
          </p:sp>
          <p:sp>
            <p:nvSpPr>
              <p:cNvPr id="40" name="Oval 39">
                <a:extLst>
                  <a:ext uri="{FF2B5EF4-FFF2-40B4-BE49-F238E27FC236}">
                    <a16:creationId xmlns:a16="http://schemas.microsoft.com/office/drawing/2014/main" id="{BB44FCF3-37B2-4324-A43C-93EEF50422C7}"/>
                  </a:ext>
                </a:extLst>
              </p:cNvPr>
              <p:cNvSpPr/>
              <p:nvPr/>
            </p:nvSpPr>
            <p:spPr>
              <a:xfrm>
                <a:off x="3679595" y="4283900"/>
                <a:ext cx="395925" cy="311084"/>
              </a:xfrm>
              <a:prstGeom prst="ellips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fr-FR" dirty="0"/>
                  <a:t>3</a:t>
                </a:r>
              </a:p>
            </p:txBody>
          </p:sp>
          <p:sp>
            <p:nvSpPr>
              <p:cNvPr id="41" name="Oval 40">
                <a:extLst>
                  <a:ext uri="{FF2B5EF4-FFF2-40B4-BE49-F238E27FC236}">
                    <a16:creationId xmlns:a16="http://schemas.microsoft.com/office/drawing/2014/main" id="{2A24AED1-4265-4DDF-9DE2-4EE11ABE10DA}"/>
                  </a:ext>
                </a:extLst>
              </p:cNvPr>
              <p:cNvSpPr/>
              <p:nvPr/>
            </p:nvSpPr>
            <p:spPr>
              <a:xfrm>
                <a:off x="3029145" y="4283900"/>
                <a:ext cx="395925" cy="311084"/>
              </a:xfrm>
              <a:prstGeom prst="ellips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fr-FR" dirty="0"/>
                  <a:t>4</a:t>
                </a:r>
              </a:p>
            </p:txBody>
          </p:sp>
          <p:sp>
            <p:nvSpPr>
              <p:cNvPr id="42" name="Oval 41">
                <a:extLst>
                  <a:ext uri="{FF2B5EF4-FFF2-40B4-BE49-F238E27FC236}">
                    <a16:creationId xmlns:a16="http://schemas.microsoft.com/office/drawing/2014/main" id="{BAA8AC9E-1409-4957-A468-9BE0AE7F8972}"/>
                  </a:ext>
                </a:extLst>
              </p:cNvPr>
              <p:cNvSpPr/>
              <p:nvPr/>
            </p:nvSpPr>
            <p:spPr>
              <a:xfrm>
                <a:off x="2520300" y="2340206"/>
                <a:ext cx="395925" cy="311084"/>
              </a:xfrm>
              <a:prstGeom prst="ellips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fr-FR" dirty="0"/>
                  <a:t>5</a:t>
                </a:r>
              </a:p>
            </p:txBody>
          </p:sp>
          <p:sp>
            <p:nvSpPr>
              <p:cNvPr id="43" name="Oval 42">
                <a:extLst>
                  <a:ext uri="{FF2B5EF4-FFF2-40B4-BE49-F238E27FC236}">
                    <a16:creationId xmlns:a16="http://schemas.microsoft.com/office/drawing/2014/main" id="{D04E16B5-3723-46C5-AD5A-259F0EAE4DA2}"/>
                  </a:ext>
                </a:extLst>
              </p:cNvPr>
              <p:cNvSpPr/>
              <p:nvPr/>
            </p:nvSpPr>
            <p:spPr>
              <a:xfrm>
                <a:off x="3527197" y="2339029"/>
                <a:ext cx="395925" cy="311084"/>
              </a:xfrm>
              <a:prstGeom prst="ellips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fr-FR" dirty="0"/>
                  <a:t>1</a:t>
                </a:r>
              </a:p>
            </p:txBody>
          </p:sp>
          <p:sp>
            <p:nvSpPr>
              <p:cNvPr id="44" name="Oval 43">
                <a:extLst>
                  <a:ext uri="{FF2B5EF4-FFF2-40B4-BE49-F238E27FC236}">
                    <a16:creationId xmlns:a16="http://schemas.microsoft.com/office/drawing/2014/main" id="{A3961DBC-15EC-4122-82B5-FAFAB1D2D88B}"/>
                  </a:ext>
                </a:extLst>
              </p:cNvPr>
              <p:cNvSpPr/>
              <p:nvPr/>
            </p:nvSpPr>
            <p:spPr>
              <a:xfrm>
                <a:off x="4309618" y="2339029"/>
                <a:ext cx="395925" cy="311084"/>
              </a:xfrm>
              <a:prstGeom prst="ellips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fr-FR" dirty="0"/>
                  <a:t>2</a:t>
                </a:r>
              </a:p>
            </p:txBody>
          </p:sp>
          <p:sp>
            <p:nvSpPr>
              <p:cNvPr id="45" name="Oval 44">
                <a:extLst>
                  <a:ext uri="{FF2B5EF4-FFF2-40B4-BE49-F238E27FC236}">
                    <a16:creationId xmlns:a16="http://schemas.microsoft.com/office/drawing/2014/main" id="{A24BDFC3-19B1-4718-AA88-26F094B5AFDD}"/>
                  </a:ext>
                </a:extLst>
              </p:cNvPr>
              <p:cNvSpPr/>
              <p:nvPr/>
            </p:nvSpPr>
            <p:spPr>
              <a:xfrm>
                <a:off x="5123670" y="2339029"/>
                <a:ext cx="395925" cy="311084"/>
              </a:xfrm>
              <a:prstGeom prst="ellips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fr-FR" dirty="0"/>
                  <a:t>5</a:t>
                </a:r>
              </a:p>
            </p:txBody>
          </p:sp>
          <p:sp>
            <p:nvSpPr>
              <p:cNvPr id="46" name="Oval 45">
                <a:extLst>
                  <a:ext uri="{FF2B5EF4-FFF2-40B4-BE49-F238E27FC236}">
                    <a16:creationId xmlns:a16="http://schemas.microsoft.com/office/drawing/2014/main" id="{2AD2EBBF-9D94-4ADF-8941-FB4BDA1179C4}"/>
                  </a:ext>
                </a:extLst>
              </p:cNvPr>
              <p:cNvSpPr/>
              <p:nvPr/>
            </p:nvSpPr>
            <p:spPr>
              <a:xfrm>
                <a:off x="6148828" y="2339029"/>
                <a:ext cx="395925" cy="311084"/>
              </a:xfrm>
              <a:prstGeom prst="ellips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fr-FR" dirty="0"/>
                  <a:t>1</a:t>
                </a:r>
              </a:p>
            </p:txBody>
          </p:sp>
          <p:sp>
            <p:nvSpPr>
              <p:cNvPr id="47" name="Oval 46">
                <a:extLst>
                  <a:ext uri="{FF2B5EF4-FFF2-40B4-BE49-F238E27FC236}">
                    <a16:creationId xmlns:a16="http://schemas.microsoft.com/office/drawing/2014/main" id="{2E3ADF14-AD11-4583-B5C9-3FF2F7ACF0D2}"/>
                  </a:ext>
                </a:extLst>
              </p:cNvPr>
              <p:cNvSpPr/>
              <p:nvPr/>
            </p:nvSpPr>
            <p:spPr>
              <a:xfrm>
                <a:off x="6931249" y="2339029"/>
                <a:ext cx="395925" cy="311084"/>
              </a:xfrm>
              <a:prstGeom prst="ellips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fr-FR" dirty="0"/>
                  <a:t>2</a:t>
                </a:r>
              </a:p>
            </p:txBody>
          </p:sp>
          <p:sp>
            <p:nvSpPr>
              <p:cNvPr id="48" name="Oval 47">
                <a:extLst>
                  <a:ext uri="{FF2B5EF4-FFF2-40B4-BE49-F238E27FC236}">
                    <a16:creationId xmlns:a16="http://schemas.microsoft.com/office/drawing/2014/main" id="{BEB5D1CD-324C-4B03-B369-7A4CE0E0A29C}"/>
                  </a:ext>
                </a:extLst>
              </p:cNvPr>
              <p:cNvSpPr/>
              <p:nvPr/>
            </p:nvSpPr>
            <p:spPr>
              <a:xfrm>
                <a:off x="7745301" y="2339029"/>
                <a:ext cx="395925" cy="311084"/>
              </a:xfrm>
              <a:prstGeom prst="ellips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fr-FR" dirty="0"/>
                  <a:t>5</a:t>
                </a:r>
              </a:p>
            </p:txBody>
          </p:sp>
          <p:sp>
            <p:nvSpPr>
              <p:cNvPr id="49" name="Oval 48">
                <a:extLst>
                  <a:ext uri="{FF2B5EF4-FFF2-40B4-BE49-F238E27FC236}">
                    <a16:creationId xmlns:a16="http://schemas.microsoft.com/office/drawing/2014/main" id="{AC9308A5-6768-46AF-8A98-FE3DEC59A0F7}"/>
                  </a:ext>
                </a:extLst>
              </p:cNvPr>
              <p:cNvSpPr/>
              <p:nvPr/>
            </p:nvSpPr>
            <p:spPr>
              <a:xfrm>
                <a:off x="8856486" y="2339029"/>
                <a:ext cx="395925" cy="311084"/>
              </a:xfrm>
              <a:prstGeom prst="ellips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fr-FR" dirty="0"/>
                  <a:t>1</a:t>
                </a:r>
              </a:p>
            </p:txBody>
          </p:sp>
          <p:sp>
            <p:nvSpPr>
              <p:cNvPr id="50" name="Oval 49">
                <a:extLst>
                  <a:ext uri="{FF2B5EF4-FFF2-40B4-BE49-F238E27FC236}">
                    <a16:creationId xmlns:a16="http://schemas.microsoft.com/office/drawing/2014/main" id="{CBADA79C-7714-4DCC-9A57-E90C9CD430C4}"/>
                  </a:ext>
                </a:extLst>
              </p:cNvPr>
              <p:cNvSpPr/>
              <p:nvPr/>
            </p:nvSpPr>
            <p:spPr>
              <a:xfrm>
                <a:off x="9638907" y="2339029"/>
                <a:ext cx="395925" cy="311084"/>
              </a:xfrm>
              <a:prstGeom prst="ellips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fr-FR" dirty="0"/>
                  <a:t>2</a:t>
                </a:r>
              </a:p>
            </p:txBody>
          </p:sp>
          <p:sp>
            <p:nvSpPr>
              <p:cNvPr id="51" name="Oval 50">
                <a:extLst>
                  <a:ext uri="{FF2B5EF4-FFF2-40B4-BE49-F238E27FC236}">
                    <a16:creationId xmlns:a16="http://schemas.microsoft.com/office/drawing/2014/main" id="{27502B0F-7A5A-4096-B46C-BDFAA261D078}"/>
                  </a:ext>
                </a:extLst>
              </p:cNvPr>
              <p:cNvSpPr/>
              <p:nvPr/>
            </p:nvSpPr>
            <p:spPr>
              <a:xfrm>
                <a:off x="10452959" y="2339029"/>
                <a:ext cx="395925" cy="311084"/>
              </a:xfrm>
              <a:prstGeom prst="ellips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fr-FR" dirty="0"/>
                  <a:t>5</a:t>
                </a:r>
              </a:p>
            </p:txBody>
          </p:sp>
          <p:sp>
            <p:nvSpPr>
              <p:cNvPr id="52" name="Oval 51">
                <a:extLst>
                  <a:ext uri="{FF2B5EF4-FFF2-40B4-BE49-F238E27FC236}">
                    <a16:creationId xmlns:a16="http://schemas.microsoft.com/office/drawing/2014/main" id="{909B273C-E7A7-4E70-9C57-CCD0A5B7D89B}"/>
                  </a:ext>
                </a:extLst>
              </p:cNvPr>
              <p:cNvSpPr/>
              <p:nvPr/>
            </p:nvSpPr>
            <p:spPr>
              <a:xfrm>
                <a:off x="6292985" y="4283900"/>
                <a:ext cx="395925" cy="311084"/>
              </a:xfrm>
              <a:prstGeom prst="ellips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fr-FR" dirty="0"/>
                  <a:t>3</a:t>
                </a:r>
              </a:p>
            </p:txBody>
          </p:sp>
          <p:sp>
            <p:nvSpPr>
              <p:cNvPr id="53" name="Oval 52">
                <a:extLst>
                  <a:ext uri="{FF2B5EF4-FFF2-40B4-BE49-F238E27FC236}">
                    <a16:creationId xmlns:a16="http://schemas.microsoft.com/office/drawing/2014/main" id="{808B1772-8472-4539-8901-40C079DF70CC}"/>
                  </a:ext>
                </a:extLst>
              </p:cNvPr>
              <p:cNvSpPr/>
              <p:nvPr/>
            </p:nvSpPr>
            <p:spPr>
              <a:xfrm>
                <a:off x="5642535" y="4283900"/>
                <a:ext cx="395925" cy="311084"/>
              </a:xfrm>
              <a:prstGeom prst="ellips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fr-FR" dirty="0"/>
                  <a:t>4</a:t>
                </a:r>
              </a:p>
            </p:txBody>
          </p:sp>
          <p:sp>
            <p:nvSpPr>
              <p:cNvPr id="54" name="Oval 53">
                <a:extLst>
                  <a:ext uri="{FF2B5EF4-FFF2-40B4-BE49-F238E27FC236}">
                    <a16:creationId xmlns:a16="http://schemas.microsoft.com/office/drawing/2014/main" id="{26BDA3C8-B2A1-4889-859D-AC530583E048}"/>
                  </a:ext>
                </a:extLst>
              </p:cNvPr>
              <p:cNvSpPr/>
              <p:nvPr/>
            </p:nvSpPr>
            <p:spPr>
              <a:xfrm>
                <a:off x="8916970" y="4283900"/>
                <a:ext cx="395925" cy="311084"/>
              </a:xfrm>
              <a:prstGeom prst="ellips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fr-FR" dirty="0"/>
                  <a:t>3</a:t>
                </a:r>
              </a:p>
            </p:txBody>
          </p:sp>
          <p:sp>
            <p:nvSpPr>
              <p:cNvPr id="55" name="Oval 54">
                <a:extLst>
                  <a:ext uri="{FF2B5EF4-FFF2-40B4-BE49-F238E27FC236}">
                    <a16:creationId xmlns:a16="http://schemas.microsoft.com/office/drawing/2014/main" id="{E183C0AB-092F-4719-B5B9-23DCD5DB178E}"/>
                  </a:ext>
                </a:extLst>
              </p:cNvPr>
              <p:cNvSpPr/>
              <p:nvPr/>
            </p:nvSpPr>
            <p:spPr>
              <a:xfrm>
                <a:off x="8266520" y="4283900"/>
                <a:ext cx="395925" cy="311084"/>
              </a:xfrm>
              <a:prstGeom prst="ellips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fr-FR" dirty="0"/>
                  <a:t>4</a:t>
                </a:r>
              </a:p>
            </p:txBody>
          </p:sp>
        </p:grpSp>
        <p:sp>
          <p:nvSpPr>
            <p:cNvPr id="58" name="TextBox 57">
              <a:extLst>
                <a:ext uri="{FF2B5EF4-FFF2-40B4-BE49-F238E27FC236}">
                  <a16:creationId xmlns:a16="http://schemas.microsoft.com/office/drawing/2014/main" id="{C016B27B-9E2A-43D3-A1C3-D4E00F84EA59}"/>
                </a:ext>
              </a:extLst>
            </p:cNvPr>
            <p:cNvSpPr txBox="1"/>
            <p:nvPr/>
          </p:nvSpPr>
          <p:spPr>
            <a:xfrm>
              <a:off x="-9826" y="4283900"/>
              <a:ext cx="2902673" cy="2554545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n-US" sz="1600" dirty="0"/>
                <a:t>1: Request Network Information (BSC+NSC)</a:t>
              </a:r>
            </a:p>
            <a:p>
              <a:r>
                <a:rPr lang="en-US" sz="1600" dirty="0"/>
                <a:t>2: Commit Patient and their data (TBC)</a:t>
              </a:r>
            </a:p>
            <a:p>
              <a:r>
                <a:rPr lang="en-US" sz="1600" dirty="0"/>
                <a:t>3:Request Patient Information(TBC + BSC)</a:t>
              </a:r>
            </a:p>
            <a:p>
              <a:r>
                <a:rPr lang="en-US" sz="1600" dirty="0"/>
                <a:t>4:Send the Optimal Transfer </a:t>
              </a:r>
              <a:r>
                <a:rPr lang="en-US" sz="1600" dirty="0" smtClean="0"/>
                <a:t>Solutions (TBC</a:t>
              </a:r>
              <a:r>
                <a:rPr lang="en-US" sz="1600" dirty="0"/>
                <a:t>)</a:t>
              </a:r>
            </a:p>
            <a:p>
              <a:r>
                <a:rPr lang="en-US" sz="1600" dirty="0"/>
                <a:t>5: Request result (TBC) and proceed </a:t>
              </a:r>
              <a:r>
                <a:rPr lang="en-US" sz="1600" dirty="0" smtClean="0"/>
                <a:t>with </a:t>
              </a:r>
              <a:r>
                <a:rPr lang="en-US" sz="1600" dirty="0"/>
                <a:t>the assignment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9939151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</TotalTime>
  <Words>77</Words>
  <Application>Microsoft Office PowerPoint</Application>
  <PresentationFormat>Widescreen</PresentationFormat>
  <Paragraphs>37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Badre, Adrien</dc:creator>
  <cp:lastModifiedBy>Mohebbi, Shima</cp:lastModifiedBy>
  <cp:revision>4</cp:revision>
  <dcterms:created xsi:type="dcterms:W3CDTF">2018-10-30T14:52:18Z</dcterms:created>
  <dcterms:modified xsi:type="dcterms:W3CDTF">2018-10-31T13:40:35Z</dcterms:modified>
</cp:coreProperties>
</file>