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48" r:id="rId2"/>
  </p:sldMasterIdLst>
  <p:notesMasterIdLst>
    <p:notesMasterId r:id="rId10"/>
  </p:notesMasterIdLst>
  <p:sldIdLst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F25086-A8CD-1845-3448-6B39786294BB}" v="33" dt="2022-11-04T19:37:14.0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4FC734-51B8-4B38-9ACA-A6C4107A5F99}" type="datetimeFigureOut">
              <a:t>11/4/2022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A270C8-F9CD-47A6-8AF8-1DFD42FD9E7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190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>
              <a:latin typeface="Sylfaen" panose="010A05020503060303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859CCC-A1B4-2544-9AEA-CBC1A62C326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573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859CCC-A1B4-2544-9AEA-CBC1A62C326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833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859CCC-A1B4-2544-9AEA-CBC1A62C326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0688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859CCC-A1B4-2544-9AEA-CBC1A62C326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599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spcBef>
                <a:spcPts val="800"/>
              </a:spcBef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800"/>
              </a:spcBef>
              <a:defRPr/>
            </a:lvl2pPr>
            <a:lvl3pPr>
              <a:spcBef>
                <a:spcPts val="800"/>
              </a:spcBef>
              <a:defRPr/>
            </a:lvl3pPr>
            <a:lvl4pPr>
              <a:spcBef>
                <a:spcPts val="800"/>
              </a:spcBef>
              <a:defRPr/>
            </a:lvl4pPr>
            <a:lvl5pPr>
              <a:spcBef>
                <a:spcPts val="8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584E3-E771-484E-8E3A-4767B230E4B1}" type="datetime1">
              <a:rPr lang="en-US" smtClean="0"/>
              <a:t>11/4/2022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69E08-166A-4659-82CE-BCAC7DAC33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F714C-AEC7-4713-A5FB-1B4B24C64F2E}" type="datetime1">
              <a:rPr lang="en-US" smtClean="0"/>
              <a:t>11/4/2022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6B599-775F-482B-B77A-9054D4FB11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3571" y="1061393"/>
            <a:ext cx="5730829" cy="5458603"/>
          </a:xfrm>
        </p:spPr>
        <p:txBody>
          <a:bodyPr/>
          <a:lstStyle>
            <a:lvl1pPr>
              <a:spcBef>
                <a:spcPts val="1200"/>
              </a:spcBef>
              <a:defRPr sz="2133"/>
            </a:lvl1pPr>
            <a:lvl2pPr>
              <a:spcBef>
                <a:spcPts val="1200"/>
              </a:spcBef>
              <a:defRPr sz="1867"/>
            </a:lvl2pPr>
            <a:lvl3pPr>
              <a:spcBef>
                <a:spcPts val="1200"/>
              </a:spcBef>
              <a:defRPr sz="1600"/>
            </a:lvl3pPr>
            <a:lvl4pPr>
              <a:spcBef>
                <a:spcPts val="1200"/>
              </a:spcBef>
              <a:defRPr sz="1467"/>
            </a:lvl4pPr>
            <a:lvl5pPr>
              <a:spcBef>
                <a:spcPts val="1200"/>
              </a:spcBef>
              <a:defRPr sz="1467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7" y="1061393"/>
            <a:ext cx="5752900" cy="5458603"/>
          </a:xfrm>
        </p:spPr>
        <p:txBody>
          <a:bodyPr/>
          <a:lstStyle>
            <a:lvl1pPr>
              <a:spcBef>
                <a:spcPts val="1200"/>
              </a:spcBef>
              <a:defRPr sz="2133"/>
            </a:lvl1pPr>
            <a:lvl2pPr>
              <a:spcBef>
                <a:spcPts val="1200"/>
              </a:spcBef>
              <a:defRPr sz="1867"/>
            </a:lvl2pPr>
            <a:lvl3pPr>
              <a:spcBef>
                <a:spcPts val="1200"/>
              </a:spcBef>
              <a:defRPr sz="1600"/>
            </a:lvl3pPr>
            <a:lvl4pPr>
              <a:spcBef>
                <a:spcPts val="1200"/>
              </a:spcBef>
              <a:defRPr sz="1467"/>
            </a:lvl4pPr>
            <a:lvl5pPr>
              <a:spcBef>
                <a:spcPts val="1200"/>
              </a:spcBef>
              <a:defRPr sz="1467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7323A-EC87-49EE-B666-942A00A169AA}" type="datetime1">
              <a:rPr lang="en-US" smtClean="0"/>
              <a:t>11/4/2022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DF219-258D-4F4D-A7E2-6B549D6A2D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390D3-AD12-44E0-BFE3-55A02FF58CEE}" type="datetime1">
              <a:rPr lang="en-US" smtClean="0"/>
              <a:t>11/4/2022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CBE2C-155D-49F2-A4A6-30D399C273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AB836-EAB3-424B-A2F4-9AC55D686EC3}" type="datetime1">
              <a:rPr lang="en-US" smtClean="0"/>
              <a:t>11/4/2022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7599D-FD8C-4B49-B339-4111DB234F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398849" y="164977"/>
            <a:ext cx="9217623" cy="806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63581" y="1188831"/>
            <a:ext cx="11686929" cy="5380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3571" y="632481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77EFF40-7386-4BD8-BFE8-C6216E72B4F6}" type="datetime1">
              <a:rPr lang="en-US" smtClean="0"/>
              <a:t>11/4/2022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24816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pic>
        <p:nvPicPr>
          <p:cNvPr id="1032" name="Picture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5384" y="70297"/>
            <a:ext cx="731520" cy="99974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0" name="Title 2"/>
          <p:cNvSpPr txBox="1">
            <a:spLocks/>
          </p:cNvSpPr>
          <p:nvPr/>
        </p:nvSpPr>
        <p:spPr>
          <a:xfrm>
            <a:off x="315384" y="6424613"/>
            <a:ext cx="5738283" cy="42545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67" cap="small" dirty="0">
              <a:solidFill>
                <a:srgbClr val="9C0601"/>
              </a:solidFill>
              <a:latin typeface="Arial"/>
              <a:ea typeface="+mj-ea"/>
              <a:cs typeface="Arial"/>
            </a:endParaRP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0833" y="67615"/>
            <a:ext cx="1001684" cy="1000903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05700" y="632881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DD0282B-01D0-4FF0-8A2B-8E94B1CAC47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3" name="Elbow Connector 2"/>
          <p:cNvCxnSpPr>
            <a:stCxn id="8" idx="3"/>
            <a:endCxn id="1032" idx="1"/>
          </p:cNvCxnSpPr>
          <p:nvPr/>
        </p:nvCxnSpPr>
        <p:spPr>
          <a:xfrm flipH="1">
            <a:off x="315393" y="568065"/>
            <a:ext cx="11577124" cy="2107"/>
          </a:xfrm>
          <a:prstGeom prst="bentConnector5">
            <a:avLst>
              <a:gd name="adj1" fmla="val -1327"/>
              <a:gd name="adj2" fmla="val 291622278"/>
              <a:gd name="adj3" fmla="val 101392"/>
            </a:avLst>
          </a:prstGeom>
          <a:ln w="19050" cmpd="sng">
            <a:solidFill>
              <a:srgbClr val="A40029"/>
            </a:solidFill>
          </a:ln>
          <a:effectLst>
            <a:outerShdw blurRad="25400" dist="12700" dir="2700000" algn="tl" rotWithShape="0">
              <a:srgbClr val="000000">
                <a:alpha val="3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5" name="Picture 8"/>
          <p:cNvPicPr>
            <a:picLocks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756852" y="6607403"/>
            <a:ext cx="1950720" cy="208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67" b="1" i="0" kern="1200">
          <a:solidFill>
            <a:schemeClr val="tx1"/>
          </a:solidFill>
          <a:latin typeface="Iowan Old Style Roman"/>
          <a:ea typeface="+mj-ea"/>
          <a:cs typeface="Iowan Old Style Roman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Calibri" pitchFamily="34" charset="0"/>
        </a:defRPr>
      </a:lvl5pPr>
      <a:lvl6pPr marL="609585" algn="ctr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Calibri" pitchFamily="34" charset="0"/>
        </a:defRPr>
      </a:lvl6pPr>
      <a:lvl7pPr marL="1219170" algn="ctr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Calibri" pitchFamily="34" charset="0"/>
        </a:defRPr>
      </a:lvl7pPr>
      <a:lvl8pPr marL="1828754" algn="ctr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Calibri" pitchFamily="34" charset="0"/>
        </a:defRPr>
      </a:lvl8pPr>
      <a:lvl9pPr marL="2438339" algn="ctr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Calibri" pitchFamily="34" charset="0"/>
        </a:defRPr>
      </a:lvl9pPr>
    </p:titleStyle>
    <p:bodyStyle>
      <a:lvl1pPr marL="457189" indent="-309026" algn="l" rtl="0" eaLnBrk="1" fontAlgn="base" hangingPunct="1">
        <a:spcBef>
          <a:spcPts val="16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Lucida Grande"/>
          <a:ea typeface="+mn-ea"/>
          <a:cs typeface="Lucida Grande"/>
        </a:defRPr>
      </a:lvl1pPr>
      <a:lvl2pPr marL="990575" indent="-380990" algn="l" rtl="0" eaLnBrk="1" fontAlgn="base" hangingPunct="1">
        <a:spcBef>
          <a:spcPts val="1600"/>
        </a:spcBef>
        <a:spcAft>
          <a:spcPct val="0"/>
        </a:spcAft>
        <a:buFont typeface="Arial"/>
        <a:buChar char="•"/>
        <a:defRPr sz="2400" kern="1200">
          <a:solidFill>
            <a:schemeClr val="tx1"/>
          </a:solidFill>
          <a:latin typeface="Lucida Grande"/>
          <a:ea typeface="+mn-ea"/>
          <a:cs typeface="Lucida Grande"/>
        </a:defRPr>
      </a:lvl2pPr>
      <a:lvl3pPr marL="1523962" indent="-304792" algn="l" rtl="0" eaLnBrk="1" fontAlgn="base" hangingPunct="1">
        <a:spcBef>
          <a:spcPts val="1600"/>
        </a:spcBef>
        <a:spcAft>
          <a:spcPct val="0"/>
        </a:spcAft>
        <a:buFont typeface="Arial" charset="0"/>
        <a:buChar char="•"/>
        <a:defRPr sz="2133" kern="1200">
          <a:solidFill>
            <a:schemeClr val="tx1"/>
          </a:solidFill>
          <a:latin typeface="Lucida Grande"/>
          <a:ea typeface="+mn-ea"/>
          <a:cs typeface="Lucida Grande"/>
        </a:defRPr>
      </a:lvl3pPr>
      <a:lvl4pPr marL="2133547" indent="-304792" algn="l" rtl="0" eaLnBrk="1" fontAlgn="base" hangingPunct="1">
        <a:spcBef>
          <a:spcPts val="1600"/>
        </a:spcBef>
        <a:spcAft>
          <a:spcPct val="0"/>
        </a:spcAft>
        <a:buFont typeface="Arial" charset="0"/>
        <a:buChar char="–"/>
        <a:defRPr sz="1867" kern="1200">
          <a:solidFill>
            <a:schemeClr val="tx1"/>
          </a:solidFill>
          <a:latin typeface="Lucida Grande"/>
          <a:ea typeface="+mn-ea"/>
          <a:cs typeface="Lucida Grande"/>
        </a:defRPr>
      </a:lvl4pPr>
      <a:lvl5pPr marL="2743131" indent="-304792" algn="l" rtl="0" eaLnBrk="1" fontAlgn="base" hangingPunct="1">
        <a:spcBef>
          <a:spcPts val="1600"/>
        </a:spcBef>
        <a:spcAft>
          <a:spcPct val="0"/>
        </a:spcAft>
        <a:buFont typeface="Arial" charset="0"/>
        <a:buChar char="»"/>
        <a:defRPr sz="1467" kern="1200">
          <a:solidFill>
            <a:schemeClr val="tx1"/>
          </a:solidFill>
          <a:latin typeface="Lucida Grande"/>
          <a:ea typeface="+mn-ea"/>
          <a:cs typeface="Lucida Grande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37606"/>
            <a:ext cx="10363200" cy="1470025"/>
          </a:xfrm>
        </p:spPr>
        <p:txBody>
          <a:bodyPr/>
          <a:lstStyle/>
          <a:p>
            <a:r>
              <a:rPr lang="en-US" sz="4250" dirty="0"/>
              <a:t>Title Page TBD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1848" y="5200452"/>
            <a:ext cx="9888304" cy="1470025"/>
          </a:xfrm>
        </p:spPr>
        <p:txBody>
          <a:bodyPr/>
          <a:lstStyle/>
          <a:p>
            <a:pPr>
              <a:spcBef>
                <a:spcPts val="400"/>
              </a:spcBef>
            </a:pPr>
            <a:r>
              <a:rPr lang="en-US" sz="1600" dirty="0"/>
              <a:t>Joshua Short</a:t>
            </a:r>
            <a:r>
              <a:rPr lang="en-US" sz="1600" baseline="30000" dirty="0"/>
              <a:t>1,2</a:t>
            </a:r>
          </a:p>
          <a:p>
            <a:pPr>
              <a:spcBef>
                <a:spcPts val="400"/>
              </a:spcBef>
            </a:pPr>
            <a:endParaRPr lang="en-US" sz="1600" dirty="0"/>
          </a:p>
          <a:p>
            <a:pPr>
              <a:spcBef>
                <a:spcPts val="400"/>
              </a:spcBef>
            </a:pPr>
            <a:r>
              <a:rPr lang="en-US" sz="1333" i="1" baseline="30000" dirty="0"/>
              <a:t>1</a:t>
            </a:r>
            <a:r>
              <a:rPr lang="en-US" sz="1333" i="1" dirty="0"/>
              <a:t>Advanced Radar Research Center, University of Oklahoma, Norman, Oklahoma, USA</a:t>
            </a:r>
            <a:endParaRPr lang="en-US" sz="1333" dirty="0"/>
          </a:p>
          <a:p>
            <a:pPr>
              <a:spcBef>
                <a:spcPts val="400"/>
              </a:spcBef>
            </a:pPr>
            <a:r>
              <a:rPr lang="en-US" sz="1333" i="1" baseline="30000" dirty="0"/>
              <a:t>2</a:t>
            </a:r>
            <a:r>
              <a:rPr lang="en-US" sz="1333" i="1" dirty="0"/>
              <a:t>School of Electrical and Computer Engineering, University of Oklahoma, Norman, OK, USA</a:t>
            </a:r>
            <a:endParaRPr lang="en-US" sz="1333" dirty="0"/>
          </a:p>
        </p:txBody>
      </p:sp>
    </p:spTree>
    <p:extLst>
      <p:ext uri="{BB962C8B-B14F-4D97-AF65-F5344CB8AC3E}">
        <p14:creationId xmlns:p14="http://schemas.microsoft.com/office/powerpoint/2010/main" val="1852256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942DC-C9E6-42B7-8D39-A0B454CFB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D9F68F-DB4A-4952-8FC9-4801CA1C2D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688" y="1430313"/>
            <a:ext cx="8195056" cy="5000625"/>
          </a:xfrm>
        </p:spPr>
        <p:txBody>
          <a:bodyPr/>
          <a:lstStyle/>
          <a:p>
            <a:pPr marL="456565" indent="-308610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CAF7422-BC85-4E6B-A08E-72080B79D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C69E08-166A-4659-82CE-BCAC7DAC331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632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942DC-C9E6-42B7-8D39-A0B454CFB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250" dirty="0"/>
              <a:t>Template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D9F68F-DB4A-4952-8FC9-4801CA1C2D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688" y="1430313"/>
            <a:ext cx="8195056" cy="5000625"/>
          </a:xfrm>
        </p:spPr>
        <p:txBody>
          <a:bodyPr/>
          <a:lstStyle/>
          <a:p>
            <a:pPr marL="456565" indent="-308610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CAF7422-BC85-4E6B-A08E-72080B79D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C69E08-166A-4659-82CE-BCAC7DAC331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228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942DC-C9E6-42B7-8D39-A0B454CFB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0CAFE97-596A-4C7B-BBBB-B03A559259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6565" indent="-308610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688E0A1-D197-4186-A159-1EEC3E012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C69E08-166A-4659-82CE-BCAC7DAC331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347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942DC-C9E6-42B7-8D39-A0B454CFB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D9F68F-DB4A-4952-8FC9-4801CA1C2D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158" y="971148"/>
            <a:ext cx="9716993" cy="5461736"/>
          </a:xfrm>
        </p:spPr>
        <p:txBody>
          <a:bodyPr/>
          <a:lstStyle/>
          <a:p>
            <a:pPr marL="148163" indent="0">
              <a:buNone/>
            </a:pPr>
            <a:b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0F468401-F82D-475A-B4B6-3B0C490827C6}"/>
              </a:ext>
            </a:extLst>
          </p:cNvPr>
          <p:cNvSpPr txBox="1">
            <a:spLocks/>
          </p:cNvSpPr>
          <p:nvPr/>
        </p:nvSpPr>
        <p:spPr bwMode="auto">
          <a:xfrm>
            <a:off x="1279358" y="971148"/>
            <a:ext cx="9716993" cy="572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342900" indent="-231775" algn="l" rtl="0" eaLnBrk="1" fontAlgn="base" hangingPunct="1">
              <a:spcBef>
                <a:spcPts val="6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Lucida Grande"/>
                <a:ea typeface="+mn-ea"/>
                <a:cs typeface="Lucida Grande"/>
              </a:defRPr>
            </a:lvl1pPr>
            <a:lvl2pPr marL="742950" indent="-285750" algn="l" rtl="0" eaLnBrk="1" fontAlgn="base" hangingPunct="1">
              <a:spcBef>
                <a:spcPts val="600"/>
              </a:spcBef>
              <a:spcAft>
                <a:spcPct val="0"/>
              </a:spcAft>
              <a:buFont typeface="Arial"/>
              <a:buChar char="•"/>
              <a:defRPr sz="1800" kern="1200">
                <a:solidFill>
                  <a:schemeClr val="tx1"/>
                </a:solidFill>
                <a:latin typeface="Lucida Grande"/>
                <a:ea typeface="+mn-ea"/>
                <a:cs typeface="Lucida Grande"/>
              </a:defRPr>
            </a:lvl2pPr>
            <a:lvl3pPr marL="1143000" indent="-228600" algn="l" rtl="0" eaLnBrk="1" fontAlgn="base" hangingPunct="1">
              <a:spcBef>
                <a:spcPts val="6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Lucida Grande"/>
                <a:ea typeface="+mn-ea"/>
                <a:cs typeface="Lucida Grande"/>
              </a:defRPr>
            </a:lvl3pPr>
            <a:lvl4pPr marL="1600200" indent="-228600" algn="l" rtl="0" eaLnBrk="1" fontAlgn="base" hangingPunct="1">
              <a:spcBef>
                <a:spcPts val="600"/>
              </a:spcBef>
              <a:spcAft>
                <a:spcPct val="0"/>
              </a:spcAft>
              <a:buFont typeface="Arial" charset="0"/>
              <a:buChar char="–"/>
              <a:defRPr sz="1400" kern="1200">
                <a:solidFill>
                  <a:schemeClr val="tx1"/>
                </a:solidFill>
                <a:latin typeface="Lucida Grande"/>
                <a:ea typeface="+mn-ea"/>
                <a:cs typeface="Lucida Grande"/>
              </a:defRPr>
            </a:lvl4pPr>
            <a:lvl5pPr marL="2057400" indent="-228600" algn="l" rtl="0" eaLnBrk="1" fontAlgn="base" hangingPunct="1">
              <a:spcBef>
                <a:spcPts val="600"/>
              </a:spcBef>
              <a:spcAft>
                <a:spcPct val="0"/>
              </a:spcAft>
              <a:buFont typeface="Arial" charset="0"/>
              <a:buChar char="»"/>
              <a:defRPr sz="1100" kern="1200">
                <a:solidFill>
                  <a:schemeClr val="tx1"/>
                </a:solidFill>
                <a:latin typeface="Lucida Grande"/>
                <a:ea typeface="+mn-ea"/>
                <a:cs typeface="Lucida Grande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7955" indent="0">
              <a:buNone/>
            </a:pPr>
            <a:endParaRPr lang="en-US" sz="14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7955" indent="0">
              <a:buNone/>
            </a:pPr>
            <a:endParaRPr lang="en-US" sz="1467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7955" indent="0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B9DC6F-7FE4-41BB-9AC6-CA98F904E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C69E08-166A-4659-82CE-BCAC7DAC331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661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942DC-C9E6-42B7-8D39-A0B454CFB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7189" y="3025915"/>
            <a:ext cx="9217623" cy="806171"/>
          </a:xfrm>
        </p:spPr>
        <p:txBody>
          <a:bodyPr/>
          <a:lstStyle/>
          <a:p>
            <a:r>
              <a:rPr lang="en-US" sz="5867" dirty="0"/>
              <a:t>Questions?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FAEFF2-F08F-49E2-9BBF-D90C5036D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C69E08-166A-4659-82CE-BCAC7DAC3311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477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SC_3720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0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37920" y="4977211"/>
            <a:ext cx="9916160" cy="1107990"/>
          </a:xfrm>
          <a:prstGeom prst="rect">
            <a:avLst/>
          </a:prstGeom>
          <a:noFill/>
        </p:spPr>
        <p:txBody>
          <a:bodyPr wrap="square" lIns="121913" tIns="60957" rIns="121913" bIns="60957" rtlCol="0">
            <a:spAutoFit/>
          </a:bodyPr>
          <a:lstStyle/>
          <a:p>
            <a:pPr algn="ctr"/>
            <a:r>
              <a:rPr lang="en-US" sz="3733" dirty="0">
                <a:solidFill>
                  <a:srgbClr val="FFFFFF"/>
                </a:solidFill>
                <a:latin typeface="Gill Sans"/>
                <a:cs typeface="Gill Sans"/>
              </a:rPr>
              <a:t>Advanced Radar Research Center</a:t>
            </a:r>
          </a:p>
          <a:p>
            <a:pPr algn="ctr"/>
            <a:r>
              <a:rPr lang="en-US" sz="1067" dirty="0">
                <a:solidFill>
                  <a:srgbClr val="FFFFFF"/>
                </a:solidFill>
                <a:latin typeface="Gill Sans"/>
                <a:cs typeface="Gill Sans"/>
              </a:rPr>
              <a:t> </a:t>
            </a:r>
            <a:r>
              <a:rPr lang="en-US" sz="2667" dirty="0">
                <a:solidFill>
                  <a:srgbClr val="FFFFFF"/>
                </a:solidFill>
                <a:latin typeface="Courier"/>
                <a:cs typeface="Courier"/>
              </a:rPr>
              <a:t>http://</a:t>
            </a:r>
            <a:r>
              <a:rPr lang="en-US" sz="2667" dirty="0" err="1">
                <a:solidFill>
                  <a:srgbClr val="FFFFFF"/>
                </a:solidFill>
                <a:latin typeface="Courier"/>
                <a:cs typeface="Courier"/>
              </a:rPr>
              <a:t>arrc.ou.edu</a:t>
            </a:r>
            <a:endParaRPr lang="en-US" sz="2667" dirty="0">
              <a:solidFill>
                <a:srgbClr val="FFFFFF"/>
              </a:solidFill>
              <a:latin typeface="Courier"/>
              <a:cs typeface="Courier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CF4C35-F5EE-4BED-AB77-3F02FB335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E7599D-FD8C-4B49-B339-4111DB234F2A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3035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RRC2014W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Breeze">
      <a:majorFont>
        <a:latin typeface="News Gothic MT"/>
        <a:ea typeface=""/>
        <a:cs typeface=""/>
        <a:font script="Jpan" typeface="ＭＳ Ｐゴシック"/>
      </a:majorFont>
      <a:minorFont>
        <a:latin typeface="News Gothic MT"/>
        <a:ea typeface=""/>
        <a:cs typeface=""/>
        <a:font script="Jpan"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 cmpd="sng">
          <a:solidFill>
            <a:schemeClr val="accent1">
              <a:lumMod val="50000"/>
            </a:schemeClr>
          </a:solidFill>
        </a:ln>
      </a:spPr>
      <a:bodyPr rtlCol="0" anchor="ctr"/>
      <a:lstStyle>
        <a:defPPr algn="ctr">
          <a:defRPr sz="10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office theme</vt:lpstr>
      <vt:lpstr>ARRC2014W</vt:lpstr>
      <vt:lpstr>Title Page TBD</vt:lpstr>
      <vt:lpstr>Outline</vt:lpstr>
      <vt:lpstr>Template</vt:lpstr>
      <vt:lpstr>Conclusions</vt:lpstr>
      <vt:lpstr>References</vt:lpstr>
      <vt:lpstr>Questions?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20</cp:revision>
  <dcterms:created xsi:type="dcterms:W3CDTF">2022-11-04T19:33:24Z</dcterms:created>
  <dcterms:modified xsi:type="dcterms:W3CDTF">2022-11-04T19:37:45Z</dcterms:modified>
</cp:coreProperties>
</file>