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pptx" ContentType="application/vnd.openxmlformats-officedocument.presentationml.presentation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3152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08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85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1122363"/>
            <a:ext cx="6217920" cy="2387600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02038"/>
            <a:ext cx="5486400" cy="1655762"/>
          </a:xfrm>
        </p:spPr>
        <p:txBody>
          <a:bodyPr/>
          <a:lstStyle>
            <a:lvl1pPr marL="0" indent="0" algn="ctr">
              <a:buNone/>
              <a:defRPr sz="1920"/>
            </a:lvl1pPr>
            <a:lvl2pPr marL="365760" indent="0" algn="ctr">
              <a:buNone/>
              <a:defRPr sz="1600"/>
            </a:lvl2pPr>
            <a:lvl3pPr marL="731520" indent="0" algn="ctr">
              <a:buNone/>
              <a:defRPr sz="1440"/>
            </a:lvl3pPr>
            <a:lvl4pPr marL="1097280" indent="0" algn="ctr">
              <a:buNone/>
              <a:defRPr sz="1280"/>
            </a:lvl4pPr>
            <a:lvl5pPr marL="1463040" indent="0" algn="ctr">
              <a:buNone/>
              <a:defRPr sz="1280"/>
            </a:lvl5pPr>
            <a:lvl6pPr marL="1828800" indent="0" algn="ctr">
              <a:buNone/>
              <a:defRPr sz="1280"/>
            </a:lvl6pPr>
            <a:lvl7pPr marL="2194560" indent="0" algn="ctr">
              <a:buNone/>
              <a:defRPr sz="1280"/>
            </a:lvl7pPr>
            <a:lvl8pPr marL="2560320" indent="0" algn="ctr">
              <a:buNone/>
              <a:defRPr sz="1280"/>
            </a:lvl8pPr>
            <a:lvl9pPr marL="2926080" indent="0" algn="ctr">
              <a:buNone/>
              <a:defRPr sz="12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425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9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34940" y="365125"/>
            <a:ext cx="157734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365125"/>
            <a:ext cx="464058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71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508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10" y="1709740"/>
            <a:ext cx="6309360" cy="285273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110" y="4589465"/>
            <a:ext cx="6309360" cy="1500187"/>
          </a:xfrm>
        </p:spPr>
        <p:txBody>
          <a:bodyPr/>
          <a:lstStyle>
            <a:lvl1pPr marL="0" indent="0">
              <a:buNone/>
              <a:defRPr sz="1920">
                <a:solidFill>
                  <a:schemeClr val="tx1"/>
                </a:solidFill>
              </a:defRPr>
            </a:lvl1pPr>
            <a:lvl2pPr marL="365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315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0972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4pPr>
            <a:lvl5pPr marL="146304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5pPr>
            <a:lvl6pPr marL="182880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6pPr>
            <a:lvl7pPr marL="219456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7pPr>
            <a:lvl8pPr marL="256032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8pPr>
            <a:lvl9pPr marL="29260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543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1825625"/>
            <a:ext cx="3108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320" y="1825625"/>
            <a:ext cx="3108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83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365127"/>
            <a:ext cx="630936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4" y="1681163"/>
            <a:ext cx="3094672" cy="823912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4" y="2505075"/>
            <a:ext cx="309467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03320" y="1681163"/>
            <a:ext cx="3109913" cy="823912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03320" y="2505075"/>
            <a:ext cx="3109913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710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869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90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457200"/>
            <a:ext cx="2359342" cy="160020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9913" y="987427"/>
            <a:ext cx="3703320" cy="4873625"/>
          </a:xfrm>
        </p:spPr>
        <p:txBody>
          <a:bodyPr/>
          <a:lstStyle>
            <a:lvl1pPr>
              <a:defRPr sz="2560"/>
            </a:lvl1pPr>
            <a:lvl2pPr>
              <a:defRPr sz="2240"/>
            </a:lvl2pPr>
            <a:lvl3pPr>
              <a:defRPr sz="192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057400"/>
            <a:ext cx="2359342" cy="3811588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69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457200"/>
            <a:ext cx="2359342" cy="160020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9913" y="987427"/>
            <a:ext cx="3703320" cy="4873625"/>
          </a:xfrm>
        </p:spPr>
        <p:txBody>
          <a:bodyPr anchor="t"/>
          <a:lstStyle>
            <a:lvl1pPr marL="0" indent="0">
              <a:buNone/>
              <a:defRPr sz="2560"/>
            </a:lvl1pPr>
            <a:lvl2pPr marL="365760" indent="0">
              <a:buNone/>
              <a:defRPr sz="2240"/>
            </a:lvl2pPr>
            <a:lvl3pPr marL="731520" indent="0">
              <a:buNone/>
              <a:defRPr sz="1920"/>
            </a:lvl3pPr>
            <a:lvl4pPr marL="1097280" indent="0">
              <a:buNone/>
              <a:defRPr sz="1600"/>
            </a:lvl4pPr>
            <a:lvl5pPr marL="1463040" indent="0">
              <a:buNone/>
              <a:defRPr sz="1600"/>
            </a:lvl5pPr>
            <a:lvl6pPr marL="1828800" indent="0">
              <a:buNone/>
              <a:defRPr sz="1600"/>
            </a:lvl6pPr>
            <a:lvl7pPr marL="2194560" indent="0">
              <a:buNone/>
              <a:defRPr sz="1600"/>
            </a:lvl7pPr>
            <a:lvl8pPr marL="2560320" indent="0">
              <a:buNone/>
              <a:defRPr sz="1600"/>
            </a:lvl8pPr>
            <a:lvl9pPr marL="292608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057400"/>
            <a:ext cx="2359342" cy="3811588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67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65127"/>
            <a:ext cx="63093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25625"/>
            <a:ext cx="63093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6356352"/>
            <a:ext cx="1645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7F25F-D363-4798-8C15-7CFE299CA574}" type="datetimeFigureOut">
              <a:rPr lang="en-US" smtClean="0"/>
              <a:t>4/23/2022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3160" y="6356352"/>
            <a:ext cx="2468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6360" y="6356352"/>
            <a:ext cx="1645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135F9-A570-47FA-8F6F-D34F202F7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093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package" Target="../embeddings/Microsoft_PowerPoint_Presentation.pptx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BAD2C-40FD-4376-86E9-618CA08D0D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A13A3E-47B0-4931-BB0C-6EF1859166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picture containing wall, indoor&#10;&#10;Description automatically generated">
            <a:extLst>
              <a:ext uri="{FF2B5EF4-FFF2-40B4-BE49-F238E27FC236}">
                <a16:creationId xmlns:a16="http://schemas.microsoft.com/office/drawing/2014/main" id="{4BFF551E-4096-4542-B0AB-80D33118A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28602" y="-333024"/>
            <a:ext cx="6857999" cy="752404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AC3AB33-05B4-4CEE-BAB0-5DA0ACBBB4E2}"/>
              </a:ext>
            </a:extLst>
          </p:cNvPr>
          <p:cNvSpPr/>
          <p:nvPr/>
        </p:nvSpPr>
        <p:spPr>
          <a:xfrm>
            <a:off x="2622990" y="2519283"/>
            <a:ext cx="1979195" cy="71587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DE5CEDA-EAB8-48D9-87A5-AAE92EAED3AB}"/>
              </a:ext>
            </a:extLst>
          </p:cNvPr>
          <p:cNvCxnSpPr>
            <a:cxnSpLocks/>
          </p:cNvCxnSpPr>
          <p:nvPr/>
        </p:nvCxnSpPr>
        <p:spPr>
          <a:xfrm flipH="1">
            <a:off x="503474" y="2519283"/>
            <a:ext cx="2119516" cy="117474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72A1EE3-FC06-47CC-8DD2-4E7A29E54C91}"/>
              </a:ext>
            </a:extLst>
          </p:cNvPr>
          <p:cNvCxnSpPr>
            <a:cxnSpLocks/>
          </p:cNvCxnSpPr>
          <p:nvPr/>
        </p:nvCxnSpPr>
        <p:spPr>
          <a:xfrm flipH="1">
            <a:off x="503474" y="3225214"/>
            <a:ext cx="2119516" cy="170706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9F4CCAE-9740-4C05-B25D-B1AF20E3772C}"/>
              </a:ext>
            </a:extLst>
          </p:cNvPr>
          <p:cNvCxnSpPr>
            <a:cxnSpLocks/>
          </p:cNvCxnSpPr>
          <p:nvPr/>
        </p:nvCxnSpPr>
        <p:spPr>
          <a:xfrm>
            <a:off x="4604239" y="3238498"/>
            <a:ext cx="2223434" cy="166838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7596CBC-22AC-4DD8-B158-65BAEC4F0942}"/>
              </a:ext>
            </a:extLst>
          </p:cNvPr>
          <p:cNvCxnSpPr>
            <a:cxnSpLocks/>
          </p:cNvCxnSpPr>
          <p:nvPr/>
        </p:nvCxnSpPr>
        <p:spPr>
          <a:xfrm flipH="1" flipV="1">
            <a:off x="4584185" y="2515937"/>
            <a:ext cx="2236463" cy="114861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23DF0070-D621-41B3-98C8-8427AED807C9}"/>
              </a:ext>
            </a:extLst>
          </p:cNvPr>
          <p:cNvSpPr/>
          <p:nvPr/>
        </p:nvSpPr>
        <p:spPr>
          <a:xfrm>
            <a:off x="494552" y="3670968"/>
            <a:ext cx="6349999" cy="126130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0B37CDB-9A1F-41AE-AB6E-AE389FC8BA97}"/>
              </a:ext>
            </a:extLst>
          </p:cNvPr>
          <p:cNvCxnSpPr>
            <a:cxnSpLocks/>
          </p:cNvCxnSpPr>
          <p:nvPr/>
        </p:nvCxnSpPr>
        <p:spPr>
          <a:xfrm flipH="1">
            <a:off x="4088750" y="299124"/>
            <a:ext cx="513435" cy="24180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8435AD8-FA03-4CEC-9FC9-973F1773F2DA}"/>
              </a:ext>
            </a:extLst>
          </p:cNvPr>
          <p:cNvCxnSpPr>
            <a:cxnSpLocks/>
          </p:cNvCxnSpPr>
          <p:nvPr/>
        </p:nvCxnSpPr>
        <p:spPr>
          <a:xfrm flipH="1">
            <a:off x="4533628" y="275502"/>
            <a:ext cx="2758634" cy="244167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F1424C0-36D4-4443-8DE1-80ED29D31E07}"/>
              </a:ext>
            </a:extLst>
          </p:cNvPr>
          <p:cNvCxnSpPr>
            <a:cxnSpLocks/>
          </p:cNvCxnSpPr>
          <p:nvPr/>
        </p:nvCxnSpPr>
        <p:spPr>
          <a:xfrm flipH="1">
            <a:off x="4533628" y="2293060"/>
            <a:ext cx="2758634" cy="802066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4B4BFFDC-827D-482E-8F32-BE2A53DB461D}"/>
              </a:ext>
            </a:extLst>
          </p:cNvPr>
          <p:cNvSpPr/>
          <p:nvPr/>
        </p:nvSpPr>
        <p:spPr>
          <a:xfrm>
            <a:off x="4103717" y="2685550"/>
            <a:ext cx="439154" cy="40957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-up of a fetus&#10;&#10;Description automatically generated with low confidence">
            <a:extLst>
              <a:ext uri="{FF2B5EF4-FFF2-40B4-BE49-F238E27FC236}">
                <a16:creationId xmlns:a16="http://schemas.microsoft.com/office/drawing/2014/main" id="{E23FAC03-B188-44C9-A4B6-54A1118E29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185" y="275502"/>
            <a:ext cx="2690077" cy="201755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68261DD9-7E15-473E-85C6-DD3FFB757582}"/>
              </a:ext>
            </a:extLst>
          </p:cNvPr>
          <p:cNvSpPr/>
          <p:nvPr/>
        </p:nvSpPr>
        <p:spPr>
          <a:xfrm>
            <a:off x="4602185" y="263347"/>
            <a:ext cx="2713015" cy="200432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>
            <a:hlinkClick r:id="" action="ppaction://ole?verb=0"/>
            <a:extLst>
              <a:ext uri="{FF2B5EF4-FFF2-40B4-BE49-F238E27FC236}">
                <a16:creationId xmlns:a16="http://schemas.microsoft.com/office/drawing/2014/main" id="{26038D23-4EEE-4AC1-8600-AAD325F8C2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546463"/>
              </p:ext>
            </p:extLst>
          </p:nvPr>
        </p:nvGraphicFramePr>
        <p:xfrm>
          <a:off x="482600" y="3694026"/>
          <a:ext cx="635000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resentation" r:id="rId5" imgW="6350040" imgH="1238400" progId="PowerPoint.Show.12">
                  <p:embed/>
                </p:oleObj>
              </mc:Choice>
              <mc:Fallback>
                <p:oleObj name="Presentation" r:id="rId5" imgW="6350040" imgH="1238400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2600" y="3694026"/>
                        <a:ext cx="6350000" cy="1238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187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Microsoft 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Blosser, Clayton G.</dc:creator>
  <cp:lastModifiedBy>Blosser, Clayton G.</cp:lastModifiedBy>
  <cp:revision>1</cp:revision>
  <dcterms:created xsi:type="dcterms:W3CDTF">2022-04-23T22:23:52Z</dcterms:created>
  <dcterms:modified xsi:type="dcterms:W3CDTF">2022-04-23T22:31:45Z</dcterms:modified>
</cp:coreProperties>
</file>