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3726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80" autoAdjust="0"/>
    <p:restoredTop sz="94660"/>
  </p:normalViewPr>
  <p:slideViewPr>
    <p:cSldViewPr snapToGrid="0">
      <p:cViewPr>
        <p:scale>
          <a:sx n="400" d="100"/>
          <a:sy n="400" d="100"/>
        </p:scale>
        <p:origin x="-6684" y="-74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2945" y="1122363"/>
            <a:ext cx="796671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3602038"/>
            <a:ext cx="702945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85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920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267" y="365125"/>
            <a:ext cx="2020967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4367" y="365125"/>
            <a:ext cx="5945743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890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63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485" y="1709740"/>
            <a:ext cx="808386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485" y="4589465"/>
            <a:ext cx="808386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656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4366" y="1825625"/>
            <a:ext cx="398335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4879" y="1825625"/>
            <a:ext cx="398335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856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587" y="365127"/>
            <a:ext cx="808386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588" y="1681163"/>
            <a:ext cx="396504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588" y="2505075"/>
            <a:ext cx="3965049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4879" y="1681163"/>
            <a:ext cx="398457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44879" y="2505075"/>
            <a:ext cx="398457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694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531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8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587" y="457200"/>
            <a:ext cx="302290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4576" y="987427"/>
            <a:ext cx="4744879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587" y="2057400"/>
            <a:ext cx="302290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826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587" y="457200"/>
            <a:ext cx="302290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84576" y="987427"/>
            <a:ext cx="4744879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587" y="2057400"/>
            <a:ext cx="302290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51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4366" y="365127"/>
            <a:ext cx="808386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4366" y="1825625"/>
            <a:ext cx="808386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366" y="6356352"/>
            <a:ext cx="21088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2E8FF-3A3B-4687-A605-B7520B52249B}" type="datetimeFigureOut">
              <a:rPr lang="en-US" smtClean="0"/>
              <a:t>4/7/2022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4674" y="6356352"/>
            <a:ext cx="31632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19399" y="6356352"/>
            <a:ext cx="21088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03BF8-7393-408D-8A55-633A4C51A1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740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1F11D-6BF5-4EBA-91F8-3BEA5C65B6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E41E86-2B91-4DEB-A607-2111719CC8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Text&#10;&#10;Description automatically generated with low confidence">
            <a:extLst>
              <a:ext uri="{FF2B5EF4-FFF2-40B4-BE49-F238E27FC236}">
                <a16:creationId xmlns:a16="http://schemas.microsoft.com/office/drawing/2014/main" id="{9433E237-67AD-4963-8691-7AEF759A3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378" y="0"/>
            <a:ext cx="9585356" cy="68580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84680C9-59F2-442F-AA4E-6623445B2818}"/>
              </a:ext>
            </a:extLst>
          </p:cNvPr>
          <p:cNvCxnSpPr>
            <a:cxnSpLocks/>
          </p:cNvCxnSpPr>
          <p:nvPr/>
        </p:nvCxnSpPr>
        <p:spPr>
          <a:xfrm flipH="1">
            <a:off x="3803745" y="2381534"/>
            <a:ext cx="303034" cy="0"/>
          </a:xfrm>
          <a:prstGeom prst="line">
            <a:avLst/>
          </a:prstGeom>
          <a:ln w="28575"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CEB42B-44E3-4A44-846E-741765FF4556}"/>
              </a:ext>
            </a:extLst>
          </p:cNvPr>
          <p:cNvCxnSpPr>
            <a:cxnSpLocks/>
          </p:cNvCxnSpPr>
          <p:nvPr/>
        </p:nvCxnSpPr>
        <p:spPr>
          <a:xfrm flipH="1">
            <a:off x="4485535" y="2335413"/>
            <a:ext cx="487518" cy="0"/>
          </a:xfrm>
          <a:prstGeom prst="line">
            <a:avLst/>
          </a:prstGeom>
          <a:ln w="28575"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BC4F745-7D1B-47E2-B371-E011A08DC92A}"/>
              </a:ext>
            </a:extLst>
          </p:cNvPr>
          <p:cNvCxnSpPr>
            <a:cxnSpLocks/>
          </p:cNvCxnSpPr>
          <p:nvPr/>
        </p:nvCxnSpPr>
        <p:spPr>
          <a:xfrm flipV="1">
            <a:off x="4711246" y="2490788"/>
            <a:ext cx="18048" cy="1902242"/>
          </a:xfrm>
          <a:prstGeom prst="line">
            <a:avLst/>
          </a:prstGeom>
          <a:ln w="28575"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9F03DBC-4EC3-4C37-A51D-0CDCFCC03C6C}"/>
              </a:ext>
            </a:extLst>
          </p:cNvPr>
          <p:cNvCxnSpPr/>
          <p:nvPr/>
        </p:nvCxnSpPr>
        <p:spPr>
          <a:xfrm>
            <a:off x="4277225" y="3062287"/>
            <a:ext cx="0" cy="3429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CFDE0BB-183F-423D-A1E0-3BAD6647F6E7}"/>
              </a:ext>
            </a:extLst>
          </p:cNvPr>
          <p:cNvCxnSpPr>
            <a:cxnSpLocks/>
          </p:cNvCxnSpPr>
          <p:nvPr/>
        </p:nvCxnSpPr>
        <p:spPr>
          <a:xfrm flipV="1">
            <a:off x="4277225" y="3471700"/>
            <a:ext cx="0" cy="42511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2C300B4-9A80-4CBA-84A8-5A2FBAFC1634}"/>
              </a:ext>
            </a:extLst>
          </p:cNvPr>
          <p:cNvSpPr txBox="1"/>
          <p:nvPr/>
        </p:nvSpPr>
        <p:spPr>
          <a:xfrm>
            <a:off x="3556939" y="1738369"/>
            <a:ext cx="608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6D3329-463A-41CB-90ED-2CC837CB3BD6}"/>
              </a:ext>
            </a:extLst>
          </p:cNvPr>
          <p:cNvSpPr txBox="1"/>
          <p:nvPr/>
        </p:nvSpPr>
        <p:spPr>
          <a:xfrm>
            <a:off x="4477299" y="1672955"/>
            <a:ext cx="608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771025-9C26-443E-A97B-AF8F9EBCBB1A}"/>
              </a:ext>
            </a:extLst>
          </p:cNvPr>
          <p:cNvSpPr txBox="1"/>
          <p:nvPr/>
        </p:nvSpPr>
        <p:spPr>
          <a:xfrm>
            <a:off x="3997002" y="2574066"/>
            <a:ext cx="6416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29F285A-37E2-4A90-A533-F77D5554583B}"/>
              </a:ext>
            </a:extLst>
          </p:cNvPr>
          <p:cNvSpPr txBox="1"/>
          <p:nvPr/>
        </p:nvSpPr>
        <p:spPr>
          <a:xfrm>
            <a:off x="4737690" y="3475780"/>
            <a:ext cx="6416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9297AF-2367-40AD-BD38-94E07A76B991}"/>
              </a:ext>
            </a:extLst>
          </p:cNvPr>
          <p:cNvCxnSpPr>
            <a:cxnSpLocks/>
          </p:cNvCxnSpPr>
          <p:nvPr/>
        </p:nvCxnSpPr>
        <p:spPr>
          <a:xfrm flipH="1">
            <a:off x="4953000" y="4387252"/>
            <a:ext cx="404813" cy="0"/>
          </a:xfrm>
          <a:prstGeom prst="line">
            <a:avLst/>
          </a:prstGeom>
          <a:ln w="28575">
            <a:headEnd type="arrow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8331B9B-0490-46D4-A4AD-F1E2A17684D1}"/>
              </a:ext>
            </a:extLst>
          </p:cNvPr>
          <p:cNvSpPr txBox="1"/>
          <p:nvPr/>
        </p:nvSpPr>
        <p:spPr>
          <a:xfrm>
            <a:off x="4881694" y="4366790"/>
            <a:ext cx="608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12886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2587</TotalTime>
  <Words>5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Blosser, Clayton G.</dc:creator>
  <cp:lastModifiedBy>Blosser, Clayton G.</cp:lastModifiedBy>
  <cp:revision>4</cp:revision>
  <dcterms:created xsi:type="dcterms:W3CDTF">2022-04-02T05:19:55Z</dcterms:created>
  <dcterms:modified xsi:type="dcterms:W3CDTF">2022-04-08T03:15:40Z</dcterms:modified>
</cp:coreProperties>
</file>