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6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4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1914" y="8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18E722-5818-44E5-BFE1-0C7E659462D5}" type="datetimeFigureOut">
              <a:rPr lang="en-US" smtClean="0"/>
              <a:t>5/15/2018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9BBE08-9A8C-42BF-8BD9-0AB695562E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269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9BBE08-9A8C-42BF-8BD9-0AB695562E2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1609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9BBE08-9A8C-42BF-8BD9-0AB695562E2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8915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89523-D516-4CEB-AF5F-A3E78594300E}" type="datetimeFigureOut">
              <a:rPr lang="en-US" smtClean="0"/>
              <a:t>5/15/2018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B8356-FAA3-4FB5-B30D-9FACB1ECC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7579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89523-D516-4CEB-AF5F-A3E78594300E}" type="datetimeFigureOut">
              <a:rPr lang="en-US" smtClean="0"/>
              <a:t>5/15/2018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B8356-FAA3-4FB5-B30D-9FACB1ECC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465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89523-D516-4CEB-AF5F-A3E78594300E}" type="datetimeFigureOut">
              <a:rPr lang="en-US" smtClean="0"/>
              <a:t>5/15/2018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B8356-FAA3-4FB5-B30D-9FACB1ECC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080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89523-D516-4CEB-AF5F-A3E78594300E}" type="datetimeFigureOut">
              <a:rPr lang="en-US" smtClean="0"/>
              <a:t>5/15/2018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B8356-FAA3-4FB5-B30D-9FACB1ECC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704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89523-D516-4CEB-AF5F-A3E78594300E}" type="datetimeFigureOut">
              <a:rPr lang="en-US" smtClean="0"/>
              <a:t>5/15/2018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B8356-FAA3-4FB5-B30D-9FACB1ECC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2727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89523-D516-4CEB-AF5F-A3E78594300E}" type="datetimeFigureOut">
              <a:rPr lang="en-US" smtClean="0"/>
              <a:t>5/15/2018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B8356-FAA3-4FB5-B30D-9FACB1ECC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3794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89523-D516-4CEB-AF5F-A3E78594300E}" type="datetimeFigureOut">
              <a:rPr lang="en-US" smtClean="0"/>
              <a:t>5/15/2018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B8356-FAA3-4FB5-B30D-9FACB1ECC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8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89523-D516-4CEB-AF5F-A3E78594300E}" type="datetimeFigureOut">
              <a:rPr lang="en-US" smtClean="0"/>
              <a:t>5/15/2018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B8356-FAA3-4FB5-B30D-9FACB1ECC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402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89523-D516-4CEB-AF5F-A3E78594300E}" type="datetimeFigureOut">
              <a:rPr lang="en-US" smtClean="0"/>
              <a:t>5/15/2018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B8356-FAA3-4FB5-B30D-9FACB1ECC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3332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89523-D516-4CEB-AF5F-A3E78594300E}" type="datetimeFigureOut">
              <a:rPr lang="en-US" smtClean="0"/>
              <a:t>5/15/2018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B8356-FAA3-4FB5-B30D-9FACB1ECC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955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89523-D516-4CEB-AF5F-A3E78594300E}" type="datetimeFigureOut">
              <a:rPr lang="en-US" smtClean="0"/>
              <a:t>5/15/2018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B8356-FAA3-4FB5-B30D-9FACB1ECC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5020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B89523-D516-4CEB-AF5F-A3E78594300E}" type="datetimeFigureOut">
              <a:rPr lang="en-US" smtClean="0"/>
              <a:t>5/15/2018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FB8356-FAA3-4FB5-B30D-9FACB1ECC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684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557B2B9-ED94-453B-ADF7-5099C35B0F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25872"/>
            <a:ext cx="9144000" cy="2206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3563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79DFECAF-42ED-455E-9C8C-E06CF109F7A8}"/>
              </a:ext>
            </a:extLst>
          </p:cNvPr>
          <p:cNvGrpSpPr/>
          <p:nvPr/>
        </p:nvGrpSpPr>
        <p:grpSpPr>
          <a:xfrm>
            <a:off x="-958538" y="157044"/>
            <a:ext cx="11835473" cy="6548556"/>
            <a:chOff x="-958538" y="157044"/>
            <a:chExt cx="11835473" cy="6548556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02F219D4-769B-49ED-8A47-164309816FF1}"/>
                </a:ext>
              </a:extLst>
            </p:cNvPr>
            <p:cNvGrpSpPr/>
            <p:nvPr/>
          </p:nvGrpSpPr>
          <p:grpSpPr>
            <a:xfrm>
              <a:off x="-958538" y="157044"/>
              <a:ext cx="11835473" cy="6548556"/>
              <a:chOff x="-958538" y="157044"/>
              <a:chExt cx="11835473" cy="6548556"/>
            </a:xfrm>
          </p:grpSpPr>
          <p:pic>
            <p:nvPicPr>
              <p:cNvPr id="2" name="Picture 1">
                <a:extLst>
                  <a:ext uri="{FF2B5EF4-FFF2-40B4-BE49-F238E27FC236}">
                    <a16:creationId xmlns:a16="http://schemas.microsoft.com/office/drawing/2014/main" id="{CF1F39BE-CE15-402B-A538-D1FE4219920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9167" t="3500" r="9167" b="3500"/>
              <a:stretch/>
            </p:blipFill>
            <p:spPr>
              <a:xfrm>
                <a:off x="-958538" y="609600"/>
                <a:ext cx="3613355" cy="2286000"/>
              </a:xfrm>
              <a:prstGeom prst="rect">
                <a:avLst/>
              </a:prstGeom>
            </p:spPr>
          </p:pic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4B449EE4-BB78-4278-8947-9A17100A8B9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9167" t="3500" r="9167" b="3500"/>
              <a:stretch/>
            </p:blipFill>
            <p:spPr>
              <a:xfrm>
                <a:off x="3200400" y="609600"/>
                <a:ext cx="3613355" cy="2286000"/>
              </a:xfrm>
              <a:prstGeom prst="rect">
                <a:avLst/>
              </a:prstGeom>
            </p:spPr>
          </p:pic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4DE7ECE6-6F1B-4219-9B05-CD30C97F63F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10833" t="3500" r="10833" b="3500"/>
              <a:stretch/>
            </p:blipFill>
            <p:spPr>
              <a:xfrm>
                <a:off x="7359338" y="605334"/>
                <a:ext cx="3465871" cy="2286000"/>
              </a:xfrm>
              <a:prstGeom prst="rect">
                <a:avLst/>
              </a:prstGeom>
            </p:spPr>
          </p:pic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30FD68E4-3546-4730-80B7-CEA6EDDF4F5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l="10833" t="3499" r="10833" b="3499"/>
              <a:stretch/>
            </p:blipFill>
            <p:spPr>
              <a:xfrm>
                <a:off x="7411064" y="4419600"/>
                <a:ext cx="3465871" cy="2286000"/>
              </a:xfrm>
              <a:prstGeom prst="rect">
                <a:avLst/>
              </a:prstGeom>
            </p:spPr>
          </p:pic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47566B1C-2DDF-44D1-A184-30D6C7C7EF1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10833" t="3500" r="10833" b="3500"/>
              <a:stretch/>
            </p:blipFill>
            <p:spPr>
              <a:xfrm>
                <a:off x="3274141" y="4419600"/>
                <a:ext cx="3465871" cy="2286000"/>
              </a:xfrm>
              <a:prstGeom prst="rect">
                <a:avLst/>
              </a:prstGeom>
            </p:spPr>
          </p:pic>
          <p:sp>
            <p:nvSpPr>
              <p:cNvPr id="9" name="Arrow: Right 8">
                <a:extLst>
                  <a:ext uri="{FF2B5EF4-FFF2-40B4-BE49-F238E27FC236}">
                    <a16:creationId xmlns:a16="http://schemas.microsoft.com/office/drawing/2014/main" id="{A390195E-7CB4-4EB3-85C1-E62BC611E576}"/>
                  </a:ext>
                </a:extLst>
              </p:cNvPr>
              <p:cNvSpPr/>
              <p:nvPr/>
            </p:nvSpPr>
            <p:spPr>
              <a:xfrm>
                <a:off x="2546609" y="2291259"/>
                <a:ext cx="762000" cy="457200"/>
              </a:xfrm>
              <a:prstGeom prst="rightArrow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Arrow: Right 9">
                <a:extLst>
                  <a:ext uri="{FF2B5EF4-FFF2-40B4-BE49-F238E27FC236}">
                    <a16:creationId xmlns:a16="http://schemas.microsoft.com/office/drawing/2014/main" id="{4F4981AB-221C-4145-AF14-7CF1C2F3B29A}"/>
                  </a:ext>
                </a:extLst>
              </p:cNvPr>
              <p:cNvSpPr/>
              <p:nvPr/>
            </p:nvSpPr>
            <p:spPr>
              <a:xfrm rot="10800000">
                <a:off x="6813755" y="5791200"/>
                <a:ext cx="762000" cy="457200"/>
              </a:xfrm>
              <a:prstGeom prst="rightArrow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Arrow: Right 11">
                <a:extLst>
                  <a:ext uri="{FF2B5EF4-FFF2-40B4-BE49-F238E27FC236}">
                    <a16:creationId xmlns:a16="http://schemas.microsoft.com/office/drawing/2014/main" id="{EDE2C48B-FD96-48B1-A120-BF4FBDC7D348}"/>
                  </a:ext>
                </a:extLst>
              </p:cNvPr>
              <p:cNvSpPr/>
              <p:nvPr/>
            </p:nvSpPr>
            <p:spPr>
              <a:xfrm rot="5400000">
                <a:off x="8763000" y="3195935"/>
                <a:ext cx="762000" cy="457200"/>
              </a:xfrm>
              <a:prstGeom prst="rightArrow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72F8DD17-F841-43B6-A504-43F8D57ED6D8}"/>
                  </a:ext>
                </a:extLst>
              </p:cNvPr>
              <p:cNvSpPr txBox="1"/>
              <p:nvPr/>
            </p:nvSpPr>
            <p:spPr>
              <a:xfrm>
                <a:off x="343001" y="157044"/>
                <a:ext cx="109998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Step 1:</a:t>
                </a:r>
                <a:endParaRPr lang="en-US" sz="20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DFE29DB-A7EC-4B4C-8CE3-A9D1A1A32AA9}"/>
                  </a:ext>
                </a:extLst>
              </p:cNvPr>
              <p:cNvSpPr txBox="1"/>
              <p:nvPr/>
            </p:nvSpPr>
            <p:spPr>
              <a:xfrm>
                <a:off x="4457084" y="157044"/>
                <a:ext cx="109998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Step 2:</a:t>
                </a:r>
                <a:endParaRPr lang="en-US" sz="20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4AA9F66D-0BE6-4DC1-A88A-BF55DEEC7E1E}"/>
                  </a:ext>
                </a:extLst>
              </p:cNvPr>
              <p:cNvSpPr txBox="1"/>
              <p:nvPr/>
            </p:nvSpPr>
            <p:spPr>
              <a:xfrm>
                <a:off x="8542282" y="161483"/>
                <a:ext cx="109998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Step 3:</a:t>
                </a:r>
                <a:endParaRPr lang="en-US" sz="20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71D9D603-83D8-44FF-8BBB-66E94D1EFEE5}"/>
                  </a:ext>
                </a:extLst>
              </p:cNvPr>
              <p:cNvSpPr txBox="1"/>
              <p:nvPr/>
            </p:nvSpPr>
            <p:spPr>
              <a:xfrm>
                <a:off x="8594009" y="3881735"/>
                <a:ext cx="109998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Step 4:</a:t>
                </a:r>
                <a:endParaRPr lang="en-US" sz="20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157DA50C-BBC4-497E-89D3-E900B5D30945}"/>
                  </a:ext>
                </a:extLst>
              </p:cNvPr>
              <p:cNvSpPr txBox="1"/>
              <p:nvPr/>
            </p:nvSpPr>
            <p:spPr>
              <a:xfrm>
                <a:off x="4457085" y="3881735"/>
                <a:ext cx="109998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Step 5:</a:t>
                </a:r>
                <a:endParaRPr lang="en-US" sz="20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E9D16403-C738-492D-8AD3-273D1653CFC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2500" t="8000" r="22500" b="8000"/>
              <a:stretch/>
            </p:blipFill>
            <p:spPr>
              <a:xfrm>
                <a:off x="-454115" y="4419599"/>
                <a:ext cx="2694214" cy="2286000"/>
              </a:xfrm>
              <a:prstGeom prst="rect">
                <a:avLst/>
              </a:prstGeom>
            </p:spPr>
          </p:pic>
          <p:sp>
            <p:nvSpPr>
              <p:cNvPr id="20" name="Arrow: Right 19">
                <a:extLst>
                  <a:ext uri="{FF2B5EF4-FFF2-40B4-BE49-F238E27FC236}">
                    <a16:creationId xmlns:a16="http://schemas.microsoft.com/office/drawing/2014/main" id="{AED023F6-BAEB-4A06-B319-C0113B94C8AE}"/>
                  </a:ext>
                </a:extLst>
              </p:cNvPr>
              <p:cNvSpPr/>
              <p:nvPr/>
            </p:nvSpPr>
            <p:spPr>
              <a:xfrm rot="10800000">
                <a:off x="2819400" y="5791200"/>
                <a:ext cx="762000" cy="457200"/>
              </a:xfrm>
              <a:prstGeom prst="rightArrow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984582B1-0FAB-4168-A0EC-125DDDF61283}"/>
                  </a:ext>
                </a:extLst>
              </p:cNvPr>
              <p:cNvSpPr txBox="1"/>
              <p:nvPr/>
            </p:nvSpPr>
            <p:spPr>
              <a:xfrm>
                <a:off x="298148" y="3881735"/>
                <a:ext cx="109998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Step 6:</a:t>
                </a:r>
                <a:endParaRPr lang="en-US" sz="20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3" name="Arrow: Right 22">
              <a:extLst>
                <a:ext uri="{FF2B5EF4-FFF2-40B4-BE49-F238E27FC236}">
                  <a16:creationId xmlns:a16="http://schemas.microsoft.com/office/drawing/2014/main" id="{09A3E91E-22EE-4F82-8A8C-21EC53CAAC20}"/>
                </a:ext>
              </a:extLst>
            </p:cNvPr>
            <p:cNvSpPr/>
            <p:nvPr/>
          </p:nvSpPr>
          <p:spPr>
            <a:xfrm>
              <a:off x="6813755" y="2291259"/>
              <a:ext cx="762000" cy="457200"/>
            </a:xfrm>
            <a:prstGeom prst="rightArrow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267098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E7BDDD8-EECD-44F4-ADEB-2CBFCE47321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33" t="27500" r="1667" b="27500"/>
          <a:stretch/>
        </p:blipFill>
        <p:spPr>
          <a:xfrm>
            <a:off x="114300" y="2286000"/>
            <a:ext cx="89154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7184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077F4D3-719C-46D0-98B5-61BEA91DB42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66" t="32000" r="1666" b="23000"/>
          <a:stretch/>
        </p:blipFill>
        <p:spPr>
          <a:xfrm>
            <a:off x="152400" y="2286000"/>
            <a:ext cx="88392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0099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57E6D42-5144-4FCF-A3A1-CB0BC4A8A3A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66" t="9501" r="1666" b="7999"/>
          <a:stretch/>
        </p:blipFill>
        <p:spPr>
          <a:xfrm>
            <a:off x="152400" y="1333500"/>
            <a:ext cx="88392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6049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6B4CA070-6F5B-458E-AB1E-C408EDF22175}"/>
              </a:ext>
            </a:extLst>
          </p:cNvPr>
          <p:cNvGrpSpPr/>
          <p:nvPr/>
        </p:nvGrpSpPr>
        <p:grpSpPr>
          <a:xfrm>
            <a:off x="152400" y="685800"/>
            <a:ext cx="8839200" cy="4838700"/>
            <a:chOff x="152400" y="685800"/>
            <a:chExt cx="8839200" cy="4838700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057E6D42-5144-4FCF-A3A1-CB0BC4A8A3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666" t="9501" r="1666" b="7999"/>
            <a:stretch/>
          </p:blipFill>
          <p:spPr>
            <a:xfrm>
              <a:off x="152400" y="1333500"/>
              <a:ext cx="8839200" cy="4191000"/>
            </a:xfrm>
            <a:prstGeom prst="rect">
              <a:avLst/>
            </a:prstGeom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7C3C534C-F316-4B3A-A671-C883E8E75F54}"/>
                </a:ext>
              </a:extLst>
            </p:cNvPr>
            <p:cNvSpPr txBox="1"/>
            <p:nvPr/>
          </p:nvSpPr>
          <p:spPr>
            <a:xfrm>
              <a:off x="152400" y="685800"/>
              <a:ext cx="16289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M1 Etched</a:t>
              </a:r>
              <a:endPara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3250D3EA-E186-4C2F-8065-6D73369DD3B6}"/>
                </a:ext>
              </a:extLst>
            </p:cNvPr>
            <p:cNvCxnSpPr>
              <a:cxnSpLocks/>
            </p:cNvCxnSpPr>
            <p:nvPr/>
          </p:nvCxnSpPr>
          <p:spPr>
            <a:xfrm>
              <a:off x="1828800" y="927455"/>
              <a:ext cx="533400" cy="406045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754075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7DECC1E-32B5-4F30-9D17-953308AF016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34" t="8000" r="1665" b="9500"/>
          <a:stretch/>
        </p:blipFill>
        <p:spPr>
          <a:xfrm>
            <a:off x="228600" y="1333500"/>
            <a:ext cx="8686800" cy="4191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5D41AF5-56F6-414B-A2BC-1AEABF504C5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34" t="8000" r="1665" b="9500"/>
          <a:stretch/>
        </p:blipFill>
        <p:spPr>
          <a:xfrm>
            <a:off x="152400" y="1333500"/>
            <a:ext cx="86868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0727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AB30935-EEF2-4D8E-BD28-D83ACC65A31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333" t="3500" r="41667" b="3500"/>
          <a:stretch/>
        </p:blipFill>
        <p:spPr>
          <a:xfrm>
            <a:off x="2286000" y="1066800"/>
            <a:ext cx="45720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0380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E02A67EC-2F9C-44B9-8A1D-7BC0A1AC36CB}"/>
              </a:ext>
            </a:extLst>
          </p:cNvPr>
          <p:cNvGrpSpPr/>
          <p:nvPr/>
        </p:nvGrpSpPr>
        <p:grpSpPr>
          <a:xfrm>
            <a:off x="-990600" y="397597"/>
            <a:ext cx="11916833" cy="6077080"/>
            <a:chOff x="-990600" y="397597"/>
            <a:chExt cx="11916833" cy="6077080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79DFECAF-42ED-455E-9C8C-E06CF109F7A8}"/>
                </a:ext>
              </a:extLst>
            </p:cNvPr>
            <p:cNvGrpSpPr/>
            <p:nvPr/>
          </p:nvGrpSpPr>
          <p:grpSpPr>
            <a:xfrm>
              <a:off x="242489" y="397597"/>
              <a:ext cx="9787319" cy="5391281"/>
              <a:chOff x="16974" y="399919"/>
              <a:chExt cx="9787319" cy="5391281"/>
            </a:xfrm>
          </p:grpSpPr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02F219D4-769B-49ED-8A47-164309816FF1}"/>
                  </a:ext>
                </a:extLst>
              </p:cNvPr>
              <p:cNvGrpSpPr/>
              <p:nvPr/>
            </p:nvGrpSpPr>
            <p:grpSpPr>
              <a:xfrm>
                <a:off x="16974" y="399919"/>
                <a:ext cx="9787319" cy="5391281"/>
                <a:chOff x="16974" y="399919"/>
                <a:chExt cx="9787319" cy="5391281"/>
              </a:xfrm>
            </p:grpSpPr>
            <p:sp>
              <p:nvSpPr>
                <p:cNvPr id="9" name="Arrow: Right 8">
                  <a:extLst>
                    <a:ext uri="{FF2B5EF4-FFF2-40B4-BE49-F238E27FC236}">
                      <a16:creationId xmlns:a16="http://schemas.microsoft.com/office/drawing/2014/main" id="{A390195E-7CB4-4EB3-85C1-E62BC611E576}"/>
                    </a:ext>
                  </a:extLst>
                </p:cNvPr>
                <p:cNvSpPr/>
                <p:nvPr/>
              </p:nvSpPr>
              <p:spPr>
                <a:xfrm>
                  <a:off x="2438400" y="1456601"/>
                  <a:ext cx="762000" cy="457200"/>
                </a:xfrm>
                <a:prstGeom prst="rightArrow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" name="Arrow: Right 9">
                  <a:extLst>
                    <a:ext uri="{FF2B5EF4-FFF2-40B4-BE49-F238E27FC236}">
                      <a16:creationId xmlns:a16="http://schemas.microsoft.com/office/drawing/2014/main" id="{4F4981AB-221C-4145-AF14-7CF1C2F3B29A}"/>
                    </a:ext>
                  </a:extLst>
                </p:cNvPr>
                <p:cNvSpPr/>
                <p:nvPr/>
              </p:nvSpPr>
              <p:spPr>
                <a:xfrm rot="10800000">
                  <a:off x="6813755" y="5334000"/>
                  <a:ext cx="762000" cy="457200"/>
                </a:xfrm>
                <a:prstGeom prst="rightArrow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" name="Arrow: Right 11">
                  <a:extLst>
                    <a:ext uri="{FF2B5EF4-FFF2-40B4-BE49-F238E27FC236}">
                      <a16:creationId xmlns:a16="http://schemas.microsoft.com/office/drawing/2014/main" id="{EDE2C48B-FD96-48B1-A120-BF4FBDC7D348}"/>
                    </a:ext>
                  </a:extLst>
                </p:cNvPr>
                <p:cNvSpPr/>
                <p:nvPr/>
              </p:nvSpPr>
              <p:spPr>
                <a:xfrm rot="5400000">
                  <a:off x="8804884" y="3126522"/>
                  <a:ext cx="762000" cy="457200"/>
                </a:xfrm>
                <a:prstGeom prst="rightArrow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72F8DD17-F841-43B6-A504-43F8D57ED6D8}"/>
                    </a:ext>
                  </a:extLst>
                </p:cNvPr>
                <p:cNvSpPr txBox="1"/>
                <p:nvPr/>
              </p:nvSpPr>
              <p:spPr>
                <a:xfrm>
                  <a:off x="16974" y="399919"/>
                  <a:ext cx="1099981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4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Step 1:</a:t>
                  </a:r>
                  <a:endParaRPr lang="en-US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0DFE29DB-A7EC-4B4C-8CE3-A9D1A1A32AA9}"/>
                    </a:ext>
                  </a:extLst>
                </p:cNvPr>
                <p:cNvSpPr txBox="1"/>
                <p:nvPr/>
              </p:nvSpPr>
              <p:spPr>
                <a:xfrm>
                  <a:off x="4494767" y="399920"/>
                  <a:ext cx="1099981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4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Step 2:</a:t>
                  </a:r>
                  <a:endParaRPr lang="en-US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4AA9F66D-0BE6-4DC1-A88A-BF55DEEC7E1E}"/>
                    </a:ext>
                  </a:extLst>
                </p:cNvPr>
                <p:cNvSpPr txBox="1"/>
                <p:nvPr/>
              </p:nvSpPr>
              <p:spPr>
                <a:xfrm>
                  <a:off x="8635894" y="402153"/>
                  <a:ext cx="1099981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4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Step 3:</a:t>
                  </a:r>
                  <a:endParaRPr lang="en-US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71D9D603-83D8-44FF-8BBB-66E94D1EFEE5}"/>
                    </a:ext>
                  </a:extLst>
                </p:cNvPr>
                <p:cNvSpPr txBox="1"/>
                <p:nvPr/>
              </p:nvSpPr>
              <p:spPr>
                <a:xfrm>
                  <a:off x="8704312" y="4143969"/>
                  <a:ext cx="1099981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4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Step 4:</a:t>
                  </a:r>
                  <a:endParaRPr lang="en-US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157DA50C-BBC4-497E-89D3-E900B5D30945}"/>
                    </a:ext>
                  </a:extLst>
                </p:cNvPr>
                <p:cNvSpPr txBox="1"/>
                <p:nvPr/>
              </p:nvSpPr>
              <p:spPr>
                <a:xfrm>
                  <a:off x="4501230" y="4143968"/>
                  <a:ext cx="1099981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4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Step 5:</a:t>
                  </a:r>
                  <a:endParaRPr lang="en-US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0" name="Arrow: Right 19">
                  <a:extLst>
                    <a:ext uri="{FF2B5EF4-FFF2-40B4-BE49-F238E27FC236}">
                      <a16:creationId xmlns:a16="http://schemas.microsoft.com/office/drawing/2014/main" id="{AED023F6-BAEB-4A06-B319-C0113B94C8AE}"/>
                    </a:ext>
                  </a:extLst>
                </p:cNvPr>
                <p:cNvSpPr/>
                <p:nvPr/>
              </p:nvSpPr>
              <p:spPr>
                <a:xfrm rot="10800000">
                  <a:off x="2438400" y="5333999"/>
                  <a:ext cx="762000" cy="457200"/>
                </a:xfrm>
                <a:prstGeom prst="rightArrow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984582B1-0FAB-4168-A0EC-125DDDF61283}"/>
                    </a:ext>
                  </a:extLst>
                </p:cNvPr>
                <p:cNvSpPr txBox="1"/>
                <p:nvPr/>
              </p:nvSpPr>
              <p:spPr>
                <a:xfrm>
                  <a:off x="16974" y="4150668"/>
                  <a:ext cx="1099981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4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Step 6:</a:t>
                  </a:r>
                  <a:endParaRPr lang="en-US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23" name="Arrow: Right 22">
                <a:extLst>
                  <a:ext uri="{FF2B5EF4-FFF2-40B4-BE49-F238E27FC236}">
                    <a16:creationId xmlns:a16="http://schemas.microsoft.com/office/drawing/2014/main" id="{09A3E91E-22EE-4F82-8A8C-21EC53CAAC20}"/>
                  </a:ext>
                </a:extLst>
              </p:cNvPr>
              <p:cNvSpPr/>
              <p:nvPr/>
            </p:nvSpPr>
            <p:spPr>
              <a:xfrm>
                <a:off x="6880724" y="1456601"/>
                <a:ext cx="762000" cy="457200"/>
              </a:xfrm>
              <a:prstGeom prst="rightArrow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CC94580D-FB72-4746-A7CB-29FA1C8D0B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833" t="27500" r="1667" b="27500"/>
            <a:stretch/>
          </p:blipFill>
          <p:spPr>
            <a:xfrm>
              <a:off x="-990600" y="1225679"/>
              <a:ext cx="3566160" cy="914400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07E4493A-71DD-49FA-B33B-F4EA0BBB1F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666" t="32000" r="1666" b="23000"/>
            <a:stretch/>
          </p:blipFill>
          <p:spPr>
            <a:xfrm>
              <a:off x="3502433" y="1225679"/>
              <a:ext cx="3535680" cy="914400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FC3B02D2-FDDD-4E38-B1F2-B5967AB19B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666" t="9501" r="1666" b="7999"/>
            <a:stretch/>
          </p:blipFill>
          <p:spPr>
            <a:xfrm>
              <a:off x="7964986" y="997079"/>
              <a:ext cx="2892828" cy="1371600"/>
            </a:xfrm>
            <a:prstGeom prst="rect">
              <a:avLst/>
            </a:prstGeom>
          </p:spPr>
        </p:pic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77C1DF0B-F636-4577-9282-D1FE5ECB8627}"/>
                </a:ext>
              </a:extLst>
            </p:cNvPr>
            <p:cNvGrpSpPr/>
            <p:nvPr/>
          </p:nvGrpSpPr>
          <p:grpSpPr>
            <a:xfrm>
              <a:off x="7300855" y="4148346"/>
              <a:ext cx="3625378" cy="2097732"/>
              <a:chOff x="7300855" y="4148346"/>
              <a:chExt cx="3625378" cy="2097732"/>
            </a:xfrm>
          </p:grpSpPr>
          <p:pic>
            <p:nvPicPr>
              <p:cNvPr id="29" name="Picture 28">
                <a:extLst>
                  <a:ext uri="{FF2B5EF4-FFF2-40B4-BE49-F238E27FC236}">
                    <a16:creationId xmlns:a16="http://schemas.microsoft.com/office/drawing/2014/main" id="{4B590CE3-9962-4B3C-BE20-67157533192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1666" t="9501" r="1666" b="7999"/>
              <a:stretch/>
            </p:blipFill>
            <p:spPr>
              <a:xfrm>
                <a:off x="8033403" y="4874478"/>
                <a:ext cx="2892830" cy="1371600"/>
              </a:xfrm>
              <a:prstGeom prst="rect">
                <a:avLst/>
              </a:prstGeom>
            </p:spPr>
          </p:pic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C5AC44C8-1C52-4A65-B602-BA9F1069A183}"/>
                  </a:ext>
                </a:extLst>
              </p:cNvPr>
              <p:cNvSpPr txBox="1"/>
              <p:nvPr/>
            </p:nvSpPr>
            <p:spPr>
              <a:xfrm>
                <a:off x="7300855" y="4148346"/>
                <a:ext cx="16289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M1 Etched</a:t>
                </a:r>
                <a:endParaRPr lang="en-US" sz="20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1" name="Straight Arrow Connector 30">
                <a:extLst>
                  <a:ext uri="{FF2B5EF4-FFF2-40B4-BE49-F238E27FC236}">
                    <a16:creationId xmlns:a16="http://schemas.microsoft.com/office/drawing/2014/main" id="{A8F31C35-0692-4735-839B-264ACEC56E93}"/>
                  </a:ext>
                </a:extLst>
              </p:cNvPr>
              <p:cNvCxnSpPr>
                <a:cxnSpLocks/>
                <a:stCxn id="30" idx="2"/>
              </p:cNvCxnSpPr>
              <p:nvPr/>
            </p:nvCxnSpPr>
            <p:spPr>
              <a:xfrm>
                <a:off x="8115341" y="4610011"/>
                <a:ext cx="814486" cy="264467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DCDED633-289B-4FE4-B0CE-FB059D27ED7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3334" t="8000" r="1665" b="9500"/>
            <a:stretch/>
          </p:blipFill>
          <p:spPr>
            <a:xfrm>
              <a:off x="3849149" y="4874478"/>
              <a:ext cx="2842953" cy="1371600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10F96F20-C292-46D7-A2DC-485684D16D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8333" t="3500" r="41667" b="3500"/>
            <a:stretch/>
          </p:blipFill>
          <p:spPr>
            <a:xfrm>
              <a:off x="-92424" y="4645877"/>
              <a:ext cx="1769805" cy="1828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353979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061D5F4-958F-4D91-A4FD-D8D5925DEF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89418"/>
            <a:ext cx="9144000" cy="2279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189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6544D87-AA7F-4ABB-9AD1-697080816D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89418"/>
            <a:ext cx="9144000" cy="2279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6234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7162E51-867A-400A-98EF-6BF0FADF39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167" t="3500" r="9167" b="3500"/>
          <a:stretch/>
        </p:blipFill>
        <p:spPr>
          <a:xfrm>
            <a:off x="838200" y="1066800"/>
            <a:ext cx="74676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5491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19AC3B4-C5C5-41A5-9529-CF14A199C08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167" t="3500" r="9167" b="3500"/>
          <a:stretch/>
        </p:blipFill>
        <p:spPr>
          <a:xfrm>
            <a:off x="838200" y="1066800"/>
            <a:ext cx="74676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926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37B8F0A-490B-4A8D-87C0-3AF8BACFCFE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833" t="3500" r="10833" b="3500"/>
          <a:stretch/>
        </p:blipFill>
        <p:spPr>
          <a:xfrm>
            <a:off x="990600" y="1066800"/>
            <a:ext cx="71628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5968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01C6FC5-62BC-4C97-8880-D46AE1A5FD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833" t="3499" r="10833" b="3499"/>
          <a:stretch/>
        </p:blipFill>
        <p:spPr>
          <a:xfrm>
            <a:off x="990600" y="1066800"/>
            <a:ext cx="71628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5098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A910F3C-2024-43CD-8626-0597F98248F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833" t="3500" r="10833" b="3500"/>
          <a:stretch/>
        </p:blipFill>
        <p:spPr>
          <a:xfrm>
            <a:off x="990600" y="1066800"/>
            <a:ext cx="71628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5758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3371D35-97F4-4311-BDAF-65D6B8F3B95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500" t="8000" r="22500" b="8000"/>
          <a:stretch/>
        </p:blipFill>
        <p:spPr>
          <a:xfrm>
            <a:off x="2057400" y="1295400"/>
            <a:ext cx="50292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27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11564</TotalTime>
  <Words>42</Words>
  <Application>Microsoft Office PowerPoint</Application>
  <PresentationFormat>On-screen Show (4:3)</PresentationFormat>
  <Paragraphs>16</Paragraphs>
  <Slides>17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BigMac</dc:creator>
  <cp:lastModifiedBy>McDaniel, Jay W.</cp:lastModifiedBy>
  <cp:revision>64</cp:revision>
  <dcterms:created xsi:type="dcterms:W3CDTF">2018-04-06T17:56:59Z</dcterms:created>
  <dcterms:modified xsi:type="dcterms:W3CDTF">2018-05-15T23:05:30Z</dcterms:modified>
</cp:coreProperties>
</file>