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00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07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49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965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58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237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521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21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66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7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827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A53C6-803D-49B5-8163-C7FDFF5AE4BC}" type="datetimeFigureOut">
              <a:rPr lang="en-US" smtClean="0"/>
              <a:t>7/31/2016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5C457-A71E-4073-A369-3B732710C5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01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609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40" y="1050582"/>
            <a:ext cx="5734050" cy="5086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690" y="1031532"/>
            <a:ext cx="56959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33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40" y="1050582"/>
            <a:ext cx="5734050" cy="5086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690" y="958678"/>
            <a:ext cx="58007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30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mohan</dc:creator>
  <cp:lastModifiedBy>mohan</cp:lastModifiedBy>
  <cp:revision>3</cp:revision>
  <dcterms:created xsi:type="dcterms:W3CDTF">2016-07-29T23:07:45Z</dcterms:created>
  <dcterms:modified xsi:type="dcterms:W3CDTF">2016-07-31T21:55:43Z</dcterms:modified>
</cp:coreProperties>
</file>