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5F834F-88B8-4883-BFE8-872BC8E06898}" v="67" dt="2019-04-19T17:28:46.2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di Saeidi Manesh" userId="bf7619a4-dc60-4a4d-a0b9-d0086bd46117" providerId="ADAL" clId="{595F834F-88B8-4883-BFE8-872BC8E06898}"/>
    <pc:docChg chg="undo custSel addSld modSld">
      <pc:chgData name="Hadi Saeidi Manesh" userId="bf7619a4-dc60-4a4d-a0b9-d0086bd46117" providerId="ADAL" clId="{595F834F-88B8-4883-BFE8-872BC8E06898}" dt="2019-04-19T17:28:46.255" v="66" actId="208"/>
      <pc:docMkLst>
        <pc:docMk/>
      </pc:docMkLst>
      <pc:sldChg chg="addSp delSp modSp add">
        <pc:chgData name="Hadi Saeidi Manesh" userId="bf7619a4-dc60-4a4d-a0b9-d0086bd46117" providerId="ADAL" clId="{595F834F-88B8-4883-BFE8-872BC8E06898}" dt="2019-04-19T17:28:46.255" v="66" actId="208"/>
        <pc:sldMkLst>
          <pc:docMk/>
          <pc:sldMk cId="2296555015" sldId="256"/>
        </pc:sldMkLst>
        <pc:spChg chg="del">
          <ac:chgData name="Hadi Saeidi Manesh" userId="bf7619a4-dc60-4a4d-a0b9-d0086bd46117" providerId="ADAL" clId="{595F834F-88B8-4883-BFE8-872BC8E06898}" dt="2019-04-19T17:25:08.626" v="1" actId="478"/>
          <ac:spMkLst>
            <pc:docMk/>
            <pc:sldMk cId="2296555015" sldId="256"/>
            <ac:spMk id="2" creationId="{EE228347-29C6-43E8-93AD-4A5C217F3213}"/>
          </ac:spMkLst>
        </pc:spChg>
        <pc:spChg chg="del">
          <ac:chgData name="Hadi Saeidi Manesh" userId="bf7619a4-dc60-4a4d-a0b9-d0086bd46117" providerId="ADAL" clId="{595F834F-88B8-4883-BFE8-872BC8E06898}" dt="2019-04-19T17:25:10.424" v="2" actId="478"/>
          <ac:spMkLst>
            <pc:docMk/>
            <pc:sldMk cId="2296555015" sldId="256"/>
            <ac:spMk id="3" creationId="{AFDDF086-643A-410C-90E6-09C0E6C15365}"/>
          </ac:spMkLst>
        </pc:spChg>
        <pc:spChg chg="add mod">
          <ac:chgData name="Hadi Saeidi Manesh" userId="bf7619a4-dc60-4a4d-a0b9-d0086bd46117" providerId="ADAL" clId="{595F834F-88B8-4883-BFE8-872BC8E06898}" dt="2019-04-19T17:28:46.255" v="66" actId="208"/>
          <ac:spMkLst>
            <pc:docMk/>
            <pc:sldMk cId="2296555015" sldId="256"/>
            <ac:spMk id="9" creationId="{11BD5E1C-9D85-47CB-810D-6299A28C6E2C}"/>
          </ac:spMkLst>
        </pc:spChg>
        <pc:spChg chg="add mod">
          <ac:chgData name="Hadi Saeidi Manesh" userId="bf7619a4-dc60-4a4d-a0b9-d0086bd46117" providerId="ADAL" clId="{595F834F-88B8-4883-BFE8-872BC8E06898}" dt="2019-04-19T17:28:46.255" v="66" actId="208"/>
          <ac:spMkLst>
            <pc:docMk/>
            <pc:sldMk cId="2296555015" sldId="256"/>
            <ac:spMk id="11" creationId="{994669A5-78EA-4A9A-B6A8-623ECB34C185}"/>
          </ac:spMkLst>
        </pc:spChg>
        <pc:spChg chg="add mod">
          <ac:chgData name="Hadi Saeidi Manesh" userId="bf7619a4-dc60-4a4d-a0b9-d0086bd46117" providerId="ADAL" clId="{595F834F-88B8-4883-BFE8-872BC8E06898}" dt="2019-04-19T17:28:46.255" v="66" actId="208"/>
          <ac:spMkLst>
            <pc:docMk/>
            <pc:sldMk cId="2296555015" sldId="256"/>
            <ac:spMk id="14" creationId="{838F7B69-1758-4699-8D61-AD82E3EB31B5}"/>
          </ac:spMkLst>
        </pc:spChg>
        <pc:picChg chg="add del">
          <ac:chgData name="Hadi Saeidi Manesh" userId="bf7619a4-dc60-4a4d-a0b9-d0086bd46117" providerId="ADAL" clId="{595F834F-88B8-4883-BFE8-872BC8E06898}" dt="2019-04-19T17:26:03.313" v="8" actId="478"/>
          <ac:picMkLst>
            <pc:docMk/>
            <pc:sldMk cId="2296555015" sldId="256"/>
            <ac:picMk id="4" creationId="{36465C65-F711-44CF-8D37-96A780C14A39}"/>
          </ac:picMkLst>
        </pc:picChg>
        <pc:picChg chg="add mod">
          <ac:chgData name="Hadi Saeidi Manesh" userId="bf7619a4-dc60-4a4d-a0b9-d0086bd46117" providerId="ADAL" clId="{595F834F-88B8-4883-BFE8-872BC8E06898}" dt="2019-04-19T17:26:21.668" v="15" actId="1076"/>
          <ac:picMkLst>
            <pc:docMk/>
            <pc:sldMk cId="2296555015" sldId="256"/>
            <ac:picMk id="5" creationId="{CB808891-D199-4D84-A20B-6157D217D36B}"/>
          </ac:picMkLst>
        </pc:picChg>
        <pc:picChg chg="add mod ord">
          <ac:chgData name="Hadi Saeidi Manesh" userId="bf7619a4-dc60-4a4d-a0b9-d0086bd46117" providerId="ADAL" clId="{595F834F-88B8-4883-BFE8-872BC8E06898}" dt="2019-04-19T17:28:06.057" v="36" actId="1076"/>
          <ac:picMkLst>
            <pc:docMk/>
            <pc:sldMk cId="2296555015" sldId="256"/>
            <ac:picMk id="6" creationId="{D1FE1C1E-ED73-4464-846D-6E0C5BBCD33F}"/>
          </ac:picMkLst>
        </pc:picChg>
        <pc:cxnChg chg="add mod">
          <ac:chgData name="Hadi Saeidi Manesh" userId="bf7619a4-dc60-4a4d-a0b9-d0086bd46117" providerId="ADAL" clId="{595F834F-88B8-4883-BFE8-872BC8E06898}" dt="2019-04-19T17:27:47.554" v="27" actId="693"/>
          <ac:cxnSpMkLst>
            <pc:docMk/>
            <pc:sldMk cId="2296555015" sldId="256"/>
            <ac:cxnSpMk id="8" creationId="{27CE4675-6BD9-4FD5-99FE-AAC5E2F97CB8}"/>
          </ac:cxnSpMkLst>
        </pc:cxnChg>
        <pc:cxnChg chg="add mod">
          <ac:chgData name="Hadi Saeidi Manesh" userId="bf7619a4-dc60-4a4d-a0b9-d0086bd46117" providerId="ADAL" clId="{595F834F-88B8-4883-BFE8-872BC8E06898}" dt="2019-04-19T17:27:57.936" v="31" actId="14100"/>
          <ac:cxnSpMkLst>
            <pc:docMk/>
            <pc:sldMk cId="2296555015" sldId="256"/>
            <ac:cxnSpMk id="10" creationId="{2D91520E-DE57-481C-BCE5-1C05CE353C6F}"/>
          </ac:cxnSpMkLst>
        </pc:cxnChg>
        <pc:cxnChg chg="add mod">
          <ac:chgData name="Hadi Saeidi Manesh" userId="bf7619a4-dc60-4a4d-a0b9-d0086bd46117" providerId="ADAL" clId="{595F834F-88B8-4883-BFE8-872BC8E06898}" dt="2019-04-19T17:28:29.915" v="50" actId="1076"/>
          <ac:cxnSpMkLst>
            <pc:docMk/>
            <pc:sldMk cId="2296555015" sldId="256"/>
            <ac:cxnSpMk id="13" creationId="{4D34870B-6614-49C9-8EAD-723DD0308849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E2BE6-2EE4-43CC-99FC-450DD6394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C0D04C-A176-44D8-9762-17ADE18154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5E67BC-0BFD-4345-BA5D-08C2CD5B4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6888-C1D1-44E3-8969-C3474D1B232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09D28C-B455-4DA1-B9D6-0AAC47D75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B4010E-3DBE-46F1-8337-E83A8FE99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7BFC-6935-43C0-9D78-1E6D3878A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29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80530-0414-4462-99A4-E943B6241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50838-07C2-43E9-8E12-C10163E58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E093F7-C5CF-40C3-8A1B-34A6E75FA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6888-C1D1-44E3-8969-C3474D1B232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7EF05F-684F-4F86-BC5A-F167BAF69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E5BA14-9D09-46CF-89FE-958282129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7BFC-6935-43C0-9D78-1E6D3878A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78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E1CE4F-AB2D-407B-81B0-75CC338245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87BA5B-752E-4EBE-9271-1A8BDC8027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4F28F6-C2D4-4325-AD7F-00F6156B6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6888-C1D1-44E3-8969-C3474D1B232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FE748-0C3C-4759-AB92-BB12C80C4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D14DC3-1F2D-4A57-98E9-140475BED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7BFC-6935-43C0-9D78-1E6D3878A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6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8E1E5-4110-4DC6-8AC0-47535261B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B95B8F-0B5F-46EE-8AA5-78AA51448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014AB-7CD8-4604-8D87-9F30A1A3D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6888-C1D1-44E3-8969-C3474D1B232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8D42F-1A27-4DAB-863E-248A093AB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C9EB05-8B9B-46CD-9730-F3918C421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7BFC-6935-43C0-9D78-1E6D3878A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978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562E8-DDE1-4924-AE1D-0C901C29D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79C847-BAEA-4587-91CB-CC5EAD4B1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405EB-0FEA-44CE-95F5-5C5510BD2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6888-C1D1-44E3-8969-C3474D1B232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BACF62-C449-43D3-B9C7-FC1BB5959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DCE13-CA7F-4384-978E-84EAC3D3E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7BFC-6935-43C0-9D78-1E6D3878A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721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42EA5-BD17-40BC-BC2C-7950F6F6D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AB0675-D68E-435F-B2D1-2B1B20D2B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FBA274-3B90-4F1F-96DC-A583BCE2C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CF8E7A-FF28-42EB-B457-49FDBD404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6888-C1D1-44E3-8969-C3474D1B232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A74022-51C7-44D2-BABC-9E8674C8D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83BF8C-18B7-44B2-9890-60F02D36E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7BFC-6935-43C0-9D78-1E6D3878A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456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DB929-CA04-4CC4-B73E-C9973DF84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9EB7AC-5AC3-44F1-8EB1-8CB351CD94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084C12-B280-4781-99B0-466371D312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237169-B197-4C98-8EA0-1CF8E9371F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84459B-15F8-40A7-B84B-6C71641FC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26E1E4-BA5B-42BE-8B09-280B77E14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6888-C1D1-44E3-8969-C3474D1B232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B1F6E2-ACCD-4ADC-BDC9-B7EB7DA11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B6D9DB-77D2-4577-B2A7-D990EA92C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7BFC-6935-43C0-9D78-1E6D3878A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575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004870-BA3D-4260-BD87-9DFFFE93D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1CB7F5-C799-4831-BFAD-45309756F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6888-C1D1-44E3-8969-C3474D1B232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8C24B-D5E6-4D60-9EAC-290907DA6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5FB108-4493-460E-A47C-E70024465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7BFC-6935-43C0-9D78-1E6D3878A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24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804AE7-8B72-4FDB-957B-5D5542FB8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6888-C1D1-44E3-8969-C3474D1B232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3606DD-8E11-4D64-A9EA-7F24B0045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3B2239-C02B-41E3-BB45-33482807B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7BFC-6935-43C0-9D78-1E6D3878A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81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8C9CD-D1AF-43A3-AB3B-D99809D02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32EE4D-88AD-4131-BEE5-E4E2E8022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A146AF-6899-4163-A30E-CC1D38789A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25B8C2-D3B5-4A09-BD77-C2B6617D4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6888-C1D1-44E3-8969-C3474D1B232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DECBFF-4F99-4372-A66C-6DD25AD5F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8A7B82-1DF3-44ED-93F9-41C476279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7BFC-6935-43C0-9D78-1E6D3878A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015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2AAB8-D3FA-4F40-B562-448210E66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E1A29B-D490-4D64-8977-134EB43A27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D5ADC2-4458-4B9A-A692-934177FFC9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4260DD-6807-4811-A577-CEFC6B422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6888-C1D1-44E3-8969-C3474D1B232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6452F6-DA44-4B82-BEFD-8B619E10A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4800DB-1F8E-4ABB-A354-E5AD121F7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67BFC-6935-43C0-9D78-1E6D3878A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797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ED1166-D751-4BC9-982A-B87240F29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9683D4-9930-455E-B472-089372643A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E2D40-5671-4573-8880-82DA456246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56888-C1D1-44E3-8969-C3474D1B232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F0249-2420-49F3-9B7F-0C2A09E182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CE567-E022-4B0C-B6B5-ECEDF4F489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67BFC-6935-43C0-9D78-1E6D3878A9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42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FE1C1E-ED73-4464-846D-6E0C5BBCD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301" y="0"/>
            <a:ext cx="7193398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808891-D199-4D84-A20B-6157D217D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412" y="4976602"/>
            <a:ext cx="5563176" cy="1881398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7CE4675-6BD9-4FD5-99FE-AAC5E2F97CB8}"/>
              </a:ext>
            </a:extLst>
          </p:cNvPr>
          <p:cNvCxnSpPr/>
          <p:nvPr/>
        </p:nvCxnSpPr>
        <p:spPr>
          <a:xfrm flipV="1">
            <a:off x="6279419" y="4976602"/>
            <a:ext cx="0" cy="420786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1BD5E1C-9D85-47CB-810D-6299A28C6E2C}"/>
              </a:ext>
            </a:extLst>
          </p:cNvPr>
          <p:cNvSpPr txBox="1"/>
          <p:nvPr/>
        </p:nvSpPr>
        <p:spPr>
          <a:xfrm>
            <a:off x="5912582" y="4607270"/>
            <a:ext cx="815112" cy="369332"/>
          </a:xfrm>
          <a:prstGeom prst="rect">
            <a:avLst/>
          </a:prstGeom>
          <a:noFill/>
          <a:ln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dirty="0"/>
              <a:t>Strip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D91520E-DE57-481C-BCE5-1C05CE353C6F}"/>
              </a:ext>
            </a:extLst>
          </p:cNvPr>
          <p:cNvCxnSpPr>
            <a:cxnSpLocks/>
          </p:cNvCxnSpPr>
          <p:nvPr/>
        </p:nvCxnSpPr>
        <p:spPr>
          <a:xfrm flipV="1">
            <a:off x="8694169" y="5345934"/>
            <a:ext cx="183420" cy="383227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94669A5-78EA-4A9A-B6A8-623ECB34C185}"/>
              </a:ext>
            </a:extLst>
          </p:cNvPr>
          <p:cNvSpPr txBox="1"/>
          <p:nvPr/>
        </p:nvSpPr>
        <p:spPr>
          <a:xfrm>
            <a:off x="8918307" y="4976602"/>
            <a:ext cx="1350485" cy="369332"/>
          </a:xfrm>
          <a:prstGeom prst="rect">
            <a:avLst/>
          </a:prstGeom>
          <a:noFill/>
          <a:ln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dirty="0"/>
              <a:t>Dielectric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D34870B-6614-49C9-8EAD-723DD0308849}"/>
              </a:ext>
            </a:extLst>
          </p:cNvPr>
          <p:cNvCxnSpPr>
            <a:cxnSpLocks/>
          </p:cNvCxnSpPr>
          <p:nvPr/>
        </p:nvCxnSpPr>
        <p:spPr>
          <a:xfrm flipV="1">
            <a:off x="8701609" y="6169973"/>
            <a:ext cx="183420" cy="383227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38F7B69-1758-4699-8D61-AD82E3EB31B5}"/>
              </a:ext>
            </a:extLst>
          </p:cNvPr>
          <p:cNvSpPr txBox="1"/>
          <p:nvPr/>
        </p:nvSpPr>
        <p:spPr>
          <a:xfrm>
            <a:off x="8925747" y="5800641"/>
            <a:ext cx="1658635" cy="369332"/>
          </a:xfrm>
          <a:prstGeom prst="rect">
            <a:avLst/>
          </a:prstGeom>
          <a:noFill/>
          <a:ln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dirty="0"/>
              <a:t>Ground Plane</a:t>
            </a:r>
          </a:p>
        </p:txBody>
      </p:sp>
    </p:spTree>
    <p:extLst>
      <p:ext uri="{BB962C8B-B14F-4D97-AF65-F5344CB8AC3E}">
        <p14:creationId xmlns:p14="http://schemas.microsoft.com/office/powerpoint/2010/main" val="2296555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Hadi Saeidi Manesh</dc:creator>
  <cp:lastModifiedBy>Hadi Saeidi Manesh</cp:lastModifiedBy>
  <cp:revision>1</cp:revision>
  <dcterms:created xsi:type="dcterms:W3CDTF">2019-04-19T17:24:59Z</dcterms:created>
  <dcterms:modified xsi:type="dcterms:W3CDTF">2019-04-19T17:28:48Z</dcterms:modified>
</cp:coreProperties>
</file>