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37" autoAdjust="0"/>
  </p:normalViewPr>
  <p:slideViewPr>
    <p:cSldViewPr snapToGrid="0">
      <p:cViewPr>
        <p:scale>
          <a:sx n="125" d="100"/>
          <a:sy n="125" d="100"/>
        </p:scale>
        <p:origin x="-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4D3C9-506C-44AB-A1E5-280D0AFE0C27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45D7C-883E-4526-8151-F1DBE95B1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453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45D7C-883E-4526-8151-F1DBE95B16E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385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12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5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017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26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58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397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788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7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104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85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33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681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1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Box 80"/>
          <p:cNvSpPr txBox="1"/>
          <p:nvPr/>
        </p:nvSpPr>
        <p:spPr>
          <a:xfrm>
            <a:off x="6920970" y="4149628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2" name="TextBox 81"/>
              <p:cNvSpPr txBox="1"/>
              <p:nvPr/>
            </p:nvSpPr>
            <p:spPr>
              <a:xfrm>
                <a:off x="8054842" y="4149627"/>
                <a:ext cx="18671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82" name="TextBox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4842" y="4149627"/>
                <a:ext cx="186718" cy="276999"/>
              </a:xfrm>
              <a:prstGeom prst="rect">
                <a:avLst/>
              </a:prstGeom>
              <a:blipFill rotWithShape="0">
                <a:blip r:embed="rId3"/>
                <a:stretch>
                  <a:fillRect l="-32258" r="-25806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5172467" y="618124"/>
                <a:ext cx="16908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2467" y="618124"/>
                <a:ext cx="169085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22222" r="-18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83"/>
              <p:cNvSpPr txBox="1"/>
              <p:nvPr/>
            </p:nvSpPr>
            <p:spPr>
              <a:xfrm>
                <a:off x="3471328" y="5660108"/>
                <a:ext cx="18671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1328" y="5660108"/>
                <a:ext cx="186718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16129" r="-129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68" name="Straight Arrow Connector 367"/>
          <p:cNvCxnSpPr/>
          <p:nvPr/>
        </p:nvCxnSpPr>
        <p:spPr>
          <a:xfrm>
            <a:off x="7126054" y="1582788"/>
            <a:ext cx="56053" cy="5839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00" name="Flowchart: Connector 2399"/>
          <p:cNvSpPr/>
          <p:nvPr/>
        </p:nvSpPr>
        <p:spPr>
          <a:xfrm>
            <a:off x="4130382" y="4593528"/>
            <a:ext cx="67636" cy="45719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1" name="Flowchart: Connector 2400"/>
          <p:cNvSpPr/>
          <p:nvPr/>
        </p:nvSpPr>
        <p:spPr>
          <a:xfrm>
            <a:off x="4034862" y="4429854"/>
            <a:ext cx="81663" cy="45719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71" name="Group 2570"/>
          <p:cNvGrpSpPr/>
          <p:nvPr/>
        </p:nvGrpSpPr>
        <p:grpSpPr>
          <a:xfrm>
            <a:off x="3937991" y="2846572"/>
            <a:ext cx="3019986" cy="3109280"/>
            <a:chOff x="3447489" y="1679640"/>
            <a:chExt cx="3019986" cy="3109280"/>
          </a:xfrm>
        </p:grpSpPr>
        <p:grpSp>
          <p:nvGrpSpPr>
            <p:cNvPr id="72" name="Group 71"/>
            <p:cNvGrpSpPr/>
            <p:nvPr/>
          </p:nvGrpSpPr>
          <p:grpSpPr>
            <a:xfrm>
              <a:off x="3447489" y="1679640"/>
              <a:ext cx="3019986" cy="3109280"/>
              <a:chOff x="3447489" y="1679640"/>
              <a:chExt cx="3019986" cy="3109280"/>
            </a:xfrm>
          </p:grpSpPr>
          <p:grpSp>
            <p:nvGrpSpPr>
              <p:cNvPr id="70" name="Group 69"/>
              <p:cNvGrpSpPr/>
              <p:nvPr/>
            </p:nvGrpSpPr>
            <p:grpSpPr>
              <a:xfrm>
                <a:off x="3458314" y="1679640"/>
                <a:ext cx="2973084" cy="3109280"/>
                <a:chOff x="7671585" y="64346"/>
                <a:chExt cx="2973084" cy="3109280"/>
              </a:xfrm>
              <a:scene3d>
                <a:camera prst="isometricTopUp"/>
                <a:lightRig rig="threePt" dir="t"/>
              </a:scene3d>
            </p:grpSpPr>
            <p:sp>
              <p:nvSpPr>
                <p:cNvPr id="69" name="Hexagon 68"/>
                <p:cNvSpPr/>
                <p:nvPr/>
              </p:nvSpPr>
              <p:spPr>
                <a:xfrm>
                  <a:off x="7671585" y="524315"/>
                  <a:ext cx="2973084" cy="2552690"/>
                </a:xfrm>
                <a:prstGeom prst="hexagon">
                  <a:avLst>
                    <a:gd name="adj" fmla="val 26345"/>
                    <a:gd name="vf" fmla="val 115470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2201" name="Group 2200"/>
                <p:cNvGrpSpPr/>
                <p:nvPr/>
              </p:nvGrpSpPr>
              <p:grpSpPr>
                <a:xfrm rot="11296529">
                  <a:off x="7778937" y="64346"/>
                  <a:ext cx="2819464" cy="3109280"/>
                  <a:chOff x="3388886" y="1595601"/>
                  <a:chExt cx="2819464" cy="3109280"/>
                </a:xfrm>
                <a:solidFill>
                  <a:schemeClr val="bg1"/>
                </a:solidFill>
              </p:grpSpPr>
              <p:grpSp>
                <p:nvGrpSpPr>
                  <p:cNvPr id="2202" name="Group 2201"/>
                  <p:cNvGrpSpPr/>
                  <p:nvPr/>
                </p:nvGrpSpPr>
                <p:grpSpPr>
                  <a:xfrm rot="16967852">
                    <a:off x="3520013" y="2464230"/>
                    <a:ext cx="229768" cy="304410"/>
                    <a:chOff x="6676553" y="1298734"/>
                    <a:chExt cx="183356" cy="182878"/>
                  </a:xfrm>
                  <a:grpFill/>
                </p:grpSpPr>
                <p:cxnSp>
                  <p:nvCxnSpPr>
                    <p:cNvPr id="2260" name="Straight Connector 2259"/>
                    <p:cNvCxnSpPr/>
                    <p:nvPr/>
                  </p:nvCxnSpPr>
                  <p:spPr>
                    <a:xfrm flipH="1" flipV="1">
                      <a:off x="6676553" y="1298734"/>
                      <a:ext cx="2856" cy="91439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261" name="Straight Connector 2260"/>
                    <p:cNvCxnSpPr/>
                    <p:nvPr/>
                  </p:nvCxnSpPr>
                  <p:spPr>
                    <a:xfrm>
                      <a:off x="6676553" y="1298734"/>
                      <a:ext cx="183356" cy="18287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262" name="Straight Connector 2261"/>
                    <p:cNvCxnSpPr/>
                    <p:nvPr/>
                  </p:nvCxnSpPr>
                  <p:spPr>
                    <a:xfrm flipH="1" flipV="1">
                      <a:off x="6857051" y="1390173"/>
                      <a:ext cx="2858" cy="91439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</p:grpSp>
              <p:cxnSp>
                <p:nvCxnSpPr>
                  <p:cNvPr id="2203" name="Straight Connector 2202"/>
                  <p:cNvCxnSpPr/>
                  <p:nvPr/>
                </p:nvCxnSpPr>
                <p:spPr>
                  <a:xfrm flipV="1">
                    <a:off x="3659550" y="2033508"/>
                    <a:ext cx="149219" cy="470897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204" name="Straight Connector 2203"/>
                  <p:cNvCxnSpPr>
                    <a:endCxn id="2211" idx="5"/>
                  </p:cNvCxnSpPr>
                  <p:nvPr/>
                </p:nvCxnSpPr>
                <p:spPr>
                  <a:xfrm flipH="1">
                    <a:off x="3388886" y="2726285"/>
                    <a:ext cx="221357" cy="67647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  <p:grpSp>
                <p:nvGrpSpPr>
                  <p:cNvPr id="2205" name="Group 2204"/>
                  <p:cNvGrpSpPr/>
                  <p:nvPr/>
                </p:nvGrpSpPr>
                <p:grpSpPr>
                  <a:xfrm>
                    <a:off x="4253393" y="4151241"/>
                    <a:ext cx="1634236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250" name="Flowchart: Connector 2249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51" name="Flowchart: Connector 2250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52" name="Flowchart: Connector 2251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253" name="Group 2252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257" name="Straight Connector 2256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258" name="Straight Connector 2257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259" name="Straight Connector 2258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254" name="Straight Connector 2253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255" name="Straight Connector 2254"/>
                    <p:cNvCxnSpPr>
                      <a:stCxn id="2251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256" name="Flowchart: Connector 2255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206" name="Group 2205"/>
                  <p:cNvGrpSpPr/>
                  <p:nvPr/>
                </p:nvGrpSpPr>
                <p:grpSpPr>
                  <a:xfrm rot="17882804">
                    <a:off x="5329457" y="3373080"/>
                    <a:ext cx="1403986" cy="353800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240" name="Flowchart: Connector 2239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41" name="Flowchart: Connector 2240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42" name="Flowchart: Connector 2241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243" name="Group 2242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247" name="Straight Connector 2246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248" name="Straight Connector 2247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249" name="Straight Connector 2248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244" name="Straight Connector 2243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245" name="Straight Connector 2244"/>
                    <p:cNvCxnSpPr>
                      <a:stCxn id="2241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246" name="Flowchart: Connector 2245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207" name="Group 2206"/>
                  <p:cNvGrpSpPr/>
                  <p:nvPr/>
                </p:nvGrpSpPr>
                <p:grpSpPr>
                  <a:xfrm rot="14779351">
                    <a:off x="5069891" y="2120823"/>
                    <a:ext cx="1465218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230" name="Flowchart: Connector 2229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31" name="Flowchart: Connector 2230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32" name="Flowchart: Connector 2231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233" name="Group 2232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237" name="Straight Connector 2236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238" name="Straight Connector 2237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239" name="Straight Connector 2238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234" name="Straight Connector 2233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235" name="Straight Connector 2234"/>
                    <p:cNvCxnSpPr>
                      <a:stCxn id="2231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236" name="Flowchart: Connector 2235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208" name="Group 2207"/>
                  <p:cNvGrpSpPr/>
                  <p:nvPr/>
                </p:nvGrpSpPr>
                <p:grpSpPr>
                  <a:xfrm rot="10977346">
                    <a:off x="3783153" y="1665664"/>
                    <a:ext cx="1634236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220" name="Flowchart: Connector 2219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21" name="Flowchart: Connector 2220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22" name="Flowchart: Connector 2221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223" name="Group 2222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227" name="Straight Connector 2226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228" name="Straight Connector 2227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229" name="Straight Connector 2228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224" name="Straight Connector 2223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225" name="Straight Connector 2224"/>
                    <p:cNvCxnSpPr>
                      <a:stCxn id="2221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226" name="Flowchart: Connector 2225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209" name="Group 2208"/>
                  <p:cNvGrpSpPr/>
                  <p:nvPr/>
                </p:nvGrpSpPr>
                <p:grpSpPr>
                  <a:xfrm rot="3865387">
                    <a:off x="3098586" y="3735318"/>
                    <a:ext cx="1524353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210" name="Flowchart: Connector 2209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11" name="Flowchart: Connector 2210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212" name="Flowchart: Connector 2211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213" name="Group 2212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217" name="Straight Connector 2216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218" name="Straight Connector 2217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219" name="Straight Connector 2218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214" name="Straight Connector 2213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215" name="Straight Connector 2214"/>
                    <p:cNvCxnSpPr>
                      <a:stCxn id="2211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216" name="Flowchart: Connector 2215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  <p:sp>
            <p:nvSpPr>
              <p:cNvPr id="2266" name="Flowchart: Connector 2265"/>
              <p:cNvSpPr/>
              <p:nvPr/>
            </p:nvSpPr>
            <p:spPr>
              <a:xfrm>
                <a:off x="4220995" y="3880349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5" name="Flowchart: Connector 2394"/>
              <p:cNvSpPr/>
              <p:nvPr/>
            </p:nvSpPr>
            <p:spPr>
              <a:xfrm>
                <a:off x="4515748" y="3944480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6" name="Flowchart: Connector 2395"/>
              <p:cNvSpPr/>
              <p:nvPr/>
            </p:nvSpPr>
            <p:spPr>
              <a:xfrm>
                <a:off x="5277173" y="4060566"/>
                <a:ext cx="73495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7" name="Flowchart: Connector 2396"/>
              <p:cNvSpPr/>
              <p:nvPr/>
            </p:nvSpPr>
            <p:spPr>
              <a:xfrm>
                <a:off x="5525311" y="3917318"/>
                <a:ext cx="90035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8" name="Flowchart: Connector 2397"/>
              <p:cNvSpPr/>
              <p:nvPr/>
            </p:nvSpPr>
            <p:spPr>
              <a:xfrm>
                <a:off x="5789244" y="3787935"/>
                <a:ext cx="77592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9" name="Flowchart: Connector 2398"/>
              <p:cNvSpPr/>
              <p:nvPr/>
            </p:nvSpPr>
            <p:spPr>
              <a:xfrm>
                <a:off x="3917465" y="3827108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2" name="Flowchart: Connector 2401"/>
              <p:cNvSpPr/>
              <p:nvPr/>
            </p:nvSpPr>
            <p:spPr>
              <a:xfrm>
                <a:off x="3447489" y="3094908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3" name="Flowchart: Connector 2402"/>
              <p:cNvSpPr/>
              <p:nvPr/>
            </p:nvSpPr>
            <p:spPr>
              <a:xfrm>
                <a:off x="3988449" y="2708403"/>
                <a:ext cx="92259" cy="46703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4" name="Flowchart: Connector 2403"/>
              <p:cNvSpPr/>
              <p:nvPr/>
            </p:nvSpPr>
            <p:spPr>
              <a:xfrm>
                <a:off x="4248100" y="2562261"/>
                <a:ext cx="83955" cy="54733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6" name="Flowchart: Connector 2405"/>
              <p:cNvSpPr/>
              <p:nvPr/>
            </p:nvSpPr>
            <p:spPr>
              <a:xfrm>
                <a:off x="5264495" y="2530734"/>
                <a:ext cx="81907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7" name="Flowchart: Connector 2406"/>
              <p:cNvSpPr/>
              <p:nvPr/>
            </p:nvSpPr>
            <p:spPr>
              <a:xfrm>
                <a:off x="5581528" y="2590429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8" name="Flowchart: Connector 2407"/>
              <p:cNvSpPr/>
              <p:nvPr/>
            </p:nvSpPr>
            <p:spPr>
              <a:xfrm>
                <a:off x="5896547" y="2644093"/>
                <a:ext cx="83506" cy="50281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9" name="Flowchart: Connector 2408"/>
              <p:cNvSpPr/>
              <p:nvPr/>
            </p:nvSpPr>
            <p:spPr>
              <a:xfrm>
                <a:off x="6381341" y="3414015"/>
                <a:ext cx="86134" cy="58300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0" name="Flowchart: Connector 2409"/>
              <p:cNvSpPr/>
              <p:nvPr/>
            </p:nvSpPr>
            <p:spPr>
              <a:xfrm>
                <a:off x="4473438" y="2425232"/>
                <a:ext cx="105544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69" name="Flowchart: Connector 2568"/>
            <p:cNvSpPr/>
            <p:nvPr/>
          </p:nvSpPr>
          <p:spPr>
            <a:xfrm>
              <a:off x="3531168" y="3265995"/>
              <a:ext cx="92259" cy="46703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0" name="Flowchart: Connector 2569"/>
            <p:cNvSpPr/>
            <p:nvPr/>
          </p:nvSpPr>
          <p:spPr>
            <a:xfrm>
              <a:off x="3634861" y="3427298"/>
              <a:ext cx="92259" cy="46703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72" name="Group 2571"/>
          <p:cNvGrpSpPr/>
          <p:nvPr/>
        </p:nvGrpSpPr>
        <p:grpSpPr>
          <a:xfrm>
            <a:off x="3937991" y="2550828"/>
            <a:ext cx="3019986" cy="3109280"/>
            <a:chOff x="3447489" y="1679640"/>
            <a:chExt cx="3019986" cy="3109280"/>
          </a:xfrm>
        </p:grpSpPr>
        <p:grpSp>
          <p:nvGrpSpPr>
            <p:cNvPr id="2573" name="Group 2572"/>
            <p:cNvGrpSpPr/>
            <p:nvPr/>
          </p:nvGrpSpPr>
          <p:grpSpPr>
            <a:xfrm>
              <a:off x="3447489" y="1679640"/>
              <a:ext cx="3019986" cy="3109280"/>
              <a:chOff x="3447489" y="1679640"/>
              <a:chExt cx="3019986" cy="3109280"/>
            </a:xfrm>
          </p:grpSpPr>
          <p:grpSp>
            <p:nvGrpSpPr>
              <p:cNvPr id="2576" name="Group 2575"/>
              <p:cNvGrpSpPr/>
              <p:nvPr/>
            </p:nvGrpSpPr>
            <p:grpSpPr>
              <a:xfrm>
                <a:off x="3458314" y="1679640"/>
                <a:ext cx="2973084" cy="3109280"/>
                <a:chOff x="7671585" y="64346"/>
                <a:chExt cx="2973084" cy="3109280"/>
              </a:xfrm>
              <a:scene3d>
                <a:camera prst="isometricTopUp"/>
                <a:lightRig rig="threePt" dir="t"/>
              </a:scene3d>
            </p:grpSpPr>
            <p:sp>
              <p:nvSpPr>
                <p:cNvPr id="2591" name="Hexagon 2590"/>
                <p:cNvSpPr/>
                <p:nvPr/>
              </p:nvSpPr>
              <p:spPr>
                <a:xfrm>
                  <a:off x="7671585" y="524315"/>
                  <a:ext cx="2973084" cy="2552690"/>
                </a:xfrm>
                <a:prstGeom prst="hexagon">
                  <a:avLst>
                    <a:gd name="adj" fmla="val 26345"/>
                    <a:gd name="vf" fmla="val 115470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2592" name="Group 2591"/>
                <p:cNvGrpSpPr/>
                <p:nvPr/>
              </p:nvGrpSpPr>
              <p:grpSpPr>
                <a:xfrm rot="11296529">
                  <a:off x="7778937" y="64346"/>
                  <a:ext cx="2819464" cy="3109280"/>
                  <a:chOff x="3388886" y="1595601"/>
                  <a:chExt cx="2819464" cy="3109280"/>
                </a:xfrm>
                <a:solidFill>
                  <a:schemeClr val="bg1"/>
                </a:solidFill>
              </p:grpSpPr>
              <p:grpSp>
                <p:nvGrpSpPr>
                  <p:cNvPr id="2593" name="Group 2592"/>
                  <p:cNvGrpSpPr/>
                  <p:nvPr/>
                </p:nvGrpSpPr>
                <p:grpSpPr>
                  <a:xfrm rot="16967852">
                    <a:off x="3520013" y="2464230"/>
                    <a:ext cx="229768" cy="304410"/>
                    <a:chOff x="6676553" y="1298734"/>
                    <a:chExt cx="183356" cy="182878"/>
                  </a:xfrm>
                  <a:grpFill/>
                </p:grpSpPr>
                <p:cxnSp>
                  <p:nvCxnSpPr>
                    <p:cNvPr id="2651" name="Straight Connector 2650"/>
                    <p:cNvCxnSpPr/>
                    <p:nvPr/>
                  </p:nvCxnSpPr>
                  <p:spPr>
                    <a:xfrm flipH="1" flipV="1">
                      <a:off x="6676553" y="1298734"/>
                      <a:ext cx="2856" cy="91439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652" name="Straight Connector 2651"/>
                    <p:cNvCxnSpPr/>
                    <p:nvPr/>
                  </p:nvCxnSpPr>
                  <p:spPr>
                    <a:xfrm>
                      <a:off x="6676553" y="1298734"/>
                      <a:ext cx="183356" cy="18287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653" name="Straight Connector 2652"/>
                    <p:cNvCxnSpPr/>
                    <p:nvPr/>
                  </p:nvCxnSpPr>
                  <p:spPr>
                    <a:xfrm flipH="1" flipV="1">
                      <a:off x="6857051" y="1390173"/>
                      <a:ext cx="2858" cy="91439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</p:grpSp>
              <p:cxnSp>
                <p:nvCxnSpPr>
                  <p:cNvPr id="2594" name="Straight Connector 2593"/>
                  <p:cNvCxnSpPr/>
                  <p:nvPr/>
                </p:nvCxnSpPr>
                <p:spPr>
                  <a:xfrm flipV="1">
                    <a:off x="3659550" y="2033508"/>
                    <a:ext cx="149219" cy="470897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595" name="Straight Connector 2594"/>
                  <p:cNvCxnSpPr>
                    <a:endCxn id="2602" idx="5"/>
                  </p:cNvCxnSpPr>
                  <p:nvPr/>
                </p:nvCxnSpPr>
                <p:spPr>
                  <a:xfrm flipH="1">
                    <a:off x="3388886" y="2726285"/>
                    <a:ext cx="221357" cy="67647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  <p:grpSp>
                <p:nvGrpSpPr>
                  <p:cNvPr id="2596" name="Group 2595"/>
                  <p:cNvGrpSpPr/>
                  <p:nvPr/>
                </p:nvGrpSpPr>
                <p:grpSpPr>
                  <a:xfrm>
                    <a:off x="4253393" y="4151241"/>
                    <a:ext cx="1634236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641" name="Flowchart: Connector 2640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42" name="Flowchart: Connector 2641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43" name="Flowchart: Connector 2642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644" name="Group 2643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648" name="Straight Connector 2647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649" name="Straight Connector 2648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650" name="Straight Connector 2649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645" name="Straight Connector 2644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646" name="Straight Connector 2645"/>
                    <p:cNvCxnSpPr>
                      <a:stCxn id="2642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647" name="Flowchart: Connector 2646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597" name="Group 2596"/>
                  <p:cNvGrpSpPr/>
                  <p:nvPr/>
                </p:nvGrpSpPr>
                <p:grpSpPr>
                  <a:xfrm rot="17882804">
                    <a:off x="5329457" y="3373080"/>
                    <a:ext cx="1403986" cy="353800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631" name="Flowchart: Connector 2630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32" name="Flowchart: Connector 2631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33" name="Flowchart: Connector 2632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634" name="Group 2633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638" name="Straight Connector 2637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639" name="Straight Connector 2638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640" name="Straight Connector 2639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635" name="Straight Connector 2634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636" name="Straight Connector 2635"/>
                    <p:cNvCxnSpPr>
                      <a:stCxn id="2632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637" name="Flowchart: Connector 2636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598" name="Group 2597"/>
                  <p:cNvGrpSpPr/>
                  <p:nvPr/>
                </p:nvGrpSpPr>
                <p:grpSpPr>
                  <a:xfrm rot="14779351">
                    <a:off x="5069891" y="2120823"/>
                    <a:ext cx="1465218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621" name="Flowchart: Connector 2620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22" name="Flowchart: Connector 2621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23" name="Flowchart: Connector 2622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624" name="Group 2623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628" name="Straight Connector 2627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629" name="Straight Connector 2628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630" name="Straight Connector 2629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625" name="Straight Connector 2624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626" name="Straight Connector 2625"/>
                    <p:cNvCxnSpPr>
                      <a:stCxn id="2622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627" name="Flowchart: Connector 2626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599" name="Group 2598"/>
                  <p:cNvGrpSpPr/>
                  <p:nvPr/>
                </p:nvGrpSpPr>
                <p:grpSpPr>
                  <a:xfrm rot="10977346">
                    <a:off x="3783153" y="1665664"/>
                    <a:ext cx="1634236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611" name="Flowchart: Connector 2610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12" name="Flowchart: Connector 2611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13" name="Flowchart: Connector 2612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614" name="Group 2613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618" name="Straight Connector 2617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619" name="Straight Connector 2618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620" name="Straight Connector 2619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615" name="Straight Connector 2614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616" name="Straight Connector 2615"/>
                    <p:cNvCxnSpPr>
                      <a:stCxn id="2612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617" name="Flowchart: Connector 2616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600" name="Group 2599"/>
                  <p:cNvGrpSpPr/>
                  <p:nvPr/>
                </p:nvGrpSpPr>
                <p:grpSpPr>
                  <a:xfrm rot="3865387">
                    <a:off x="3098586" y="3735318"/>
                    <a:ext cx="1524353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601" name="Flowchart: Connector 2600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02" name="Flowchart: Connector 2601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03" name="Flowchart: Connector 2602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604" name="Group 2603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608" name="Straight Connector 2607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609" name="Straight Connector 2608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610" name="Straight Connector 2609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605" name="Straight Connector 2604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606" name="Straight Connector 2605"/>
                    <p:cNvCxnSpPr>
                      <a:stCxn id="2602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607" name="Flowchart: Connector 2606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  <p:sp>
            <p:nvSpPr>
              <p:cNvPr id="2577" name="Flowchart: Connector 2576"/>
              <p:cNvSpPr/>
              <p:nvPr/>
            </p:nvSpPr>
            <p:spPr>
              <a:xfrm>
                <a:off x="4220995" y="3880349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8" name="Flowchart: Connector 2577"/>
              <p:cNvSpPr/>
              <p:nvPr/>
            </p:nvSpPr>
            <p:spPr>
              <a:xfrm>
                <a:off x="4515748" y="3944480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9" name="Flowchart: Connector 2578"/>
              <p:cNvSpPr/>
              <p:nvPr/>
            </p:nvSpPr>
            <p:spPr>
              <a:xfrm>
                <a:off x="5277173" y="4060566"/>
                <a:ext cx="73495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0" name="Flowchart: Connector 2579"/>
              <p:cNvSpPr/>
              <p:nvPr/>
            </p:nvSpPr>
            <p:spPr>
              <a:xfrm>
                <a:off x="5525311" y="3917318"/>
                <a:ext cx="90035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1" name="Flowchart: Connector 2580"/>
              <p:cNvSpPr/>
              <p:nvPr/>
            </p:nvSpPr>
            <p:spPr>
              <a:xfrm>
                <a:off x="5789244" y="3787935"/>
                <a:ext cx="77592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2" name="Flowchart: Connector 2581"/>
              <p:cNvSpPr/>
              <p:nvPr/>
            </p:nvSpPr>
            <p:spPr>
              <a:xfrm>
                <a:off x="3917465" y="3827108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3" name="Flowchart: Connector 2582"/>
              <p:cNvSpPr/>
              <p:nvPr/>
            </p:nvSpPr>
            <p:spPr>
              <a:xfrm>
                <a:off x="3447489" y="3094908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4" name="Flowchart: Connector 2583"/>
              <p:cNvSpPr/>
              <p:nvPr/>
            </p:nvSpPr>
            <p:spPr>
              <a:xfrm>
                <a:off x="3988449" y="2708403"/>
                <a:ext cx="92259" cy="46703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5" name="Flowchart: Connector 2584"/>
              <p:cNvSpPr/>
              <p:nvPr/>
            </p:nvSpPr>
            <p:spPr>
              <a:xfrm>
                <a:off x="4248100" y="2562261"/>
                <a:ext cx="83955" cy="54733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6" name="Flowchart: Connector 2585"/>
              <p:cNvSpPr/>
              <p:nvPr/>
            </p:nvSpPr>
            <p:spPr>
              <a:xfrm>
                <a:off x="5264495" y="2530734"/>
                <a:ext cx="81907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7" name="Flowchart: Connector 2586"/>
              <p:cNvSpPr/>
              <p:nvPr/>
            </p:nvSpPr>
            <p:spPr>
              <a:xfrm>
                <a:off x="5581528" y="2590429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8" name="Flowchart: Connector 2587"/>
              <p:cNvSpPr/>
              <p:nvPr/>
            </p:nvSpPr>
            <p:spPr>
              <a:xfrm>
                <a:off x="5896547" y="2644093"/>
                <a:ext cx="83506" cy="50281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9" name="Flowchart: Connector 2588"/>
              <p:cNvSpPr/>
              <p:nvPr/>
            </p:nvSpPr>
            <p:spPr>
              <a:xfrm>
                <a:off x="6381341" y="3414015"/>
                <a:ext cx="86134" cy="58300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0" name="Flowchart: Connector 2589"/>
              <p:cNvSpPr/>
              <p:nvPr/>
            </p:nvSpPr>
            <p:spPr>
              <a:xfrm>
                <a:off x="4473438" y="2425232"/>
                <a:ext cx="105544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74" name="Flowchart: Connector 2573"/>
            <p:cNvSpPr/>
            <p:nvPr/>
          </p:nvSpPr>
          <p:spPr>
            <a:xfrm>
              <a:off x="3531168" y="3265995"/>
              <a:ext cx="92259" cy="46703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5" name="Flowchart: Connector 2574"/>
            <p:cNvSpPr/>
            <p:nvPr/>
          </p:nvSpPr>
          <p:spPr>
            <a:xfrm>
              <a:off x="3634861" y="3427298"/>
              <a:ext cx="92259" cy="46703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54" name="Group 2653"/>
          <p:cNvGrpSpPr/>
          <p:nvPr/>
        </p:nvGrpSpPr>
        <p:grpSpPr>
          <a:xfrm>
            <a:off x="3937991" y="2238794"/>
            <a:ext cx="3019986" cy="3109280"/>
            <a:chOff x="3447489" y="1679640"/>
            <a:chExt cx="3019986" cy="3109280"/>
          </a:xfrm>
        </p:grpSpPr>
        <p:grpSp>
          <p:nvGrpSpPr>
            <p:cNvPr id="2655" name="Group 2654"/>
            <p:cNvGrpSpPr/>
            <p:nvPr/>
          </p:nvGrpSpPr>
          <p:grpSpPr>
            <a:xfrm>
              <a:off x="3447489" y="1679640"/>
              <a:ext cx="3019986" cy="3109280"/>
              <a:chOff x="3447489" y="1679640"/>
              <a:chExt cx="3019986" cy="3109280"/>
            </a:xfrm>
          </p:grpSpPr>
          <p:grpSp>
            <p:nvGrpSpPr>
              <p:cNvPr id="2658" name="Group 2657"/>
              <p:cNvGrpSpPr/>
              <p:nvPr/>
            </p:nvGrpSpPr>
            <p:grpSpPr>
              <a:xfrm>
                <a:off x="3458314" y="1679640"/>
                <a:ext cx="2973084" cy="3109280"/>
                <a:chOff x="7671585" y="64346"/>
                <a:chExt cx="2973084" cy="3109280"/>
              </a:xfrm>
              <a:scene3d>
                <a:camera prst="isometricTopUp"/>
                <a:lightRig rig="threePt" dir="t"/>
              </a:scene3d>
            </p:grpSpPr>
            <p:sp>
              <p:nvSpPr>
                <p:cNvPr id="2673" name="Hexagon 2672"/>
                <p:cNvSpPr/>
                <p:nvPr/>
              </p:nvSpPr>
              <p:spPr>
                <a:xfrm>
                  <a:off x="7671585" y="524315"/>
                  <a:ext cx="2973084" cy="2552690"/>
                </a:xfrm>
                <a:prstGeom prst="hexagon">
                  <a:avLst>
                    <a:gd name="adj" fmla="val 26345"/>
                    <a:gd name="vf" fmla="val 115470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2674" name="Group 2673"/>
                <p:cNvGrpSpPr/>
                <p:nvPr/>
              </p:nvGrpSpPr>
              <p:grpSpPr>
                <a:xfrm rot="11296529">
                  <a:off x="7778937" y="64346"/>
                  <a:ext cx="2819464" cy="3109280"/>
                  <a:chOff x="3388886" y="1595601"/>
                  <a:chExt cx="2819464" cy="3109280"/>
                </a:xfrm>
                <a:solidFill>
                  <a:schemeClr val="bg1"/>
                </a:solidFill>
              </p:grpSpPr>
              <p:grpSp>
                <p:nvGrpSpPr>
                  <p:cNvPr id="2675" name="Group 2674"/>
                  <p:cNvGrpSpPr/>
                  <p:nvPr/>
                </p:nvGrpSpPr>
                <p:grpSpPr>
                  <a:xfrm rot="16967852">
                    <a:off x="3520013" y="2464230"/>
                    <a:ext cx="229768" cy="304410"/>
                    <a:chOff x="6676553" y="1298734"/>
                    <a:chExt cx="183356" cy="182878"/>
                  </a:xfrm>
                  <a:grpFill/>
                </p:grpSpPr>
                <p:cxnSp>
                  <p:nvCxnSpPr>
                    <p:cNvPr id="2733" name="Straight Connector 2732"/>
                    <p:cNvCxnSpPr/>
                    <p:nvPr/>
                  </p:nvCxnSpPr>
                  <p:spPr>
                    <a:xfrm flipH="1" flipV="1">
                      <a:off x="6676553" y="1298734"/>
                      <a:ext cx="2856" cy="91439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734" name="Straight Connector 2733"/>
                    <p:cNvCxnSpPr/>
                    <p:nvPr/>
                  </p:nvCxnSpPr>
                  <p:spPr>
                    <a:xfrm>
                      <a:off x="6676553" y="1298734"/>
                      <a:ext cx="183356" cy="18287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735" name="Straight Connector 2734"/>
                    <p:cNvCxnSpPr/>
                    <p:nvPr/>
                  </p:nvCxnSpPr>
                  <p:spPr>
                    <a:xfrm flipH="1" flipV="1">
                      <a:off x="6857051" y="1390173"/>
                      <a:ext cx="2858" cy="91439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</p:grpSp>
              <p:cxnSp>
                <p:nvCxnSpPr>
                  <p:cNvPr id="2676" name="Straight Connector 2675"/>
                  <p:cNvCxnSpPr/>
                  <p:nvPr/>
                </p:nvCxnSpPr>
                <p:spPr>
                  <a:xfrm flipV="1">
                    <a:off x="3659550" y="2033508"/>
                    <a:ext cx="149219" cy="470897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677" name="Straight Connector 2676"/>
                  <p:cNvCxnSpPr>
                    <a:endCxn id="2684" idx="5"/>
                  </p:cNvCxnSpPr>
                  <p:nvPr/>
                </p:nvCxnSpPr>
                <p:spPr>
                  <a:xfrm flipH="1">
                    <a:off x="3388886" y="2726285"/>
                    <a:ext cx="221357" cy="67647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  <p:grpSp>
                <p:nvGrpSpPr>
                  <p:cNvPr id="2678" name="Group 2677"/>
                  <p:cNvGrpSpPr/>
                  <p:nvPr/>
                </p:nvGrpSpPr>
                <p:grpSpPr>
                  <a:xfrm>
                    <a:off x="4253393" y="4151241"/>
                    <a:ext cx="1634236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723" name="Flowchart: Connector 2722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24" name="Flowchart: Connector 2723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25" name="Flowchart: Connector 2724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726" name="Group 2725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730" name="Straight Connector 2729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31" name="Straight Connector 2730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32" name="Straight Connector 2731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727" name="Straight Connector 2726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728" name="Straight Connector 2727"/>
                    <p:cNvCxnSpPr>
                      <a:stCxn id="2724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729" name="Flowchart: Connector 2728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679" name="Group 2678"/>
                  <p:cNvGrpSpPr/>
                  <p:nvPr/>
                </p:nvGrpSpPr>
                <p:grpSpPr>
                  <a:xfrm rot="17882804">
                    <a:off x="5329457" y="3373080"/>
                    <a:ext cx="1403986" cy="353800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713" name="Flowchart: Connector 2712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14" name="Flowchart: Connector 2713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15" name="Flowchart: Connector 2714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716" name="Group 2715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720" name="Straight Connector 2719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21" name="Straight Connector 2720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22" name="Straight Connector 2721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717" name="Straight Connector 2716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718" name="Straight Connector 2717"/>
                    <p:cNvCxnSpPr>
                      <a:stCxn id="2714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719" name="Flowchart: Connector 2718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680" name="Group 2679"/>
                  <p:cNvGrpSpPr/>
                  <p:nvPr/>
                </p:nvGrpSpPr>
                <p:grpSpPr>
                  <a:xfrm rot="14779351">
                    <a:off x="5069891" y="2120823"/>
                    <a:ext cx="1465218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703" name="Flowchart: Connector 2702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04" name="Flowchart: Connector 2703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05" name="Flowchart: Connector 2704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706" name="Group 2705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710" name="Straight Connector 2709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11" name="Straight Connector 2710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12" name="Straight Connector 2711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707" name="Straight Connector 2706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708" name="Straight Connector 2707"/>
                    <p:cNvCxnSpPr>
                      <a:stCxn id="2704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709" name="Flowchart: Connector 2708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681" name="Group 2680"/>
                  <p:cNvGrpSpPr/>
                  <p:nvPr/>
                </p:nvGrpSpPr>
                <p:grpSpPr>
                  <a:xfrm rot="10977346">
                    <a:off x="3783153" y="1665664"/>
                    <a:ext cx="1634236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693" name="Flowchart: Connector 2692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94" name="Flowchart: Connector 2693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95" name="Flowchart: Connector 2694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696" name="Group 2695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700" name="Straight Connector 2699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01" name="Straight Connector 2700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02" name="Straight Connector 2701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697" name="Straight Connector 2696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698" name="Straight Connector 2697"/>
                    <p:cNvCxnSpPr>
                      <a:stCxn id="2694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699" name="Flowchart: Connector 2698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682" name="Group 2681"/>
                  <p:cNvGrpSpPr/>
                  <p:nvPr/>
                </p:nvGrpSpPr>
                <p:grpSpPr>
                  <a:xfrm rot="3865387">
                    <a:off x="3098586" y="3735318"/>
                    <a:ext cx="1524353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683" name="Flowchart: Connector 2682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84" name="Flowchart: Connector 2683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685" name="Flowchart: Connector 2684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686" name="Group 2685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690" name="Straight Connector 2689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691" name="Straight Connector 2690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692" name="Straight Connector 2691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687" name="Straight Connector 2686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688" name="Straight Connector 2687"/>
                    <p:cNvCxnSpPr>
                      <a:stCxn id="2684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689" name="Flowchart: Connector 2688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  <p:sp>
            <p:nvSpPr>
              <p:cNvPr id="2659" name="Flowchart: Connector 2658"/>
              <p:cNvSpPr/>
              <p:nvPr/>
            </p:nvSpPr>
            <p:spPr>
              <a:xfrm>
                <a:off x="4220995" y="3880349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0" name="Flowchart: Connector 2659"/>
              <p:cNvSpPr/>
              <p:nvPr/>
            </p:nvSpPr>
            <p:spPr>
              <a:xfrm>
                <a:off x="4515748" y="3944480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1" name="Flowchart: Connector 2660"/>
              <p:cNvSpPr/>
              <p:nvPr/>
            </p:nvSpPr>
            <p:spPr>
              <a:xfrm>
                <a:off x="5277173" y="4060566"/>
                <a:ext cx="73495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2" name="Flowchart: Connector 2661"/>
              <p:cNvSpPr/>
              <p:nvPr/>
            </p:nvSpPr>
            <p:spPr>
              <a:xfrm>
                <a:off x="5525311" y="3917318"/>
                <a:ext cx="90035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3" name="Flowchart: Connector 2662"/>
              <p:cNvSpPr/>
              <p:nvPr/>
            </p:nvSpPr>
            <p:spPr>
              <a:xfrm>
                <a:off x="5789244" y="3787935"/>
                <a:ext cx="77592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4" name="Flowchart: Connector 2663"/>
              <p:cNvSpPr/>
              <p:nvPr/>
            </p:nvSpPr>
            <p:spPr>
              <a:xfrm>
                <a:off x="3917465" y="3827108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5" name="Flowchart: Connector 2664"/>
              <p:cNvSpPr/>
              <p:nvPr/>
            </p:nvSpPr>
            <p:spPr>
              <a:xfrm>
                <a:off x="3447489" y="3094908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6" name="Flowchart: Connector 2665"/>
              <p:cNvSpPr/>
              <p:nvPr/>
            </p:nvSpPr>
            <p:spPr>
              <a:xfrm>
                <a:off x="3988449" y="2708403"/>
                <a:ext cx="92259" cy="46703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7" name="Flowchart: Connector 2666"/>
              <p:cNvSpPr/>
              <p:nvPr/>
            </p:nvSpPr>
            <p:spPr>
              <a:xfrm>
                <a:off x="4248100" y="2562261"/>
                <a:ext cx="83955" cy="54733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8" name="Flowchart: Connector 2667"/>
              <p:cNvSpPr/>
              <p:nvPr/>
            </p:nvSpPr>
            <p:spPr>
              <a:xfrm>
                <a:off x="5264495" y="2530734"/>
                <a:ext cx="81907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9" name="Flowchart: Connector 2668"/>
              <p:cNvSpPr/>
              <p:nvPr/>
            </p:nvSpPr>
            <p:spPr>
              <a:xfrm>
                <a:off x="5581528" y="2590429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70" name="Flowchart: Connector 2669"/>
              <p:cNvSpPr/>
              <p:nvPr/>
            </p:nvSpPr>
            <p:spPr>
              <a:xfrm>
                <a:off x="5896547" y="2644093"/>
                <a:ext cx="83506" cy="50281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71" name="Flowchart: Connector 2670"/>
              <p:cNvSpPr/>
              <p:nvPr/>
            </p:nvSpPr>
            <p:spPr>
              <a:xfrm>
                <a:off x="6381341" y="3414015"/>
                <a:ext cx="86134" cy="58300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72" name="Flowchart: Connector 2671"/>
              <p:cNvSpPr/>
              <p:nvPr/>
            </p:nvSpPr>
            <p:spPr>
              <a:xfrm>
                <a:off x="4473438" y="2425232"/>
                <a:ext cx="105544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56" name="Flowchart: Connector 2655"/>
            <p:cNvSpPr/>
            <p:nvPr/>
          </p:nvSpPr>
          <p:spPr>
            <a:xfrm>
              <a:off x="3531168" y="3265995"/>
              <a:ext cx="92259" cy="46703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7" name="Flowchart: Connector 2656"/>
            <p:cNvSpPr/>
            <p:nvPr/>
          </p:nvSpPr>
          <p:spPr>
            <a:xfrm>
              <a:off x="3634861" y="3427298"/>
              <a:ext cx="92259" cy="46703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36" name="Group 2735"/>
          <p:cNvGrpSpPr/>
          <p:nvPr/>
        </p:nvGrpSpPr>
        <p:grpSpPr>
          <a:xfrm>
            <a:off x="3937991" y="1894576"/>
            <a:ext cx="3019986" cy="3109280"/>
            <a:chOff x="3447489" y="1679640"/>
            <a:chExt cx="3019986" cy="3109280"/>
          </a:xfrm>
        </p:grpSpPr>
        <p:grpSp>
          <p:nvGrpSpPr>
            <p:cNvPr id="2737" name="Group 2736"/>
            <p:cNvGrpSpPr/>
            <p:nvPr/>
          </p:nvGrpSpPr>
          <p:grpSpPr>
            <a:xfrm>
              <a:off x="3447489" y="1679640"/>
              <a:ext cx="3019986" cy="3109280"/>
              <a:chOff x="3447489" y="1679640"/>
              <a:chExt cx="3019986" cy="3109280"/>
            </a:xfrm>
          </p:grpSpPr>
          <p:grpSp>
            <p:nvGrpSpPr>
              <p:cNvPr id="2740" name="Group 2739"/>
              <p:cNvGrpSpPr/>
              <p:nvPr/>
            </p:nvGrpSpPr>
            <p:grpSpPr>
              <a:xfrm>
                <a:off x="3458314" y="1679640"/>
                <a:ext cx="2973084" cy="3109280"/>
                <a:chOff x="7671585" y="64346"/>
                <a:chExt cx="2973084" cy="3109280"/>
              </a:xfrm>
              <a:scene3d>
                <a:camera prst="isometricTopUp"/>
                <a:lightRig rig="threePt" dir="t"/>
              </a:scene3d>
            </p:grpSpPr>
            <p:sp>
              <p:nvSpPr>
                <p:cNvPr id="2755" name="Hexagon 2754"/>
                <p:cNvSpPr/>
                <p:nvPr/>
              </p:nvSpPr>
              <p:spPr>
                <a:xfrm>
                  <a:off x="7671585" y="524315"/>
                  <a:ext cx="2973084" cy="2552690"/>
                </a:xfrm>
                <a:prstGeom prst="hexagon">
                  <a:avLst>
                    <a:gd name="adj" fmla="val 26345"/>
                    <a:gd name="vf" fmla="val 115470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2756" name="Group 2755"/>
                <p:cNvGrpSpPr/>
                <p:nvPr/>
              </p:nvGrpSpPr>
              <p:grpSpPr>
                <a:xfrm rot="11296529">
                  <a:off x="7778937" y="64346"/>
                  <a:ext cx="2819464" cy="3109280"/>
                  <a:chOff x="3388886" y="1595601"/>
                  <a:chExt cx="2819464" cy="3109280"/>
                </a:xfrm>
                <a:solidFill>
                  <a:schemeClr val="bg1"/>
                </a:solidFill>
              </p:grpSpPr>
              <p:grpSp>
                <p:nvGrpSpPr>
                  <p:cNvPr id="2757" name="Group 2756"/>
                  <p:cNvGrpSpPr/>
                  <p:nvPr/>
                </p:nvGrpSpPr>
                <p:grpSpPr>
                  <a:xfrm rot="16967852">
                    <a:off x="3520013" y="2464230"/>
                    <a:ext cx="229768" cy="304410"/>
                    <a:chOff x="6676553" y="1298734"/>
                    <a:chExt cx="183356" cy="182878"/>
                  </a:xfrm>
                  <a:grpFill/>
                </p:grpSpPr>
                <p:cxnSp>
                  <p:nvCxnSpPr>
                    <p:cNvPr id="2815" name="Straight Connector 2814"/>
                    <p:cNvCxnSpPr/>
                    <p:nvPr/>
                  </p:nvCxnSpPr>
                  <p:spPr>
                    <a:xfrm flipH="1" flipV="1">
                      <a:off x="6676553" y="1298734"/>
                      <a:ext cx="2856" cy="91439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816" name="Straight Connector 2815"/>
                    <p:cNvCxnSpPr/>
                    <p:nvPr/>
                  </p:nvCxnSpPr>
                  <p:spPr>
                    <a:xfrm>
                      <a:off x="6676553" y="1298734"/>
                      <a:ext cx="183356" cy="18287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817" name="Straight Connector 2816"/>
                    <p:cNvCxnSpPr/>
                    <p:nvPr/>
                  </p:nvCxnSpPr>
                  <p:spPr>
                    <a:xfrm flipH="1" flipV="1">
                      <a:off x="6857051" y="1390173"/>
                      <a:ext cx="2858" cy="91439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</p:grpSp>
              <p:cxnSp>
                <p:nvCxnSpPr>
                  <p:cNvPr id="2758" name="Straight Connector 2757"/>
                  <p:cNvCxnSpPr/>
                  <p:nvPr/>
                </p:nvCxnSpPr>
                <p:spPr>
                  <a:xfrm flipV="1">
                    <a:off x="3659550" y="2033508"/>
                    <a:ext cx="149219" cy="470897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759" name="Straight Connector 2758"/>
                  <p:cNvCxnSpPr>
                    <a:endCxn id="2766" idx="5"/>
                  </p:cNvCxnSpPr>
                  <p:nvPr/>
                </p:nvCxnSpPr>
                <p:spPr>
                  <a:xfrm flipH="1">
                    <a:off x="3388886" y="2726285"/>
                    <a:ext cx="221357" cy="67647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  <p:grpSp>
                <p:nvGrpSpPr>
                  <p:cNvPr id="2760" name="Group 2759"/>
                  <p:cNvGrpSpPr/>
                  <p:nvPr/>
                </p:nvGrpSpPr>
                <p:grpSpPr>
                  <a:xfrm>
                    <a:off x="4253393" y="4151241"/>
                    <a:ext cx="1634236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805" name="Flowchart: Connector 2804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806" name="Flowchart: Connector 2805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807" name="Flowchart: Connector 2806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808" name="Group 2807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812" name="Straight Connector 2811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13" name="Straight Connector 2812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14" name="Straight Connector 2813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809" name="Straight Connector 2808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810" name="Straight Connector 2809"/>
                    <p:cNvCxnSpPr>
                      <a:stCxn id="2806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811" name="Flowchart: Connector 2810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761" name="Group 2760"/>
                  <p:cNvGrpSpPr/>
                  <p:nvPr/>
                </p:nvGrpSpPr>
                <p:grpSpPr>
                  <a:xfrm rot="17882804">
                    <a:off x="5329457" y="3373080"/>
                    <a:ext cx="1403986" cy="353800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795" name="Flowchart: Connector 2794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96" name="Flowchart: Connector 2795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97" name="Flowchart: Connector 2796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798" name="Group 2797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802" name="Straight Connector 2801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03" name="Straight Connector 2802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04" name="Straight Connector 2803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799" name="Straight Connector 2798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800" name="Straight Connector 2799"/>
                    <p:cNvCxnSpPr>
                      <a:stCxn id="2796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801" name="Flowchart: Connector 2800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762" name="Group 2761"/>
                  <p:cNvGrpSpPr/>
                  <p:nvPr/>
                </p:nvGrpSpPr>
                <p:grpSpPr>
                  <a:xfrm rot="14779351">
                    <a:off x="5069891" y="2120823"/>
                    <a:ext cx="1465218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785" name="Flowchart: Connector 2784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86" name="Flowchart: Connector 2785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87" name="Flowchart: Connector 2786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788" name="Group 2787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792" name="Straight Connector 2791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93" name="Straight Connector 2792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94" name="Straight Connector 2793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789" name="Straight Connector 2788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790" name="Straight Connector 2789"/>
                    <p:cNvCxnSpPr>
                      <a:stCxn id="2786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791" name="Flowchart: Connector 2790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763" name="Group 2762"/>
                  <p:cNvGrpSpPr/>
                  <p:nvPr/>
                </p:nvGrpSpPr>
                <p:grpSpPr>
                  <a:xfrm rot="10977346">
                    <a:off x="3783153" y="1665664"/>
                    <a:ext cx="1634236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775" name="Flowchart: Connector 2774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76" name="Flowchart: Connector 2775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77" name="Flowchart: Connector 2776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778" name="Group 2777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782" name="Straight Connector 2781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83" name="Straight Connector 2782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84" name="Straight Connector 2783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779" name="Straight Connector 2778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780" name="Straight Connector 2779"/>
                    <p:cNvCxnSpPr>
                      <a:stCxn id="2776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781" name="Flowchart: Connector 2780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764" name="Group 2763"/>
                  <p:cNvGrpSpPr/>
                  <p:nvPr/>
                </p:nvGrpSpPr>
                <p:grpSpPr>
                  <a:xfrm rot="3865387">
                    <a:off x="3098586" y="3735318"/>
                    <a:ext cx="1524353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765" name="Flowchart: Connector 2764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66" name="Flowchart: Connector 2765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767" name="Flowchart: Connector 2766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768" name="Group 2767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772" name="Straight Connector 2771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73" name="Straight Connector 2772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774" name="Straight Connector 2773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769" name="Straight Connector 2768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770" name="Straight Connector 2769"/>
                    <p:cNvCxnSpPr>
                      <a:stCxn id="2766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771" name="Flowchart: Connector 2770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  <p:sp>
            <p:nvSpPr>
              <p:cNvPr id="2741" name="Flowchart: Connector 2740"/>
              <p:cNvSpPr/>
              <p:nvPr/>
            </p:nvSpPr>
            <p:spPr>
              <a:xfrm>
                <a:off x="4220995" y="3880349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42" name="Flowchart: Connector 2741"/>
              <p:cNvSpPr/>
              <p:nvPr/>
            </p:nvSpPr>
            <p:spPr>
              <a:xfrm>
                <a:off x="4515748" y="3944480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43" name="Flowchart: Connector 2742"/>
              <p:cNvSpPr/>
              <p:nvPr/>
            </p:nvSpPr>
            <p:spPr>
              <a:xfrm>
                <a:off x="5277173" y="4060566"/>
                <a:ext cx="73495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44" name="Flowchart: Connector 2743"/>
              <p:cNvSpPr/>
              <p:nvPr/>
            </p:nvSpPr>
            <p:spPr>
              <a:xfrm>
                <a:off x="5525311" y="3917318"/>
                <a:ext cx="90035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45" name="Flowchart: Connector 2744"/>
              <p:cNvSpPr/>
              <p:nvPr/>
            </p:nvSpPr>
            <p:spPr>
              <a:xfrm>
                <a:off x="5789244" y="3787935"/>
                <a:ext cx="77592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46" name="Flowchart: Connector 2745"/>
              <p:cNvSpPr/>
              <p:nvPr/>
            </p:nvSpPr>
            <p:spPr>
              <a:xfrm>
                <a:off x="3917465" y="3827108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47" name="Flowchart: Connector 2746"/>
              <p:cNvSpPr/>
              <p:nvPr/>
            </p:nvSpPr>
            <p:spPr>
              <a:xfrm>
                <a:off x="3447489" y="3094908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48" name="Flowchart: Connector 2747"/>
              <p:cNvSpPr/>
              <p:nvPr/>
            </p:nvSpPr>
            <p:spPr>
              <a:xfrm>
                <a:off x="3988449" y="2708403"/>
                <a:ext cx="92259" cy="46703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49" name="Flowchart: Connector 2748"/>
              <p:cNvSpPr/>
              <p:nvPr/>
            </p:nvSpPr>
            <p:spPr>
              <a:xfrm>
                <a:off x="4248100" y="2562261"/>
                <a:ext cx="83955" cy="54733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50" name="Flowchart: Connector 2749"/>
              <p:cNvSpPr/>
              <p:nvPr/>
            </p:nvSpPr>
            <p:spPr>
              <a:xfrm>
                <a:off x="5264495" y="2530734"/>
                <a:ext cx="81907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51" name="Flowchart: Connector 2750"/>
              <p:cNvSpPr/>
              <p:nvPr/>
            </p:nvSpPr>
            <p:spPr>
              <a:xfrm>
                <a:off x="5581528" y="2590429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52" name="Flowchart: Connector 2751"/>
              <p:cNvSpPr/>
              <p:nvPr/>
            </p:nvSpPr>
            <p:spPr>
              <a:xfrm>
                <a:off x="5896547" y="2644093"/>
                <a:ext cx="83506" cy="50281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53" name="Flowchart: Connector 2752"/>
              <p:cNvSpPr/>
              <p:nvPr/>
            </p:nvSpPr>
            <p:spPr>
              <a:xfrm>
                <a:off x="6381341" y="3414015"/>
                <a:ext cx="86134" cy="58300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54" name="Flowchart: Connector 2753"/>
              <p:cNvSpPr/>
              <p:nvPr/>
            </p:nvSpPr>
            <p:spPr>
              <a:xfrm>
                <a:off x="4473438" y="2425232"/>
                <a:ext cx="105544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738" name="Flowchart: Connector 2737"/>
            <p:cNvSpPr/>
            <p:nvPr/>
          </p:nvSpPr>
          <p:spPr>
            <a:xfrm>
              <a:off x="3531168" y="3265995"/>
              <a:ext cx="92259" cy="46703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9" name="Flowchart: Connector 2738"/>
            <p:cNvSpPr/>
            <p:nvPr/>
          </p:nvSpPr>
          <p:spPr>
            <a:xfrm>
              <a:off x="3634861" y="3427298"/>
              <a:ext cx="92259" cy="46703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18" name="Group 2817"/>
          <p:cNvGrpSpPr/>
          <p:nvPr/>
        </p:nvGrpSpPr>
        <p:grpSpPr>
          <a:xfrm>
            <a:off x="3936815" y="1519513"/>
            <a:ext cx="3019986" cy="3109280"/>
            <a:chOff x="3447489" y="1679640"/>
            <a:chExt cx="3019986" cy="3109280"/>
          </a:xfrm>
        </p:grpSpPr>
        <p:grpSp>
          <p:nvGrpSpPr>
            <p:cNvPr id="2819" name="Group 2818"/>
            <p:cNvGrpSpPr/>
            <p:nvPr/>
          </p:nvGrpSpPr>
          <p:grpSpPr>
            <a:xfrm>
              <a:off x="3447489" y="1679640"/>
              <a:ext cx="3019986" cy="3109280"/>
              <a:chOff x="3447489" y="1679640"/>
              <a:chExt cx="3019986" cy="3109280"/>
            </a:xfrm>
          </p:grpSpPr>
          <p:grpSp>
            <p:nvGrpSpPr>
              <p:cNvPr id="2822" name="Group 2821"/>
              <p:cNvGrpSpPr/>
              <p:nvPr/>
            </p:nvGrpSpPr>
            <p:grpSpPr>
              <a:xfrm>
                <a:off x="3458314" y="1679640"/>
                <a:ext cx="2973084" cy="3109280"/>
                <a:chOff x="7671585" y="64346"/>
                <a:chExt cx="2973084" cy="3109280"/>
              </a:xfrm>
              <a:scene3d>
                <a:camera prst="isometricTopUp"/>
                <a:lightRig rig="threePt" dir="t"/>
              </a:scene3d>
            </p:grpSpPr>
            <p:sp>
              <p:nvSpPr>
                <p:cNvPr id="2837" name="Hexagon 2836"/>
                <p:cNvSpPr/>
                <p:nvPr/>
              </p:nvSpPr>
              <p:spPr>
                <a:xfrm>
                  <a:off x="7671585" y="524315"/>
                  <a:ext cx="2973084" cy="2552690"/>
                </a:xfrm>
                <a:prstGeom prst="hexagon">
                  <a:avLst>
                    <a:gd name="adj" fmla="val 26345"/>
                    <a:gd name="vf" fmla="val 115470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2838" name="Group 2837"/>
                <p:cNvGrpSpPr/>
                <p:nvPr/>
              </p:nvGrpSpPr>
              <p:grpSpPr>
                <a:xfrm rot="11296529">
                  <a:off x="7778937" y="64346"/>
                  <a:ext cx="2819464" cy="3109280"/>
                  <a:chOff x="3388886" y="1595601"/>
                  <a:chExt cx="2819464" cy="3109280"/>
                </a:xfrm>
                <a:solidFill>
                  <a:schemeClr val="bg1"/>
                </a:solidFill>
              </p:grpSpPr>
              <p:grpSp>
                <p:nvGrpSpPr>
                  <p:cNvPr id="2839" name="Group 2838"/>
                  <p:cNvGrpSpPr/>
                  <p:nvPr/>
                </p:nvGrpSpPr>
                <p:grpSpPr>
                  <a:xfrm rot="16967852">
                    <a:off x="3520013" y="2464230"/>
                    <a:ext cx="229768" cy="304410"/>
                    <a:chOff x="6676553" y="1298734"/>
                    <a:chExt cx="183356" cy="182878"/>
                  </a:xfrm>
                  <a:grpFill/>
                </p:grpSpPr>
                <p:cxnSp>
                  <p:nvCxnSpPr>
                    <p:cNvPr id="2897" name="Straight Connector 2896"/>
                    <p:cNvCxnSpPr/>
                    <p:nvPr/>
                  </p:nvCxnSpPr>
                  <p:spPr>
                    <a:xfrm flipH="1" flipV="1">
                      <a:off x="6676553" y="1298734"/>
                      <a:ext cx="2856" cy="91439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898" name="Straight Connector 2897"/>
                    <p:cNvCxnSpPr/>
                    <p:nvPr/>
                  </p:nvCxnSpPr>
                  <p:spPr>
                    <a:xfrm>
                      <a:off x="6676553" y="1298734"/>
                      <a:ext cx="183356" cy="18287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899" name="Straight Connector 2898"/>
                    <p:cNvCxnSpPr/>
                    <p:nvPr/>
                  </p:nvCxnSpPr>
                  <p:spPr>
                    <a:xfrm flipH="1" flipV="1">
                      <a:off x="6857051" y="1390173"/>
                      <a:ext cx="2858" cy="91439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</p:grpSp>
              <p:cxnSp>
                <p:nvCxnSpPr>
                  <p:cNvPr id="2840" name="Straight Connector 2839"/>
                  <p:cNvCxnSpPr/>
                  <p:nvPr/>
                </p:nvCxnSpPr>
                <p:spPr>
                  <a:xfrm flipV="1">
                    <a:off x="3659550" y="2033508"/>
                    <a:ext cx="149219" cy="470897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841" name="Straight Connector 2840"/>
                  <p:cNvCxnSpPr>
                    <a:endCxn id="2848" idx="5"/>
                  </p:cNvCxnSpPr>
                  <p:nvPr/>
                </p:nvCxnSpPr>
                <p:spPr>
                  <a:xfrm flipH="1">
                    <a:off x="3388886" y="2726285"/>
                    <a:ext cx="221357" cy="67647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  <p:grpSp>
                <p:nvGrpSpPr>
                  <p:cNvPr id="2842" name="Group 2841"/>
                  <p:cNvGrpSpPr/>
                  <p:nvPr/>
                </p:nvGrpSpPr>
                <p:grpSpPr>
                  <a:xfrm>
                    <a:off x="4253393" y="4151241"/>
                    <a:ext cx="1634236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887" name="Flowchart: Connector 2886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888" name="Flowchart: Connector 2887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889" name="Flowchart: Connector 2888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890" name="Group 2889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894" name="Straight Connector 2893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95" name="Straight Connector 2894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96" name="Straight Connector 2895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891" name="Straight Connector 2890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892" name="Straight Connector 2891"/>
                    <p:cNvCxnSpPr>
                      <a:stCxn id="2888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893" name="Flowchart: Connector 2892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843" name="Group 2842"/>
                  <p:cNvGrpSpPr/>
                  <p:nvPr/>
                </p:nvGrpSpPr>
                <p:grpSpPr>
                  <a:xfrm rot="17882804">
                    <a:off x="5329457" y="3373080"/>
                    <a:ext cx="1403986" cy="353800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877" name="Flowchart: Connector 2876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878" name="Flowchart: Connector 2877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879" name="Flowchart: Connector 2878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880" name="Group 2879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884" name="Straight Connector 2883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85" name="Straight Connector 2884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86" name="Straight Connector 2885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881" name="Straight Connector 2880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882" name="Straight Connector 2881"/>
                    <p:cNvCxnSpPr>
                      <a:stCxn id="2878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883" name="Flowchart: Connector 2882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844" name="Group 2843"/>
                  <p:cNvGrpSpPr/>
                  <p:nvPr/>
                </p:nvGrpSpPr>
                <p:grpSpPr>
                  <a:xfrm rot="14779351">
                    <a:off x="5069891" y="2120823"/>
                    <a:ext cx="1465218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867" name="Flowchart: Connector 2866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868" name="Flowchart: Connector 2867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869" name="Flowchart: Connector 2868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870" name="Group 2869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874" name="Straight Connector 2873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75" name="Straight Connector 2874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76" name="Straight Connector 2875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871" name="Straight Connector 2870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872" name="Straight Connector 2871"/>
                    <p:cNvCxnSpPr>
                      <a:stCxn id="2868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873" name="Flowchart: Connector 2872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845" name="Group 2844"/>
                  <p:cNvGrpSpPr/>
                  <p:nvPr/>
                </p:nvGrpSpPr>
                <p:grpSpPr>
                  <a:xfrm rot="10977346">
                    <a:off x="3783153" y="1665664"/>
                    <a:ext cx="1634236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857" name="Flowchart: Connector 2856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858" name="Flowchart: Connector 2857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859" name="Flowchart: Connector 2858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860" name="Group 2859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864" name="Straight Connector 2863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65" name="Straight Connector 2864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66" name="Straight Connector 2865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861" name="Straight Connector 2860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862" name="Straight Connector 2861"/>
                    <p:cNvCxnSpPr>
                      <a:stCxn id="2858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863" name="Flowchart: Connector 2862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2846" name="Group 2845"/>
                  <p:cNvGrpSpPr/>
                  <p:nvPr/>
                </p:nvGrpSpPr>
                <p:grpSpPr>
                  <a:xfrm rot="3865387">
                    <a:off x="3098586" y="3735318"/>
                    <a:ext cx="1524353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2847" name="Flowchart: Connector 2846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848" name="Flowchart: Connector 2847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849" name="Flowchart: Connector 2848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2850" name="Group 2849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2854" name="Straight Connector 2853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55" name="Straight Connector 2854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2856" name="Straight Connector 2855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2851" name="Straight Connector 2850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2852" name="Straight Connector 2851"/>
                    <p:cNvCxnSpPr>
                      <a:stCxn id="2848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2853" name="Flowchart: Connector 2852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  <p:sp>
            <p:nvSpPr>
              <p:cNvPr id="2823" name="Flowchart: Connector 2822"/>
              <p:cNvSpPr/>
              <p:nvPr/>
            </p:nvSpPr>
            <p:spPr>
              <a:xfrm>
                <a:off x="4220995" y="3880349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24" name="Flowchart: Connector 2823"/>
              <p:cNvSpPr/>
              <p:nvPr/>
            </p:nvSpPr>
            <p:spPr>
              <a:xfrm>
                <a:off x="4515748" y="3944480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25" name="Flowchart: Connector 2824"/>
              <p:cNvSpPr/>
              <p:nvPr/>
            </p:nvSpPr>
            <p:spPr>
              <a:xfrm>
                <a:off x="5277173" y="4060566"/>
                <a:ext cx="73495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26" name="Flowchart: Connector 2825"/>
              <p:cNvSpPr/>
              <p:nvPr/>
            </p:nvSpPr>
            <p:spPr>
              <a:xfrm>
                <a:off x="5525311" y="3917318"/>
                <a:ext cx="90035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27" name="Flowchart: Connector 2826"/>
              <p:cNvSpPr/>
              <p:nvPr/>
            </p:nvSpPr>
            <p:spPr>
              <a:xfrm>
                <a:off x="5789244" y="3787935"/>
                <a:ext cx="77592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28" name="Flowchart: Connector 2827"/>
              <p:cNvSpPr/>
              <p:nvPr/>
            </p:nvSpPr>
            <p:spPr>
              <a:xfrm>
                <a:off x="3917465" y="3827108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29" name="Flowchart: Connector 2828"/>
              <p:cNvSpPr/>
              <p:nvPr/>
            </p:nvSpPr>
            <p:spPr>
              <a:xfrm>
                <a:off x="3447489" y="3094908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0" name="Flowchart: Connector 2829"/>
              <p:cNvSpPr/>
              <p:nvPr/>
            </p:nvSpPr>
            <p:spPr>
              <a:xfrm>
                <a:off x="3988449" y="2708403"/>
                <a:ext cx="92259" cy="46703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1" name="Flowchart: Connector 2830"/>
              <p:cNvSpPr/>
              <p:nvPr/>
            </p:nvSpPr>
            <p:spPr>
              <a:xfrm>
                <a:off x="4248100" y="2562261"/>
                <a:ext cx="83955" cy="54733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2" name="Flowchart: Connector 2831"/>
              <p:cNvSpPr/>
              <p:nvPr/>
            </p:nvSpPr>
            <p:spPr>
              <a:xfrm>
                <a:off x="5264495" y="2530734"/>
                <a:ext cx="81907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3" name="Flowchart: Connector 2832"/>
              <p:cNvSpPr/>
              <p:nvPr/>
            </p:nvSpPr>
            <p:spPr>
              <a:xfrm>
                <a:off x="5581528" y="2590429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4" name="Flowchart: Connector 2833"/>
              <p:cNvSpPr/>
              <p:nvPr/>
            </p:nvSpPr>
            <p:spPr>
              <a:xfrm>
                <a:off x="5896547" y="2644093"/>
                <a:ext cx="83506" cy="50281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5" name="Flowchart: Connector 2834"/>
              <p:cNvSpPr/>
              <p:nvPr/>
            </p:nvSpPr>
            <p:spPr>
              <a:xfrm>
                <a:off x="6381341" y="3414015"/>
                <a:ext cx="86134" cy="58300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6" name="Flowchart: Connector 2835"/>
              <p:cNvSpPr/>
              <p:nvPr/>
            </p:nvSpPr>
            <p:spPr>
              <a:xfrm>
                <a:off x="4473438" y="2425232"/>
                <a:ext cx="105544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20" name="Flowchart: Connector 2819"/>
            <p:cNvSpPr/>
            <p:nvPr/>
          </p:nvSpPr>
          <p:spPr>
            <a:xfrm>
              <a:off x="3531168" y="3265995"/>
              <a:ext cx="92259" cy="46703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1" name="Flowchart: Connector 2820"/>
            <p:cNvSpPr/>
            <p:nvPr/>
          </p:nvSpPr>
          <p:spPr>
            <a:xfrm>
              <a:off x="3634861" y="3427298"/>
              <a:ext cx="92259" cy="46703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82" name="Group 2981"/>
          <p:cNvGrpSpPr/>
          <p:nvPr/>
        </p:nvGrpSpPr>
        <p:grpSpPr>
          <a:xfrm>
            <a:off x="3958465" y="610636"/>
            <a:ext cx="3019986" cy="3109280"/>
            <a:chOff x="3447489" y="1679640"/>
            <a:chExt cx="3019986" cy="3109280"/>
          </a:xfrm>
        </p:grpSpPr>
        <p:grpSp>
          <p:nvGrpSpPr>
            <p:cNvPr id="2983" name="Group 2982"/>
            <p:cNvGrpSpPr/>
            <p:nvPr/>
          </p:nvGrpSpPr>
          <p:grpSpPr>
            <a:xfrm>
              <a:off x="3447489" y="1679640"/>
              <a:ext cx="3019986" cy="3109280"/>
              <a:chOff x="3447489" y="1679640"/>
              <a:chExt cx="3019986" cy="3109280"/>
            </a:xfrm>
          </p:grpSpPr>
          <p:grpSp>
            <p:nvGrpSpPr>
              <p:cNvPr id="2986" name="Group 2985"/>
              <p:cNvGrpSpPr/>
              <p:nvPr/>
            </p:nvGrpSpPr>
            <p:grpSpPr>
              <a:xfrm>
                <a:off x="3458314" y="1679640"/>
                <a:ext cx="2973084" cy="3109280"/>
                <a:chOff x="7671585" y="64346"/>
                <a:chExt cx="2973084" cy="3109280"/>
              </a:xfrm>
              <a:scene3d>
                <a:camera prst="isometricTopUp"/>
                <a:lightRig rig="threePt" dir="t"/>
              </a:scene3d>
            </p:grpSpPr>
            <p:sp>
              <p:nvSpPr>
                <p:cNvPr id="3001" name="Hexagon 3000"/>
                <p:cNvSpPr/>
                <p:nvPr/>
              </p:nvSpPr>
              <p:spPr>
                <a:xfrm>
                  <a:off x="7671585" y="524315"/>
                  <a:ext cx="2973084" cy="2552690"/>
                </a:xfrm>
                <a:prstGeom prst="hexagon">
                  <a:avLst>
                    <a:gd name="adj" fmla="val 26345"/>
                    <a:gd name="vf" fmla="val 115470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002" name="Group 3001"/>
                <p:cNvGrpSpPr/>
                <p:nvPr/>
              </p:nvGrpSpPr>
              <p:grpSpPr>
                <a:xfrm rot="11296529">
                  <a:off x="7778937" y="64346"/>
                  <a:ext cx="2819464" cy="3109280"/>
                  <a:chOff x="3388886" y="1595601"/>
                  <a:chExt cx="2819464" cy="3109280"/>
                </a:xfrm>
                <a:solidFill>
                  <a:schemeClr val="bg1"/>
                </a:solidFill>
              </p:grpSpPr>
              <p:grpSp>
                <p:nvGrpSpPr>
                  <p:cNvPr id="3003" name="Group 3002"/>
                  <p:cNvGrpSpPr/>
                  <p:nvPr/>
                </p:nvGrpSpPr>
                <p:grpSpPr>
                  <a:xfrm rot="16967852">
                    <a:off x="3520013" y="2464230"/>
                    <a:ext cx="229768" cy="304410"/>
                    <a:chOff x="6676553" y="1298734"/>
                    <a:chExt cx="183356" cy="182878"/>
                  </a:xfrm>
                  <a:grpFill/>
                </p:grpSpPr>
                <p:cxnSp>
                  <p:nvCxnSpPr>
                    <p:cNvPr id="3061" name="Straight Connector 3060"/>
                    <p:cNvCxnSpPr/>
                    <p:nvPr/>
                  </p:nvCxnSpPr>
                  <p:spPr>
                    <a:xfrm flipH="1" flipV="1">
                      <a:off x="6676553" y="1298734"/>
                      <a:ext cx="2856" cy="91439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062" name="Straight Connector 3061"/>
                    <p:cNvCxnSpPr/>
                    <p:nvPr/>
                  </p:nvCxnSpPr>
                  <p:spPr>
                    <a:xfrm>
                      <a:off x="6676553" y="1298734"/>
                      <a:ext cx="183356" cy="18287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063" name="Straight Connector 3062"/>
                    <p:cNvCxnSpPr/>
                    <p:nvPr/>
                  </p:nvCxnSpPr>
                  <p:spPr>
                    <a:xfrm flipH="1" flipV="1">
                      <a:off x="6857051" y="1390173"/>
                      <a:ext cx="2858" cy="91439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</p:grpSp>
              <p:cxnSp>
                <p:nvCxnSpPr>
                  <p:cNvPr id="3004" name="Straight Connector 3003"/>
                  <p:cNvCxnSpPr/>
                  <p:nvPr/>
                </p:nvCxnSpPr>
                <p:spPr>
                  <a:xfrm flipV="1">
                    <a:off x="3659550" y="2033508"/>
                    <a:ext cx="149219" cy="470897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3005" name="Straight Connector 3004"/>
                  <p:cNvCxnSpPr>
                    <a:endCxn id="3012" idx="5"/>
                  </p:cNvCxnSpPr>
                  <p:nvPr/>
                </p:nvCxnSpPr>
                <p:spPr>
                  <a:xfrm flipH="1">
                    <a:off x="3388886" y="2726285"/>
                    <a:ext cx="221357" cy="67647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  <p:grpSp>
                <p:nvGrpSpPr>
                  <p:cNvPr id="3006" name="Group 3005"/>
                  <p:cNvGrpSpPr/>
                  <p:nvPr/>
                </p:nvGrpSpPr>
                <p:grpSpPr>
                  <a:xfrm>
                    <a:off x="4253393" y="4151241"/>
                    <a:ext cx="1634236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3051" name="Flowchart: Connector 3050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052" name="Flowchart: Connector 3051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053" name="Flowchart: Connector 3052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3054" name="Group 3053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3058" name="Straight Connector 3057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3059" name="Straight Connector 3058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3060" name="Straight Connector 3059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3055" name="Straight Connector 3054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056" name="Straight Connector 3055"/>
                    <p:cNvCxnSpPr>
                      <a:stCxn id="3052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3057" name="Flowchart: Connector 3056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3007" name="Group 3006"/>
                  <p:cNvGrpSpPr/>
                  <p:nvPr/>
                </p:nvGrpSpPr>
                <p:grpSpPr>
                  <a:xfrm rot="17882804">
                    <a:off x="5329457" y="3373080"/>
                    <a:ext cx="1403986" cy="353800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3041" name="Flowchart: Connector 3040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042" name="Flowchart: Connector 3041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043" name="Flowchart: Connector 3042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3044" name="Group 3043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3048" name="Straight Connector 3047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3049" name="Straight Connector 3048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3050" name="Straight Connector 3049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3045" name="Straight Connector 3044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046" name="Straight Connector 3045"/>
                    <p:cNvCxnSpPr>
                      <a:stCxn id="3042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3047" name="Flowchart: Connector 3046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3008" name="Group 3007"/>
                  <p:cNvGrpSpPr/>
                  <p:nvPr/>
                </p:nvGrpSpPr>
                <p:grpSpPr>
                  <a:xfrm rot="14779351">
                    <a:off x="5069891" y="2120823"/>
                    <a:ext cx="1465218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3031" name="Flowchart: Connector 3030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032" name="Flowchart: Connector 3031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033" name="Flowchart: Connector 3032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3034" name="Group 3033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3038" name="Straight Connector 3037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3039" name="Straight Connector 3038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3040" name="Straight Connector 3039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3035" name="Straight Connector 3034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036" name="Straight Connector 3035"/>
                    <p:cNvCxnSpPr>
                      <a:stCxn id="3032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3037" name="Flowchart: Connector 3036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3009" name="Group 3008"/>
                  <p:cNvGrpSpPr/>
                  <p:nvPr/>
                </p:nvGrpSpPr>
                <p:grpSpPr>
                  <a:xfrm rot="10977346">
                    <a:off x="3783153" y="1665664"/>
                    <a:ext cx="1634236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3021" name="Flowchart: Connector 3020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022" name="Flowchart: Connector 3021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023" name="Flowchart: Connector 3022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3024" name="Group 3023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3028" name="Straight Connector 3027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3029" name="Straight Connector 3028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3030" name="Straight Connector 3029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3025" name="Straight Connector 3024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026" name="Straight Connector 3025"/>
                    <p:cNvCxnSpPr>
                      <a:stCxn id="3022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3027" name="Flowchart: Connector 3026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3010" name="Group 3009"/>
                  <p:cNvGrpSpPr/>
                  <p:nvPr/>
                </p:nvGrpSpPr>
                <p:grpSpPr>
                  <a:xfrm rot="3865387">
                    <a:off x="3098586" y="3735318"/>
                    <a:ext cx="1524353" cy="414774"/>
                    <a:chOff x="4253393" y="4151241"/>
                    <a:chExt cx="1634236" cy="414774"/>
                  </a:xfrm>
                  <a:grpFill/>
                </p:grpSpPr>
                <p:sp>
                  <p:nvSpPr>
                    <p:cNvPr id="3011" name="Flowchart: Connector 3010"/>
                    <p:cNvSpPr/>
                    <p:nvPr/>
                  </p:nvSpPr>
                  <p:spPr>
                    <a:xfrm>
                      <a:off x="4603904" y="4400753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012" name="Flowchart: Connector 3011"/>
                    <p:cNvSpPr/>
                    <p:nvPr/>
                  </p:nvSpPr>
                  <p:spPr>
                    <a:xfrm>
                      <a:off x="4253393" y="4464545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013" name="Flowchart: Connector 3012"/>
                    <p:cNvSpPr/>
                    <p:nvPr/>
                  </p:nvSpPr>
                  <p:spPr>
                    <a:xfrm>
                      <a:off x="4949724" y="4350018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3014" name="Group 3013"/>
                    <p:cNvGrpSpPr/>
                    <p:nvPr/>
                  </p:nvGrpSpPr>
                  <p:grpSpPr>
                    <a:xfrm rot="20450708">
                      <a:off x="5216512" y="4157028"/>
                      <a:ext cx="229768" cy="304410"/>
                      <a:chOff x="6676553" y="1298734"/>
                      <a:chExt cx="183356" cy="182878"/>
                    </a:xfrm>
                    <a:grpFill/>
                  </p:grpSpPr>
                  <p:cxnSp>
                    <p:nvCxnSpPr>
                      <p:cNvPr id="3018" name="Straight Connector 3017"/>
                      <p:cNvCxnSpPr/>
                      <p:nvPr/>
                    </p:nvCxnSpPr>
                    <p:spPr>
                      <a:xfrm flipH="1" flipV="1">
                        <a:off x="6676553" y="1298734"/>
                        <a:ext cx="2856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3019" name="Straight Connector 3018"/>
                      <p:cNvCxnSpPr/>
                      <p:nvPr/>
                    </p:nvCxnSpPr>
                    <p:spPr>
                      <a:xfrm>
                        <a:off x="6676553" y="1298734"/>
                        <a:ext cx="183356" cy="18287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3020" name="Straight Connector 3019"/>
                      <p:cNvCxnSpPr/>
                      <p:nvPr/>
                    </p:nvCxnSpPr>
                    <p:spPr>
                      <a:xfrm flipH="1" flipV="1">
                        <a:off x="6857051" y="1390173"/>
                        <a:ext cx="2858" cy="91439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cxnSp>
                  <p:nvCxnSpPr>
                    <p:cNvPr id="3015" name="Straight Connector 3014"/>
                    <p:cNvCxnSpPr/>
                    <p:nvPr/>
                  </p:nvCxnSpPr>
                  <p:spPr>
                    <a:xfrm flipV="1">
                      <a:off x="5444557" y="4197319"/>
                      <a:ext cx="410459" cy="79336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3016" name="Straight Connector 3015"/>
                    <p:cNvCxnSpPr>
                      <a:stCxn id="3012" idx="6"/>
                    </p:cNvCxnSpPr>
                    <p:nvPr/>
                  </p:nvCxnSpPr>
                  <p:spPr>
                    <a:xfrm flipV="1">
                      <a:off x="4343097" y="4344013"/>
                      <a:ext cx="883157" cy="171267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  <p:sp>
                  <p:nvSpPr>
                    <p:cNvPr id="3017" name="Flowchart: Connector 3016"/>
                    <p:cNvSpPr/>
                    <p:nvPr/>
                  </p:nvSpPr>
                  <p:spPr>
                    <a:xfrm>
                      <a:off x="5797925" y="4151241"/>
                      <a:ext cx="89704" cy="101470"/>
                    </a:xfrm>
                    <a:prstGeom prst="flowChartConnector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  <p:sp>
            <p:nvSpPr>
              <p:cNvPr id="2987" name="Flowchart: Connector 2986"/>
              <p:cNvSpPr/>
              <p:nvPr/>
            </p:nvSpPr>
            <p:spPr>
              <a:xfrm>
                <a:off x="4220995" y="3880349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88" name="Flowchart: Connector 2987"/>
              <p:cNvSpPr/>
              <p:nvPr/>
            </p:nvSpPr>
            <p:spPr>
              <a:xfrm>
                <a:off x="4515748" y="3944480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89" name="Flowchart: Connector 2988"/>
              <p:cNvSpPr/>
              <p:nvPr/>
            </p:nvSpPr>
            <p:spPr>
              <a:xfrm>
                <a:off x="5277173" y="4060566"/>
                <a:ext cx="73495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0" name="Flowchart: Connector 2989"/>
              <p:cNvSpPr/>
              <p:nvPr/>
            </p:nvSpPr>
            <p:spPr>
              <a:xfrm>
                <a:off x="5525311" y="3917318"/>
                <a:ext cx="90035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1" name="Flowchart: Connector 2990"/>
              <p:cNvSpPr/>
              <p:nvPr/>
            </p:nvSpPr>
            <p:spPr>
              <a:xfrm>
                <a:off x="5789244" y="3787935"/>
                <a:ext cx="77592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2" name="Flowchart: Connector 2991"/>
              <p:cNvSpPr/>
              <p:nvPr/>
            </p:nvSpPr>
            <p:spPr>
              <a:xfrm>
                <a:off x="3917465" y="3827108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3" name="Flowchart: Connector 2992"/>
              <p:cNvSpPr/>
              <p:nvPr/>
            </p:nvSpPr>
            <p:spPr>
              <a:xfrm>
                <a:off x="3447489" y="3094908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4" name="Flowchart: Connector 2993"/>
              <p:cNvSpPr/>
              <p:nvPr/>
            </p:nvSpPr>
            <p:spPr>
              <a:xfrm>
                <a:off x="3988449" y="2708403"/>
                <a:ext cx="92259" cy="46703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5" name="Flowchart: Connector 2994"/>
              <p:cNvSpPr/>
              <p:nvPr/>
            </p:nvSpPr>
            <p:spPr>
              <a:xfrm>
                <a:off x="4248100" y="2562261"/>
                <a:ext cx="83955" cy="54733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6" name="Flowchart: Connector 2995"/>
              <p:cNvSpPr/>
              <p:nvPr/>
            </p:nvSpPr>
            <p:spPr>
              <a:xfrm>
                <a:off x="5264495" y="2530734"/>
                <a:ext cx="81907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7" name="Flowchart: Connector 2996"/>
              <p:cNvSpPr/>
              <p:nvPr/>
            </p:nvSpPr>
            <p:spPr>
              <a:xfrm>
                <a:off x="5581528" y="2590429"/>
                <a:ext cx="67636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8" name="Flowchart: Connector 2997"/>
              <p:cNvSpPr/>
              <p:nvPr/>
            </p:nvSpPr>
            <p:spPr>
              <a:xfrm>
                <a:off x="5896547" y="2644093"/>
                <a:ext cx="83506" cy="50281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9" name="Flowchart: Connector 2998"/>
              <p:cNvSpPr/>
              <p:nvPr/>
            </p:nvSpPr>
            <p:spPr>
              <a:xfrm>
                <a:off x="6381341" y="3414015"/>
                <a:ext cx="86134" cy="58300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00" name="Flowchart: Connector 2999"/>
              <p:cNvSpPr/>
              <p:nvPr/>
            </p:nvSpPr>
            <p:spPr>
              <a:xfrm>
                <a:off x="4473438" y="2425232"/>
                <a:ext cx="105544" cy="4571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984" name="Flowchart: Connector 2983"/>
            <p:cNvSpPr/>
            <p:nvPr/>
          </p:nvSpPr>
          <p:spPr>
            <a:xfrm>
              <a:off x="3531168" y="3265995"/>
              <a:ext cx="92259" cy="46703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5" name="Flowchart: Connector 2984"/>
            <p:cNvSpPr/>
            <p:nvPr/>
          </p:nvSpPr>
          <p:spPr>
            <a:xfrm>
              <a:off x="3634861" y="3427298"/>
              <a:ext cx="92259" cy="46703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065" name="Straight Arrow Connector 3064"/>
          <p:cNvCxnSpPr/>
          <p:nvPr/>
        </p:nvCxnSpPr>
        <p:spPr>
          <a:xfrm>
            <a:off x="5227455" y="4288127"/>
            <a:ext cx="272129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66" name="Straight Arrow Connector 3065"/>
          <p:cNvCxnSpPr/>
          <p:nvPr/>
        </p:nvCxnSpPr>
        <p:spPr>
          <a:xfrm flipV="1">
            <a:off x="5239398" y="895123"/>
            <a:ext cx="17612" cy="339636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67" name="Straight Arrow Connector 3066"/>
          <p:cNvCxnSpPr/>
          <p:nvPr/>
        </p:nvCxnSpPr>
        <p:spPr>
          <a:xfrm flipH="1">
            <a:off x="3658047" y="4288127"/>
            <a:ext cx="1585686" cy="144482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118" name="Group 3117"/>
          <p:cNvGrpSpPr/>
          <p:nvPr/>
        </p:nvGrpSpPr>
        <p:grpSpPr>
          <a:xfrm>
            <a:off x="4331601" y="2810491"/>
            <a:ext cx="199169" cy="2170343"/>
            <a:chOff x="8523783" y="1763142"/>
            <a:chExt cx="199169" cy="2170343"/>
          </a:xfrm>
        </p:grpSpPr>
        <p:cxnSp>
          <p:nvCxnSpPr>
            <p:cNvPr id="3119" name="Straight Connector 3118"/>
            <p:cNvCxnSpPr/>
            <p:nvPr/>
          </p:nvCxnSpPr>
          <p:spPr>
            <a:xfrm flipV="1">
              <a:off x="8606845" y="2204114"/>
              <a:ext cx="116107" cy="843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3120" name="Group 3119"/>
            <p:cNvGrpSpPr/>
            <p:nvPr/>
          </p:nvGrpSpPr>
          <p:grpSpPr>
            <a:xfrm>
              <a:off x="8523783" y="1763142"/>
              <a:ext cx="194978" cy="2170343"/>
              <a:chOff x="6810065" y="2405550"/>
              <a:chExt cx="194978" cy="2170343"/>
            </a:xfrm>
          </p:grpSpPr>
          <p:cxnSp>
            <p:nvCxnSpPr>
              <p:cNvPr id="3121" name="Straight Connector 3120"/>
              <p:cNvCxnSpPr/>
              <p:nvPr/>
            </p:nvCxnSpPr>
            <p:spPr>
              <a:xfrm flipH="1" flipV="1">
                <a:off x="6896631" y="2859068"/>
                <a:ext cx="32358" cy="1716825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22" name="Straight Connector 3121"/>
              <p:cNvCxnSpPr/>
              <p:nvPr/>
            </p:nvCxnSpPr>
            <p:spPr>
              <a:xfrm rot="16200000">
                <a:off x="6822255" y="2513594"/>
                <a:ext cx="219480" cy="3392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23" name="Straight Connector 3122"/>
              <p:cNvCxnSpPr/>
              <p:nvPr/>
            </p:nvCxnSpPr>
            <p:spPr>
              <a:xfrm flipH="1" flipV="1">
                <a:off x="6810065" y="2618026"/>
                <a:ext cx="194978" cy="235392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24" name="Straight Connector 3123"/>
              <p:cNvCxnSpPr/>
              <p:nvPr/>
            </p:nvCxnSpPr>
            <p:spPr>
              <a:xfrm>
                <a:off x="6816631" y="2618286"/>
                <a:ext cx="10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25" name="Group 3124"/>
          <p:cNvGrpSpPr/>
          <p:nvPr/>
        </p:nvGrpSpPr>
        <p:grpSpPr>
          <a:xfrm>
            <a:off x="4631346" y="2850758"/>
            <a:ext cx="199169" cy="2202895"/>
            <a:chOff x="8523783" y="1763142"/>
            <a:chExt cx="199169" cy="2170343"/>
          </a:xfrm>
        </p:grpSpPr>
        <p:cxnSp>
          <p:nvCxnSpPr>
            <p:cNvPr id="3126" name="Straight Connector 3125"/>
            <p:cNvCxnSpPr/>
            <p:nvPr/>
          </p:nvCxnSpPr>
          <p:spPr>
            <a:xfrm flipV="1">
              <a:off x="8606845" y="2204114"/>
              <a:ext cx="116107" cy="843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3127" name="Group 3126"/>
            <p:cNvGrpSpPr/>
            <p:nvPr/>
          </p:nvGrpSpPr>
          <p:grpSpPr>
            <a:xfrm>
              <a:off x="8523783" y="1763142"/>
              <a:ext cx="194978" cy="2170343"/>
              <a:chOff x="6810065" y="2405550"/>
              <a:chExt cx="194978" cy="2170343"/>
            </a:xfrm>
          </p:grpSpPr>
          <p:cxnSp>
            <p:nvCxnSpPr>
              <p:cNvPr id="3128" name="Straight Connector 3127"/>
              <p:cNvCxnSpPr/>
              <p:nvPr/>
            </p:nvCxnSpPr>
            <p:spPr>
              <a:xfrm flipH="1" flipV="1">
                <a:off x="6896631" y="2859068"/>
                <a:ext cx="32358" cy="1716825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29" name="Straight Connector 3128"/>
              <p:cNvCxnSpPr/>
              <p:nvPr/>
            </p:nvCxnSpPr>
            <p:spPr>
              <a:xfrm rot="16200000">
                <a:off x="6822255" y="2513594"/>
                <a:ext cx="219480" cy="3392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30" name="Straight Connector 3129"/>
              <p:cNvCxnSpPr/>
              <p:nvPr/>
            </p:nvCxnSpPr>
            <p:spPr>
              <a:xfrm flipH="1" flipV="1">
                <a:off x="6810065" y="2618026"/>
                <a:ext cx="194978" cy="235392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31" name="Straight Connector 3130"/>
              <p:cNvCxnSpPr/>
              <p:nvPr/>
            </p:nvCxnSpPr>
            <p:spPr>
              <a:xfrm>
                <a:off x="6816631" y="2618286"/>
                <a:ext cx="10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32" name="Group 3131"/>
          <p:cNvGrpSpPr/>
          <p:nvPr/>
        </p:nvGrpSpPr>
        <p:grpSpPr>
          <a:xfrm>
            <a:off x="4936794" y="2932323"/>
            <a:ext cx="199169" cy="2170343"/>
            <a:chOff x="8523783" y="1763142"/>
            <a:chExt cx="199169" cy="2170343"/>
          </a:xfrm>
        </p:grpSpPr>
        <p:cxnSp>
          <p:nvCxnSpPr>
            <p:cNvPr id="3133" name="Straight Connector 3132"/>
            <p:cNvCxnSpPr/>
            <p:nvPr/>
          </p:nvCxnSpPr>
          <p:spPr>
            <a:xfrm flipV="1">
              <a:off x="8606845" y="2204114"/>
              <a:ext cx="116107" cy="843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3134" name="Group 3133"/>
            <p:cNvGrpSpPr/>
            <p:nvPr/>
          </p:nvGrpSpPr>
          <p:grpSpPr>
            <a:xfrm>
              <a:off x="8523783" y="1763142"/>
              <a:ext cx="194978" cy="2170343"/>
              <a:chOff x="6810065" y="2405550"/>
              <a:chExt cx="194978" cy="2170343"/>
            </a:xfrm>
          </p:grpSpPr>
          <p:cxnSp>
            <p:nvCxnSpPr>
              <p:cNvPr id="3135" name="Straight Connector 3134"/>
              <p:cNvCxnSpPr/>
              <p:nvPr/>
            </p:nvCxnSpPr>
            <p:spPr>
              <a:xfrm flipH="1" flipV="1">
                <a:off x="6896631" y="2859068"/>
                <a:ext cx="32358" cy="1716825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36" name="Straight Connector 3135"/>
              <p:cNvCxnSpPr/>
              <p:nvPr/>
            </p:nvCxnSpPr>
            <p:spPr>
              <a:xfrm rot="16200000">
                <a:off x="6822255" y="2513594"/>
                <a:ext cx="219480" cy="3392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37" name="Straight Connector 3136"/>
              <p:cNvCxnSpPr/>
              <p:nvPr/>
            </p:nvCxnSpPr>
            <p:spPr>
              <a:xfrm flipH="1" flipV="1">
                <a:off x="6810065" y="2618026"/>
                <a:ext cx="194978" cy="235392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38" name="Straight Connector 3137"/>
              <p:cNvCxnSpPr/>
              <p:nvPr/>
            </p:nvCxnSpPr>
            <p:spPr>
              <a:xfrm>
                <a:off x="6816631" y="2618286"/>
                <a:ext cx="10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39" name="Group 3138"/>
          <p:cNvGrpSpPr/>
          <p:nvPr/>
        </p:nvGrpSpPr>
        <p:grpSpPr>
          <a:xfrm>
            <a:off x="5688013" y="3052011"/>
            <a:ext cx="199169" cy="2170343"/>
            <a:chOff x="8523783" y="1763142"/>
            <a:chExt cx="199169" cy="2170343"/>
          </a:xfrm>
        </p:grpSpPr>
        <p:cxnSp>
          <p:nvCxnSpPr>
            <p:cNvPr id="3140" name="Straight Connector 3139"/>
            <p:cNvCxnSpPr/>
            <p:nvPr/>
          </p:nvCxnSpPr>
          <p:spPr>
            <a:xfrm flipV="1">
              <a:off x="8606845" y="2204114"/>
              <a:ext cx="116107" cy="843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3141" name="Group 3140"/>
            <p:cNvGrpSpPr/>
            <p:nvPr/>
          </p:nvGrpSpPr>
          <p:grpSpPr>
            <a:xfrm>
              <a:off x="8523783" y="1763142"/>
              <a:ext cx="194978" cy="2170343"/>
              <a:chOff x="6810065" y="2405550"/>
              <a:chExt cx="194978" cy="2170343"/>
            </a:xfrm>
          </p:grpSpPr>
          <p:cxnSp>
            <p:nvCxnSpPr>
              <p:cNvPr id="3142" name="Straight Connector 3141"/>
              <p:cNvCxnSpPr/>
              <p:nvPr/>
            </p:nvCxnSpPr>
            <p:spPr>
              <a:xfrm flipH="1" flipV="1">
                <a:off x="6896631" y="2859068"/>
                <a:ext cx="32358" cy="1716825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3" name="Straight Connector 3142"/>
              <p:cNvCxnSpPr/>
              <p:nvPr/>
            </p:nvCxnSpPr>
            <p:spPr>
              <a:xfrm rot="16200000">
                <a:off x="6822255" y="2513594"/>
                <a:ext cx="219480" cy="3392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4" name="Straight Connector 3143"/>
              <p:cNvCxnSpPr/>
              <p:nvPr/>
            </p:nvCxnSpPr>
            <p:spPr>
              <a:xfrm flipH="1" flipV="1">
                <a:off x="6810065" y="2618026"/>
                <a:ext cx="194978" cy="235392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45" name="Straight Connector 3144"/>
              <p:cNvCxnSpPr/>
              <p:nvPr/>
            </p:nvCxnSpPr>
            <p:spPr>
              <a:xfrm>
                <a:off x="6816631" y="2618286"/>
                <a:ext cx="10807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53" name="Group 3152"/>
          <p:cNvGrpSpPr/>
          <p:nvPr/>
        </p:nvGrpSpPr>
        <p:grpSpPr>
          <a:xfrm>
            <a:off x="4176137" y="841784"/>
            <a:ext cx="3445934" cy="5793225"/>
            <a:chOff x="3514324" y="658594"/>
            <a:chExt cx="1455188" cy="3658878"/>
          </a:xfrm>
        </p:grpSpPr>
        <p:cxnSp>
          <p:nvCxnSpPr>
            <p:cNvPr id="3154" name="Straight Arrow Connector 3153"/>
            <p:cNvCxnSpPr/>
            <p:nvPr/>
          </p:nvCxnSpPr>
          <p:spPr>
            <a:xfrm flipV="1">
              <a:off x="3962761" y="797399"/>
              <a:ext cx="1006751" cy="203677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155" name="Straight Connector 3154"/>
            <p:cNvCxnSpPr/>
            <p:nvPr/>
          </p:nvCxnSpPr>
          <p:spPr>
            <a:xfrm>
              <a:off x="3954580" y="2838779"/>
              <a:ext cx="939192" cy="11567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6" name="Straight Connector 3155"/>
            <p:cNvCxnSpPr/>
            <p:nvPr/>
          </p:nvCxnSpPr>
          <p:spPr>
            <a:xfrm flipH="1">
              <a:off x="4900894" y="806864"/>
              <a:ext cx="68618" cy="31964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157" name="TextBox 3156"/>
                <p:cNvSpPr txBox="1"/>
                <p:nvPr/>
              </p:nvSpPr>
              <p:spPr>
                <a:xfrm>
                  <a:off x="4359751" y="658594"/>
                  <a:ext cx="18947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>
            <p:sp>
              <p:nvSpPr>
                <p:cNvPr id="3157" name="TextBox 315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59751" y="658594"/>
                  <a:ext cx="189475" cy="276999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58" name="TextBox 3157"/>
                <p:cNvSpPr txBox="1"/>
                <p:nvPr/>
              </p:nvSpPr>
              <p:spPr>
                <a:xfrm>
                  <a:off x="3788872" y="3953216"/>
                  <a:ext cx="142795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214" name="TextBox 2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88872" y="3953216"/>
                  <a:ext cx="142795" cy="184666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26087" r="-26087" b="-2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59" name="Freeform 3158"/>
            <p:cNvSpPr/>
            <p:nvPr/>
          </p:nvSpPr>
          <p:spPr>
            <a:xfrm>
              <a:off x="3954850" y="824243"/>
              <a:ext cx="814344" cy="322853"/>
            </a:xfrm>
            <a:custGeom>
              <a:avLst/>
              <a:gdLst>
                <a:gd name="connsiteX0" fmla="*/ 0 w 1708150"/>
                <a:gd name="connsiteY0" fmla="*/ 0 h 857250"/>
                <a:gd name="connsiteX1" fmla="*/ 1035050 w 1708150"/>
                <a:gd name="connsiteY1" fmla="*/ 285750 h 857250"/>
                <a:gd name="connsiteX2" fmla="*/ 1708150 w 1708150"/>
                <a:gd name="connsiteY2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8150" h="857250">
                  <a:moveTo>
                    <a:pt x="0" y="0"/>
                  </a:moveTo>
                  <a:cubicBezTo>
                    <a:pt x="375179" y="71437"/>
                    <a:pt x="750358" y="142875"/>
                    <a:pt x="1035050" y="285750"/>
                  </a:cubicBezTo>
                  <a:cubicBezTo>
                    <a:pt x="1319742" y="428625"/>
                    <a:pt x="1640417" y="742950"/>
                    <a:pt x="1708150" y="85725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60" name="Freeform 3159"/>
            <p:cNvSpPr/>
            <p:nvPr/>
          </p:nvSpPr>
          <p:spPr>
            <a:xfrm rot="8676238">
              <a:off x="3514324" y="3077975"/>
              <a:ext cx="1037753" cy="1239497"/>
            </a:xfrm>
            <a:custGeom>
              <a:avLst/>
              <a:gdLst>
                <a:gd name="connsiteX0" fmla="*/ 0 w 1708150"/>
                <a:gd name="connsiteY0" fmla="*/ 0 h 857250"/>
                <a:gd name="connsiteX1" fmla="*/ 1035050 w 1708150"/>
                <a:gd name="connsiteY1" fmla="*/ 285750 h 857250"/>
                <a:gd name="connsiteX2" fmla="*/ 1708150 w 1708150"/>
                <a:gd name="connsiteY2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8150" h="857250">
                  <a:moveTo>
                    <a:pt x="0" y="0"/>
                  </a:moveTo>
                  <a:cubicBezTo>
                    <a:pt x="375179" y="71437"/>
                    <a:pt x="750358" y="142875"/>
                    <a:pt x="1035050" y="285750"/>
                  </a:cubicBezTo>
                  <a:cubicBezTo>
                    <a:pt x="1319742" y="428625"/>
                    <a:pt x="1640417" y="742950"/>
                    <a:pt x="1708150" y="857250"/>
                  </a:cubicBezTo>
                </a:path>
              </a:pathLst>
            </a:cu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61" name="Straight Arrow Connector 3160"/>
          <p:cNvCxnSpPr/>
          <p:nvPr/>
        </p:nvCxnSpPr>
        <p:spPr>
          <a:xfrm flipV="1">
            <a:off x="6952645" y="5738006"/>
            <a:ext cx="56527" cy="2070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66" name="Rectangle 3165"/>
          <p:cNvSpPr/>
          <p:nvPr/>
        </p:nvSpPr>
        <p:spPr>
          <a:xfrm>
            <a:off x="4616005" y="5592848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1</a:t>
            </a:r>
            <a:endParaRPr lang="en-US" sz="12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8" name="Rectangle 3167"/>
              <p:cNvSpPr/>
              <p:nvPr/>
            </p:nvSpPr>
            <p:spPr>
              <a:xfrm>
                <a:off x="5620478" y="5700787"/>
                <a:ext cx="385490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>
          <p:sp>
            <p:nvSpPr>
              <p:cNvPr id="3168" name="Rectangle 31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0478" y="5700787"/>
                <a:ext cx="385490" cy="276999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74" name="Rectangle 3173"/>
          <p:cNvSpPr/>
          <p:nvPr/>
        </p:nvSpPr>
        <p:spPr>
          <a:xfrm>
            <a:off x="6158196" y="5455557"/>
            <a:ext cx="301686" cy="5687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1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75" name="Rectangle 3174"/>
          <p:cNvSpPr/>
          <p:nvPr/>
        </p:nvSpPr>
        <p:spPr>
          <a:xfrm>
            <a:off x="7134254" y="4762908"/>
            <a:ext cx="301686" cy="5687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3179" name="Group 3178"/>
          <p:cNvGrpSpPr/>
          <p:nvPr/>
        </p:nvGrpSpPr>
        <p:grpSpPr>
          <a:xfrm>
            <a:off x="3160114" y="1971325"/>
            <a:ext cx="543124" cy="2444558"/>
            <a:chOff x="2992324" y="1915342"/>
            <a:chExt cx="573075" cy="2508222"/>
          </a:xfrm>
        </p:grpSpPr>
        <p:grpSp>
          <p:nvGrpSpPr>
            <p:cNvPr id="3177" name="Group 3176"/>
            <p:cNvGrpSpPr/>
            <p:nvPr/>
          </p:nvGrpSpPr>
          <p:grpSpPr>
            <a:xfrm>
              <a:off x="2992324" y="1915342"/>
              <a:ext cx="573075" cy="2508222"/>
              <a:chOff x="7269913" y="2218961"/>
              <a:chExt cx="573075" cy="2508222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7296295" y="2218961"/>
                    <a:ext cx="546693" cy="28421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oMath>
                      </m:oMathPara>
                    </a14:m>
                    <a:endParaRPr lang="en-US" sz="1200" dirty="0"/>
                  </a:p>
                </p:txBody>
              </p:sp>
            </mc:Choice>
            <mc:Fallback>
              <p:sp>
                <p:nvSpPr>
                  <p:cNvPr id="19" name="TextBox 1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296295" y="2218961"/>
                    <a:ext cx="546693" cy="284213"/>
                  </a:xfrm>
                  <a:prstGeom prst="rect">
                    <a:avLst/>
                  </a:prstGeom>
                  <a:blipFill rotWithShape="0"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169" name="Rectangle 3168"/>
              <p:cNvSpPr/>
              <p:nvPr/>
            </p:nvSpPr>
            <p:spPr>
              <a:xfrm>
                <a:off x="7269913" y="4317199"/>
                <a:ext cx="263214" cy="409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1200" dirty="0"/>
                  <a:t>1</a:t>
                </a:r>
                <a:endParaRPr lang="en-US" sz="1200" dirty="0"/>
              </a:p>
            </p:txBody>
          </p:sp>
          <p:sp>
            <p:nvSpPr>
              <p:cNvPr id="3171" name="Rectangle 3170"/>
              <p:cNvSpPr/>
              <p:nvPr/>
            </p:nvSpPr>
            <p:spPr>
              <a:xfrm>
                <a:off x="7288391" y="3687520"/>
                <a:ext cx="263214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1200" dirty="0" smtClean="0"/>
                  <a:t>3</a:t>
                </a:r>
              </a:p>
              <a:p>
                <a:pPr>
                  <a:lnSpc>
                    <a:spcPct val="200000"/>
                  </a:lnSpc>
                </a:pPr>
                <a:endParaRPr lang="en-US" sz="1200" dirty="0"/>
              </a:p>
            </p:txBody>
          </p:sp>
          <p:sp>
            <p:nvSpPr>
              <p:cNvPr id="3172" name="Rectangle 3171"/>
              <p:cNvSpPr/>
              <p:nvPr/>
            </p:nvSpPr>
            <p:spPr>
              <a:xfrm>
                <a:off x="7287104" y="3342871"/>
                <a:ext cx="263214" cy="409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1200" dirty="0" smtClean="0"/>
                  <a:t>4</a:t>
                </a:r>
                <a:endParaRPr lang="en-US" sz="1200" dirty="0"/>
              </a:p>
            </p:txBody>
          </p:sp>
          <p:sp>
            <p:nvSpPr>
              <p:cNvPr id="3173" name="Rectangle 3172"/>
              <p:cNvSpPr/>
              <p:nvPr/>
            </p:nvSpPr>
            <p:spPr>
              <a:xfrm>
                <a:off x="7299434" y="2973299"/>
                <a:ext cx="263214" cy="409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1200" dirty="0" smtClean="0"/>
                  <a:t>5</a:t>
                </a:r>
                <a:endParaRPr lang="en-US" sz="1200" dirty="0"/>
              </a:p>
            </p:txBody>
          </p:sp>
        </p:grpSp>
        <p:sp>
          <p:nvSpPr>
            <p:cNvPr id="3178" name="Rectangle 3177"/>
            <p:cNvSpPr/>
            <p:nvPr/>
          </p:nvSpPr>
          <p:spPr>
            <a:xfrm>
              <a:off x="3011791" y="3682835"/>
              <a:ext cx="26321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1200" dirty="0" smtClean="0"/>
                <a:t>2</a:t>
              </a:r>
              <a:endParaRPr lang="en-US" sz="1200" dirty="0"/>
            </a:p>
          </p:txBody>
        </p:sp>
      </p:grpSp>
      <p:cxnSp>
        <p:nvCxnSpPr>
          <p:cNvPr id="3181" name="Straight Arrow Connector 3180"/>
          <p:cNvCxnSpPr>
            <a:endCxn id="3166" idx="0"/>
          </p:cNvCxnSpPr>
          <p:nvPr/>
        </p:nvCxnSpPr>
        <p:spPr>
          <a:xfrm>
            <a:off x="4734717" y="5115650"/>
            <a:ext cx="12895" cy="4771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3" name="Straight Arrow Connector 3182"/>
          <p:cNvCxnSpPr/>
          <p:nvPr/>
        </p:nvCxnSpPr>
        <p:spPr>
          <a:xfrm flipH="1">
            <a:off x="5044145" y="5179751"/>
            <a:ext cx="1267" cy="444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4" name="Straight Arrow Connector 3183"/>
          <p:cNvCxnSpPr>
            <a:endCxn id="3168" idx="0"/>
          </p:cNvCxnSpPr>
          <p:nvPr/>
        </p:nvCxnSpPr>
        <p:spPr>
          <a:xfrm flipH="1">
            <a:off x="5813223" y="5281294"/>
            <a:ext cx="7014" cy="4194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6" name="Straight Arrow Connector 3185"/>
          <p:cNvCxnSpPr/>
          <p:nvPr/>
        </p:nvCxnSpPr>
        <p:spPr>
          <a:xfrm>
            <a:off x="5852271" y="5282769"/>
            <a:ext cx="414766" cy="483771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8" name="Straight Arrow Connector 3187"/>
          <p:cNvCxnSpPr/>
          <p:nvPr/>
        </p:nvCxnSpPr>
        <p:spPr>
          <a:xfrm flipH="1">
            <a:off x="3725365" y="5028222"/>
            <a:ext cx="682712" cy="236785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9" name="Straight Arrow Connector 3188"/>
          <p:cNvCxnSpPr/>
          <p:nvPr/>
        </p:nvCxnSpPr>
        <p:spPr>
          <a:xfrm>
            <a:off x="6923868" y="4635310"/>
            <a:ext cx="297262" cy="453575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197" name="Rectangle 3196"/>
              <p:cNvSpPr/>
              <p:nvPr/>
            </p:nvSpPr>
            <p:spPr>
              <a:xfrm>
                <a:off x="3457129" y="5028261"/>
                <a:ext cx="386837" cy="4912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>
          <p:sp>
            <p:nvSpPr>
              <p:cNvPr id="3197" name="Rectangle 319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7129" y="5028261"/>
                <a:ext cx="386837" cy="491288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03" name="Group 3202"/>
          <p:cNvGrpSpPr/>
          <p:nvPr/>
        </p:nvGrpSpPr>
        <p:grpSpPr>
          <a:xfrm rot="16200000" flipV="1">
            <a:off x="3108838" y="3639434"/>
            <a:ext cx="1349313" cy="6889"/>
            <a:chOff x="3974692" y="3179493"/>
            <a:chExt cx="1213089" cy="51"/>
          </a:xfrm>
        </p:grpSpPr>
        <p:cxnSp>
          <p:nvCxnSpPr>
            <p:cNvPr id="3208" name="Straight Arrow Connector 3207"/>
            <p:cNvCxnSpPr/>
            <p:nvPr/>
          </p:nvCxnSpPr>
          <p:spPr>
            <a:xfrm>
              <a:off x="3974692" y="3179544"/>
              <a:ext cx="304325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09" name="Straight Arrow Connector 3208"/>
            <p:cNvCxnSpPr/>
            <p:nvPr/>
          </p:nvCxnSpPr>
          <p:spPr>
            <a:xfrm>
              <a:off x="4271010" y="3179544"/>
              <a:ext cx="311317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10" name="Straight Arrow Connector 3209"/>
            <p:cNvCxnSpPr/>
            <p:nvPr/>
          </p:nvCxnSpPr>
          <p:spPr>
            <a:xfrm>
              <a:off x="4576650" y="3179493"/>
              <a:ext cx="311317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11" name="Straight Arrow Connector 3210"/>
            <p:cNvCxnSpPr/>
            <p:nvPr/>
          </p:nvCxnSpPr>
          <p:spPr>
            <a:xfrm>
              <a:off x="4876464" y="3179544"/>
              <a:ext cx="311317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204" name="Rectangle 3203"/>
              <p:cNvSpPr/>
              <p:nvPr/>
            </p:nvSpPr>
            <p:spPr>
              <a:xfrm>
                <a:off x="3374666" y="3969748"/>
                <a:ext cx="37785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204" name="Rectangle 320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4666" y="3969748"/>
                <a:ext cx="377859" cy="276999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05" name="Rectangle 3204"/>
              <p:cNvSpPr/>
              <p:nvPr/>
            </p:nvSpPr>
            <p:spPr>
              <a:xfrm>
                <a:off x="3379435" y="3684803"/>
                <a:ext cx="37785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205" name="Rectangle 32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9435" y="3684803"/>
                <a:ext cx="377859" cy="276999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06" name="Rectangle 3205"/>
              <p:cNvSpPr/>
              <p:nvPr/>
            </p:nvSpPr>
            <p:spPr>
              <a:xfrm>
                <a:off x="3395516" y="3359841"/>
                <a:ext cx="37785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206" name="Rectangle 320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5516" y="3359841"/>
                <a:ext cx="377859" cy="276999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07" name="Rectangle 3206"/>
              <p:cNvSpPr/>
              <p:nvPr/>
            </p:nvSpPr>
            <p:spPr>
              <a:xfrm>
                <a:off x="3397019" y="3043145"/>
                <a:ext cx="37785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207" name="Rectangle 320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7019" y="3043145"/>
                <a:ext cx="377859" cy="276999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12" name="Group 3211"/>
          <p:cNvGrpSpPr/>
          <p:nvPr/>
        </p:nvGrpSpPr>
        <p:grpSpPr>
          <a:xfrm rot="672439">
            <a:off x="4296591" y="5154271"/>
            <a:ext cx="768206" cy="310158"/>
            <a:chOff x="3923931" y="3138057"/>
            <a:chExt cx="677959" cy="310158"/>
          </a:xfrm>
        </p:grpSpPr>
        <p:grpSp>
          <p:nvGrpSpPr>
            <p:cNvPr id="3213" name="Group 3212"/>
            <p:cNvGrpSpPr/>
            <p:nvPr/>
          </p:nvGrpSpPr>
          <p:grpSpPr>
            <a:xfrm>
              <a:off x="3923931" y="3138057"/>
              <a:ext cx="658396" cy="80964"/>
              <a:chOff x="3923931" y="3138057"/>
              <a:chExt cx="658396" cy="80964"/>
            </a:xfrm>
          </p:grpSpPr>
          <p:cxnSp>
            <p:nvCxnSpPr>
              <p:cNvPr id="3218" name="Straight Arrow Connector 3217"/>
              <p:cNvCxnSpPr/>
              <p:nvPr/>
            </p:nvCxnSpPr>
            <p:spPr>
              <a:xfrm rot="20927561">
                <a:off x="3923931" y="3138057"/>
                <a:ext cx="351493" cy="80964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19" name="Straight Arrow Connector 3218"/>
              <p:cNvCxnSpPr/>
              <p:nvPr/>
            </p:nvCxnSpPr>
            <p:spPr>
              <a:xfrm>
                <a:off x="4271010" y="3179544"/>
                <a:ext cx="311317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14" name="Rectangle 3213"/>
                <p:cNvSpPr/>
                <p:nvPr/>
              </p:nvSpPr>
              <p:spPr>
                <a:xfrm>
                  <a:off x="3949561" y="3154970"/>
                  <a:ext cx="352093" cy="29161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14" name="Rectangle 1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49561" y="3154970"/>
                  <a:ext cx="352093" cy="291618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15" name="Rectangle 3214"/>
                <p:cNvSpPr/>
                <p:nvPr/>
              </p:nvSpPr>
              <p:spPr>
                <a:xfrm>
                  <a:off x="4249797" y="3156597"/>
                  <a:ext cx="352093" cy="29161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15" name="Rectangle 1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49797" y="3156597"/>
                  <a:ext cx="352093" cy="291618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225" name="Rectangle 3224"/>
          <p:cNvSpPr/>
          <p:nvPr/>
        </p:nvSpPr>
        <p:spPr>
          <a:xfrm>
            <a:off x="4913805" y="5628875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2</a:t>
            </a:r>
          </a:p>
        </p:txBody>
      </p:sp>
      <p:cxnSp>
        <p:nvCxnSpPr>
          <p:cNvPr id="3236" name="Straight Connector 3235"/>
          <p:cNvCxnSpPr/>
          <p:nvPr/>
        </p:nvCxnSpPr>
        <p:spPr>
          <a:xfrm flipH="1" flipV="1">
            <a:off x="5252462" y="2048155"/>
            <a:ext cx="565846" cy="970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250" name="Rectangle 3249"/>
              <p:cNvSpPr/>
              <p:nvPr/>
            </p:nvSpPr>
            <p:spPr>
              <a:xfrm>
                <a:off x="5750473" y="2255438"/>
                <a:ext cx="418833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𝜑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>
          <p:sp>
            <p:nvSpPr>
              <p:cNvPr id="3250" name="Rectangle 32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473" y="2255438"/>
                <a:ext cx="418833" cy="276999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53" name="Straight Connector 3252"/>
          <p:cNvCxnSpPr/>
          <p:nvPr/>
        </p:nvCxnSpPr>
        <p:spPr>
          <a:xfrm>
            <a:off x="5267090" y="2063811"/>
            <a:ext cx="1656020" cy="2782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54" name="Freeform 3253"/>
          <p:cNvSpPr/>
          <p:nvPr/>
        </p:nvSpPr>
        <p:spPr>
          <a:xfrm rot="8676238">
            <a:off x="5422902" y="2231228"/>
            <a:ext cx="542094" cy="134033"/>
          </a:xfrm>
          <a:custGeom>
            <a:avLst/>
            <a:gdLst>
              <a:gd name="connsiteX0" fmla="*/ 0 w 1708150"/>
              <a:gd name="connsiteY0" fmla="*/ 0 h 857250"/>
              <a:gd name="connsiteX1" fmla="*/ 1035050 w 1708150"/>
              <a:gd name="connsiteY1" fmla="*/ 285750 h 857250"/>
              <a:gd name="connsiteX2" fmla="*/ 1708150 w 1708150"/>
              <a:gd name="connsiteY2" fmla="*/ 85725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08150" h="857250">
                <a:moveTo>
                  <a:pt x="0" y="0"/>
                </a:moveTo>
                <a:cubicBezTo>
                  <a:pt x="375179" y="71437"/>
                  <a:pt x="750358" y="142875"/>
                  <a:pt x="1035050" y="285750"/>
                </a:cubicBezTo>
                <a:cubicBezTo>
                  <a:pt x="1319742" y="428625"/>
                  <a:pt x="1640417" y="742950"/>
                  <a:pt x="1708150" y="857250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55" name="Rectangle 3254"/>
              <p:cNvSpPr/>
              <p:nvPr/>
            </p:nvSpPr>
            <p:spPr>
              <a:xfrm>
                <a:off x="5820740" y="1933587"/>
                <a:ext cx="30867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>
          <p:sp>
            <p:nvSpPr>
              <p:cNvPr id="3255" name="Rectangle 32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0740" y="1933587"/>
                <a:ext cx="308674" cy="276999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3520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19</Words>
  <Application>Microsoft Office PowerPoint</Application>
  <PresentationFormat>Widescreen</PresentationFormat>
  <Paragraphs>26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Hadi Saeidi Manesh</dc:creator>
  <cp:lastModifiedBy>Hadi Saeidi Manesh</cp:lastModifiedBy>
  <cp:revision>25</cp:revision>
  <cp:lastPrinted>2016-03-25T20:55:16Z</cp:lastPrinted>
  <dcterms:created xsi:type="dcterms:W3CDTF">2016-03-25T20:12:43Z</dcterms:created>
  <dcterms:modified xsi:type="dcterms:W3CDTF">2016-03-25T23:19:08Z</dcterms:modified>
</cp:coreProperties>
</file>