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37" autoAdjust="0"/>
  </p:normalViewPr>
  <p:slideViewPr>
    <p:cSldViewPr snapToGrid="0">
      <p:cViewPr>
        <p:scale>
          <a:sx n="125" d="100"/>
          <a:sy n="125" d="100"/>
        </p:scale>
        <p:origin x="-630" y="20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12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01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26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5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39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88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7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04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5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3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B6CD4-DD2D-40F1-9166-3CF961C09878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D9552-AFF4-4005-A420-1E6E309D55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68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73918" y="424214"/>
            <a:ext cx="4770232" cy="4335065"/>
            <a:chOff x="2189158" y="424214"/>
            <a:chExt cx="4770232" cy="4335065"/>
          </a:xfrm>
        </p:grpSpPr>
        <p:sp>
          <p:nvSpPr>
            <p:cNvPr id="81" name="TextBox 80"/>
            <p:cNvSpPr txBox="1"/>
            <p:nvPr/>
          </p:nvSpPr>
          <p:spPr>
            <a:xfrm>
              <a:off x="5638800" y="2971800"/>
              <a:ext cx="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TextBox 81"/>
                <p:cNvSpPr txBox="1"/>
                <p:nvPr/>
              </p:nvSpPr>
              <p:spPr>
                <a:xfrm>
                  <a:off x="6772672" y="2971799"/>
                  <a:ext cx="18671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2" name="TextBox 8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2672" y="2971799"/>
                  <a:ext cx="186718" cy="276999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 l="-32258" r="-25806" b="-2391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TextBox 82"/>
                <p:cNvSpPr txBox="1"/>
                <p:nvPr/>
              </p:nvSpPr>
              <p:spPr>
                <a:xfrm>
                  <a:off x="3891107" y="424214"/>
                  <a:ext cx="16908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3" name="TextBox 8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91107" y="424214"/>
                  <a:ext cx="169085" cy="276999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21429" r="-142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TextBox 83"/>
                <p:cNvSpPr txBox="1"/>
                <p:nvPr/>
              </p:nvSpPr>
              <p:spPr>
                <a:xfrm>
                  <a:off x="2189158" y="4482280"/>
                  <a:ext cx="18671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4" name="TextBox 8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89158" y="4482280"/>
                  <a:ext cx="186718" cy="27699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16129" r="-129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3" name="Oval 162"/>
            <p:cNvSpPr/>
            <p:nvPr/>
          </p:nvSpPr>
          <p:spPr>
            <a:xfrm>
              <a:off x="2929933" y="2214818"/>
              <a:ext cx="2063261" cy="2033632"/>
            </a:xfrm>
            <a:prstGeom prst="ellipse">
              <a:avLst/>
            </a:prstGeom>
            <a:ln/>
            <a:scene3d>
              <a:camera prst="isometricOffAxis1Top"/>
              <a:lightRig rig="threePt" dir="t"/>
            </a:scene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5" name="Straight Arrow Connector 164"/>
            <p:cNvCxnSpPr/>
            <p:nvPr/>
          </p:nvCxnSpPr>
          <p:spPr>
            <a:xfrm>
              <a:off x="3961563" y="3110299"/>
              <a:ext cx="272129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7" name="Straight Arrow Connector 166"/>
            <p:cNvCxnSpPr/>
            <p:nvPr/>
          </p:nvCxnSpPr>
          <p:spPr>
            <a:xfrm flipV="1">
              <a:off x="3961563" y="701213"/>
              <a:ext cx="0" cy="240908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9" name="Straight Arrow Connector 168"/>
            <p:cNvCxnSpPr/>
            <p:nvPr/>
          </p:nvCxnSpPr>
          <p:spPr>
            <a:xfrm flipH="1">
              <a:off x="2375877" y="3110299"/>
              <a:ext cx="1585686" cy="144482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70" name="Flowchart: Connector 169"/>
            <p:cNvSpPr/>
            <p:nvPr/>
          </p:nvSpPr>
          <p:spPr>
            <a:xfrm>
              <a:off x="3481936" y="34880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lowchart: Connector 170"/>
            <p:cNvSpPr/>
            <p:nvPr/>
          </p:nvSpPr>
          <p:spPr>
            <a:xfrm>
              <a:off x="3667041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lowchart: Connector 171"/>
            <p:cNvSpPr/>
            <p:nvPr/>
          </p:nvSpPr>
          <p:spPr>
            <a:xfrm>
              <a:off x="3852146" y="351436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lowchart: Connector 172"/>
            <p:cNvSpPr/>
            <p:nvPr/>
          </p:nvSpPr>
          <p:spPr>
            <a:xfrm>
              <a:off x="4033939" y="35109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lowchart: Connector 173"/>
            <p:cNvSpPr/>
            <p:nvPr/>
          </p:nvSpPr>
          <p:spPr>
            <a:xfrm>
              <a:off x="4229658" y="351090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lowchart: Connector 174"/>
            <p:cNvSpPr/>
            <p:nvPr/>
          </p:nvSpPr>
          <p:spPr>
            <a:xfrm>
              <a:off x="4415707" y="348737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lowchart: Connector 175"/>
            <p:cNvSpPr/>
            <p:nvPr/>
          </p:nvSpPr>
          <p:spPr>
            <a:xfrm>
              <a:off x="4604308" y="3442324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lowchart: Connector 176"/>
            <p:cNvSpPr/>
            <p:nvPr/>
          </p:nvSpPr>
          <p:spPr>
            <a:xfrm>
              <a:off x="4798751" y="338706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lowchart: Connector 177"/>
            <p:cNvSpPr/>
            <p:nvPr/>
          </p:nvSpPr>
          <p:spPr>
            <a:xfrm>
              <a:off x="4938486" y="3287741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lowchart: Connector 178"/>
            <p:cNvSpPr/>
            <p:nvPr/>
          </p:nvSpPr>
          <p:spPr>
            <a:xfrm>
              <a:off x="4938486" y="3133830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lowchart: Connector 179"/>
            <p:cNvSpPr/>
            <p:nvPr/>
          </p:nvSpPr>
          <p:spPr>
            <a:xfrm>
              <a:off x="4826105" y="304443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lowchart: Connector 180"/>
            <p:cNvSpPr/>
            <p:nvPr/>
          </p:nvSpPr>
          <p:spPr>
            <a:xfrm>
              <a:off x="4686370" y="297857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lowchart: Connector 181"/>
            <p:cNvSpPr/>
            <p:nvPr/>
          </p:nvSpPr>
          <p:spPr>
            <a:xfrm>
              <a:off x="4525108" y="293285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lowchart: Connector 182"/>
            <p:cNvSpPr/>
            <p:nvPr/>
          </p:nvSpPr>
          <p:spPr>
            <a:xfrm>
              <a:off x="4339126" y="2909998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lowchart: Connector 183"/>
            <p:cNvSpPr/>
            <p:nvPr/>
          </p:nvSpPr>
          <p:spPr>
            <a:xfrm>
              <a:off x="4128225" y="289514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lowchart: Connector 184"/>
            <p:cNvSpPr/>
            <p:nvPr/>
          </p:nvSpPr>
          <p:spPr>
            <a:xfrm>
              <a:off x="3934209" y="288327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lowchart: Connector 185"/>
            <p:cNvSpPr/>
            <p:nvPr/>
          </p:nvSpPr>
          <p:spPr>
            <a:xfrm>
              <a:off x="3739766" y="2888903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lowchart: Connector 186"/>
            <p:cNvSpPr/>
            <p:nvPr/>
          </p:nvSpPr>
          <p:spPr>
            <a:xfrm>
              <a:off x="3535596" y="291648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lowchart: Connector 187"/>
            <p:cNvSpPr/>
            <p:nvPr/>
          </p:nvSpPr>
          <p:spPr>
            <a:xfrm>
              <a:off x="3334849" y="2943245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lowchart: Connector 188"/>
            <p:cNvSpPr/>
            <p:nvPr/>
          </p:nvSpPr>
          <p:spPr>
            <a:xfrm>
              <a:off x="3168720" y="29964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lowchart: Connector 189"/>
            <p:cNvSpPr/>
            <p:nvPr/>
          </p:nvSpPr>
          <p:spPr>
            <a:xfrm>
              <a:off x="3017116" y="306729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lowchart: Connector 190"/>
            <p:cNvSpPr/>
            <p:nvPr/>
          </p:nvSpPr>
          <p:spPr>
            <a:xfrm>
              <a:off x="2902579" y="318730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lowchart: Connector 191"/>
            <p:cNvSpPr/>
            <p:nvPr/>
          </p:nvSpPr>
          <p:spPr>
            <a:xfrm>
              <a:off x="2957287" y="3308637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lowchart: Connector 192"/>
            <p:cNvSpPr/>
            <p:nvPr/>
          </p:nvSpPr>
          <p:spPr>
            <a:xfrm>
              <a:off x="3110167" y="3390229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lowchart: Connector 193"/>
            <p:cNvSpPr/>
            <p:nvPr/>
          </p:nvSpPr>
          <p:spPr>
            <a:xfrm>
              <a:off x="3282200" y="3442392"/>
              <a:ext cx="54708" cy="45719"/>
            </a:xfrm>
            <a:prstGeom prst="flowChartConnector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3359967" y="3502817"/>
              <a:ext cx="417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</a:t>
              </a:r>
              <a:endParaRPr lang="en-US" sz="1200" dirty="0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3562950" y="3521438"/>
              <a:ext cx="417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2</a:t>
              </a:r>
              <a:endParaRPr lang="en-US" sz="1200" dirty="0"/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3760849" y="3528508"/>
              <a:ext cx="417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3</a:t>
              </a:r>
              <a:endParaRPr lang="en-US" sz="1200" dirty="0"/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3950052" y="3528508"/>
              <a:ext cx="417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4</a:t>
              </a:r>
              <a:endParaRPr lang="en-US" sz="1200" dirty="0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4149735" y="3516184"/>
              <a:ext cx="417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5</a:t>
              </a:r>
              <a:endParaRPr lang="en-US" sz="1200" dirty="0"/>
            </a:p>
          </p:txBody>
        </p:sp>
        <p:sp>
          <p:nvSpPr>
            <p:cNvPr id="201" name="TextBox 200"/>
            <p:cNvSpPr txBox="1"/>
            <p:nvPr/>
          </p:nvSpPr>
          <p:spPr>
            <a:xfrm rot="20867910">
              <a:off x="4291319" y="3402685"/>
              <a:ext cx="3563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…</a:t>
              </a:r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TextBox 201"/>
                <p:cNvSpPr txBox="1"/>
                <p:nvPr/>
              </p:nvSpPr>
              <p:spPr>
                <a:xfrm>
                  <a:off x="3198049" y="3502291"/>
                  <a:ext cx="15126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02" name="TextBox 2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98049" y="3502291"/>
                  <a:ext cx="151260" cy="184666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25000" r="-2500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17" name="Group 216"/>
            <p:cNvGrpSpPr/>
            <p:nvPr/>
          </p:nvGrpSpPr>
          <p:grpSpPr>
            <a:xfrm>
              <a:off x="3185655" y="701212"/>
              <a:ext cx="1785130" cy="3713668"/>
              <a:chOff x="3184382" y="424214"/>
              <a:chExt cx="1785130" cy="3713668"/>
            </a:xfrm>
          </p:grpSpPr>
          <p:cxnSp>
            <p:nvCxnSpPr>
              <p:cNvPr id="210" name="Straight Arrow Connector 209"/>
              <p:cNvCxnSpPr/>
              <p:nvPr/>
            </p:nvCxnSpPr>
            <p:spPr>
              <a:xfrm flipV="1">
                <a:off x="3959649" y="797399"/>
                <a:ext cx="1009863" cy="201851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/>
              <p:cNvCxnSpPr/>
              <p:nvPr/>
            </p:nvCxnSpPr>
            <p:spPr>
              <a:xfrm>
                <a:off x="3956724" y="2830513"/>
                <a:ext cx="953285" cy="115832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/>
              <p:cNvCxnSpPr/>
              <p:nvPr/>
            </p:nvCxnSpPr>
            <p:spPr>
              <a:xfrm flipH="1">
                <a:off x="4900894" y="806864"/>
                <a:ext cx="68618" cy="31964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3" name="TextBox 212"/>
                  <p:cNvSpPr txBox="1"/>
                  <p:nvPr/>
                </p:nvSpPr>
                <p:spPr>
                  <a:xfrm>
                    <a:off x="4327904" y="424214"/>
                    <a:ext cx="189475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213" name="TextBox 21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27904" y="424214"/>
                    <a:ext cx="189475" cy="276999"/>
                  </a:xfrm>
                  <a:prstGeom prst="rect">
                    <a:avLst/>
                  </a:prstGeom>
                  <a:blipFill rotWithShape="0">
                    <a:blip r:embed="rId6"/>
                    <a:stretch>
                      <a:fillRect l="-29032" r="-25806" b="-888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4" name="TextBox 213"/>
                  <p:cNvSpPr txBox="1"/>
                  <p:nvPr/>
                </p:nvSpPr>
                <p:spPr>
                  <a:xfrm>
                    <a:off x="3788872" y="3953216"/>
                    <a:ext cx="142795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oMath>
                      </m:oMathPara>
                    </a14:m>
                    <a:endParaRPr lang="en-US" sz="1200" dirty="0"/>
                  </a:p>
                </p:txBody>
              </p:sp>
            </mc:Choice>
            <mc:Fallback xmlns="">
              <p:sp>
                <p:nvSpPr>
                  <p:cNvPr id="214" name="TextBox 2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88872" y="3953216"/>
                    <a:ext cx="142795" cy="184666"/>
                  </a:xfrm>
                  <a:prstGeom prst="rect">
                    <a:avLst/>
                  </a:prstGeom>
                  <a:blipFill rotWithShape="0">
                    <a:blip r:embed="rId7"/>
                    <a:stretch>
                      <a:fillRect l="-26087" r="-26087" b="-233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15" name="Freeform 214"/>
              <p:cNvSpPr/>
              <p:nvPr/>
            </p:nvSpPr>
            <p:spPr>
              <a:xfrm>
                <a:off x="3969360" y="605926"/>
                <a:ext cx="846791" cy="417223"/>
              </a:xfrm>
              <a:custGeom>
                <a:avLst/>
                <a:gdLst>
                  <a:gd name="connsiteX0" fmla="*/ 0 w 1708150"/>
                  <a:gd name="connsiteY0" fmla="*/ 0 h 857250"/>
                  <a:gd name="connsiteX1" fmla="*/ 1035050 w 1708150"/>
                  <a:gd name="connsiteY1" fmla="*/ 285750 h 857250"/>
                  <a:gd name="connsiteX2" fmla="*/ 1708150 w 170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8150" h="857250">
                    <a:moveTo>
                      <a:pt x="0" y="0"/>
                    </a:moveTo>
                    <a:cubicBezTo>
                      <a:pt x="375179" y="71437"/>
                      <a:pt x="750358" y="142875"/>
                      <a:pt x="1035050" y="285750"/>
                    </a:cubicBezTo>
                    <a:cubicBezTo>
                      <a:pt x="1319742" y="428625"/>
                      <a:pt x="1640417" y="742950"/>
                      <a:pt x="1708150" y="857250"/>
                    </a:cubicBezTo>
                  </a:path>
                </a:pathLst>
              </a:cu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Freeform 215"/>
              <p:cNvSpPr/>
              <p:nvPr/>
            </p:nvSpPr>
            <p:spPr>
              <a:xfrm rot="8676238">
                <a:off x="3184382" y="3230738"/>
                <a:ext cx="1257472" cy="880425"/>
              </a:xfrm>
              <a:custGeom>
                <a:avLst/>
                <a:gdLst>
                  <a:gd name="connsiteX0" fmla="*/ 0 w 1708150"/>
                  <a:gd name="connsiteY0" fmla="*/ 0 h 857250"/>
                  <a:gd name="connsiteX1" fmla="*/ 1035050 w 1708150"/>
                  <a:gd name="connsiteY1" fmla="*/ 285750 h 857250"/>
                  <a:gd name="connsiteX2" fmla="*/ 1708150 w 170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8150" h="857250">
                    <a:moveTo>
                      <a:pt x="0" y="0"/>
                    </a:moveTo>
                    <a:cubicBezTo>
                      <a:pt x="375179" y="71437"/>
                      <a:pt x="750358" y="142875"/>
                      <a:pt x="1035050" y="285750"/>
                    </a:cubicBezTo>
                    <a:cubicBezTo>
                      <a:pt x="1319742" y="428625"/>
                      <a:pt x="1640417" y="742950"/>
                      <a:pt x="1708150" y="857250"/>
                    </a:cubicBezTo>
                  </a:path>
                </a:pathLst>
              </a:cu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20" name="Straight Arrow Connector 219"/>
            <p:cNvCxnSpPr>
              <a:stCxn id="216" idx="0"/>
            </p:cNvCxnSpPr>
            <p:nvPr/>
          </p:nvCxnSpPr>
          <p:spPr>
            <a:xfrm flipV="1">
              <a:off x="4581898" y="3923299"/>
              <a:ext cx="49764" cy="1931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1" name="Straight Arrow Connector 220"/>
            <p:cNvCxnSpPr/>
            <p:nvPr/>
          </p:nvCxnSpPr>
          <p:spPr>
            <a:xfrm>
              <a:off x="4802011" y="1280830"/>
              <a:ext cx="56053" cy="5839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flipH="1">
              <a:off x="3704312" y="3120462"/>
              <a:ext cx="253685" cy="39390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/>
            <p:cNvCxnSpPr/>
            <p:nvPr/>
          </p:nvCxnSpPr>
          <p:spPr>
            <a:xfrm flipH="1">
              <a:off x="3881532" y="3124897"/>
              <a:ext cx="75690" cy="42266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Freeform 233"/>
            <p:cNvSpPr/>
            <p:nvPr/>
          </p:nvSpPr>
          <p:spPr>
            <a:xfrm rot="8676238">
              <a:off x="3750473" y="3420175"/>
              <a:ext cx="137195" cy="95332"/>
            </a:xfrm>
            <a:custGeom>
              <a:avLst/>
              <a:gdLst>
                <a:gd name="connsiteX0" fmla="*/ 0 w 1708150"/>
                <a:gd name="connsiteY0" fmla="*/ 0 h 857250"/>
                <a:gd name="connsiteX1" fmla="*/ 1035050 w 1708150"/>
                <a:gd name="connsiteY1" fmla="*/ 285750 h 857250"/>
                <a:gd name="connsiteX2" fmla="*/ 1708150 w 1708150"/>
                <a:gd name="connsiteY2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150" h="857250">
                  <a:moveTo>
                    <a:pt x="0" y="0"/>
                  </a:moveTo>
                  <a:cubicBezTo>
                    <a:pt x="375179" y="71437"/>
                    <a:pt x="750358" y="142875"/>
                    <a:pt x="1035050" y="285750"/>
                  </a:cubicBezTo>
                  <a:cubicBezTo>
                    <a:pt x="1319742" y="428625"/>
                    <a:pt x="1640417" y="742950"/>
                    <a:pt x="1708150" y="85725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8" name="TextBox 237"/>
                <p:cNvSpPr txBox="1"/>
                <p:nvPr/>
              </p:nvSpPr>
              <p:spPr>
                <a:xfrm>
                  <a:off x="3490657" y="3760775"/>
                  <a:ext cx="577486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>
            <p:sp>
              <p:nvSpPr>
                <p:cNvPr id="238" name="TextBox 2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0657" y="3760775"/>
                  <a:ext cx="577486" cy="184666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2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" name="Straight Arrow Connector 2"/>
            <p:cNvCxnSpPr>
              <a:endCxn id="197" idx="2"/>
            </p:cNvCxnSpPr>
            <p:nvPr/>
          </p:nvCxnSpPr>
          <p:spPr>
            <a:xfrm flipH="1">
              <a:off x="3771704" y="3510237"/>
              <a:ext cx="42687" cy="2882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Straight Connector 6"/>
          <p:cNvCxnSpPr>
            <a:endCxn id="176" idx="5"/>
          </p:cNvCxnSpPr>
          <p:nvPr/>
        </p:nvCxnSpPr>
        <p:spPr>
          <a:xfrm>
            <a:off x="3962512" y="3122063"/>
            <a:ext cx="673252" cy="359285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176" idx="4"/>
          </p:cNvCxnSpPr>
          <p:nvPr/>
        </p:nvCxnSpPr>
        <p:spPr>
          <a:xfrm flipV="1">
            <a:off x="4616422" y="1050381"/>
            <a:ext cx="334177" cy="2437662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4579784" y="2367187"/>
                <a:ext cx="16555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784" y="2367187"/>
                <a:ext cx="165558" cy="184666"/>
              </a:xfrm>
              <a:prstGeom prst="rect">
                <a:avLst/>
              </a:prstGeom>
              <a:blipFill rotWithShape="0">
                <a:blip r:embed="rId9"/>
                <a:stretch>
                  <a:fillRect l="-11111" r="-3704"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345174" y="1721090"/>
                <a:ext cx="202555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5174" y="1721090"/>
                <a:ext cx="202555" cy="184666"/>
              </a:xfrm>
              <a:prstGeom prst="rect">
                <a:avLst/>
              </a:prstGeom>
              <a:blipFill rotWithShape="0">
                <a:blip r:embed="rId10"/>
                <a:stretch>
                  <a:fillRect l="-18182" r="-6061" b="-96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328707" y="3147414"/>
                <a:ext cx="12400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8707" y="3147414"/>
                <a:ext cx="124008" cy="184666"/>
              </a:xfrm>
              <a:prstGeom prst="rect">
                <a:avLst/>
              </a:prstGeom>
              <a:blipFill rotWithShape="0">
                <a:blip r:embed="rId11"/>
                <a:stretch>
                  <a:fillRect l="-15000" r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549768" y="3453123"/>
                <a:ext cx="308371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768" y="3453123"/>
                <a:ext cx="308371" cy="184666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3520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16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Hadi Saeidi Manesh</dc:creator>
  <cp:lastModifiedBy>Hadi Saeidi Manesh</cp:lastModifiedBy>
  <cp:revision>8</cp:revision>
  <cp:lastPrinted>2016-04-19T18:54:14Z</cp:lastPrinted>
  <dcterms:created xsi:type="dcterms:W3CDTF">2016-03-25T20:12:43Z</dcterms:created>
  <dcterms:modified xsi:type="dcterms:W3CDTF">2016-04-19T19:17:51Z</dcterms:modified>
</cp:coreProperties>
</file>