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37" autoAdjust="0"/>
  </p:normalViewPr>
  <p:slideViewPr>
    <p:cSldViewPr snapToGrid="0">
      <p:cViewPr varScale="1">
        <p:scale>
          <a:sx n="122" d="100"/>
          <a:sy n="122" d="100"/>
        </p:scale>
        <p:origin x="11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12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5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017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26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58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397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788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7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04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85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33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B6CD4-DD2D-40F1-9166-3CF961C09878}" type="datetimeFigureOut">
              <a:rPr lang="en-US" smtClean="0"/>
              <a:t>3/25/2016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681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0.png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80"/>
          <p:cNvSpPr txBox="1"/>
          <p:nvPr/>
        </p:nvSpPr>
        <p:spPr>
          <a:xfrm>
            <a:off x="5638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/>
              <p:cNvSpPr txBox="1"/>
              <p:nvPr/>
            </p:nvSpPr>
            <p:spPr>
              <a:xfrm>
                <a:off x="6772672" y="2971799"/>
                <a:ext cx="18671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2672" y="2971799"/>
                <a:ext cx="186718" cy="276999"/>
              </a:xfrm>
              <a:prstGeom prst="rect">
                <a:avLst/>
              </a:prstGeom>
              <a:blipFill rotWithShape="0">
                <a:blip r:embed="rId2"/>
                <a:stretch>
                  <a:fillRect l="-32258" r="-25806" b="-23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3875930" y="26158"/>
                <a:ext cx="16908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𝑧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5930" y="26158"/>
                <a:ext cx="169085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21429" r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2189158" y="4482280"/>
                <a:ext cx="18671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9158" y="4482280"/>
                <a:ext cx="186718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16129" r="-129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2902579" y="2214818"/>
            <a:ext cx="2090615" cy="2033632"/>
            <a:chOff x="2902579" y="2214818"/>
            <a:chExt cx="2090615" cy="2033632"/>
          </a:xfrm>
        </p:grpSpPr>
        <p:sp>
          <p:nvSpPr>
            <p:cNvPr id="163" name="Oval 162"/>
            <p:cNvSpPr/>
            <p:nvPr/>
          </p:nvSpPr>
          <p:spPr>
            <a:xfrm>
              <a:off x="2929933" y="2214818"/>
              <a:ext cx="2063261" cy="2033632"/>
            </a:xfrm>
            <a:prstGeom prst="ellipse">
              <a:avLst/>
            </a:prstGeom>
            <a:ln/>
            <a:scene3d>
              <a:camera prst="isometricOffAxis1Top"/>
              <a:lightRig rig="threePt" dir="t"/>
            </a:scene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lowchart: Connector 169"/>
            <p:cNvSpPr/>
            <p:nvPr/>
          </p:nvSpPr>
          <p:spPr>
            <a:xfrm>
              <a:off x="3481936" y="34880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lowchart: Connector 170"/>
            <p:cNvSpPr/>
            <p:nvPr/>
          </p:nvSpPr>
          <p:spPr>
            <a:xfrm>
              <a:off x="3667041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lowchart: Connector 171"/>
            <p:cNvSpPr/>
            <p:nvPr/>
          </p:nvSpPr>
          <p:spPr>
            <a:xfrm>
              <a:off x="3852146" y="351436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lowchart: Connector 172"/>
            <p:cNvSpPr/>
            <p:nvPr/>
          </p:nvSpPr>
          <p:spPr>
            <a:xfrm>
              <a:off x="4033939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lowchart: Connector 173"/>
            <p:cNvSpPr/>
            <p:nvPr/>
          </p:nvSpPr>
          <p:spPr>
            <a:xfrm>
              <a:off x="4229658" y="351090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lowchart: Connector 174"/>
            <p:cNvSpPr/>
            <p:nvPr/>
          </p:nvSpPr>
          <p:spPr>
            <a:xfrm>
              <a:off x="4415707" y="348737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lowchart: Connector 175"/>
            <p:cNvSpPr/>
            <p:nvPr/>
          </p:nvSpPr>
          <p:spPr>
            <a:xfrm>
              <a:off x="4604308" y="3442324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lowchart: Connector 176"/>
            <p:cNvSpPr/>
            <p:nvPr/>
          </p:nvSpPr>
          <p:spPr>
            <a:xfrm>
              <a:off x="4798751" y="338706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lowchart: Connector 177"/>
            <p:cNvSpPr/>
            <p:nvPr/>
          </p:nvSpPr>
          <p:spPr>
            <a:xfrm>
              <a:off x="4938486" y="328774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lowchart: Connector 178"/>
            <p:cNvSpPr/>
            <p:nvPr/>
          </p:nvSpPr>
          <p:spPr>
            <a:xfrm>
              <a:off x="4938486" y="3133830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lowchart: Connector 179"/>
            <p:cNvSpPr/>
            <p:nvPr/>
          </p:nvSpPr>
          <p:spPr>
            <a:xfrm>
              <a:off x="4826105" y="304443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lowchart: Connector 180"/>
            <p:cNvSpPr/>
            <p:nvPr/>
          </p:nvSpPr>
          <p:spPr>
            <a:xfrm>
              <a:off x="4686370" y="297857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lowchart: Connector 181"/>
            <p:cNvSpPr/>
            <p:nvPr/>
          </p:nvSpPr>
          <p:spPr>
            <a:xfrm>
              <a:off x="4525108" y="293285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lowchart: Connector 182"/>
            <p:cNvSpPr/>
            <p:nvPr/>
          </p:nvSpPr>
          <p:spPr>
            <a:xfrm>
              <a:off x="4339126" y="290999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lowchart: Connector 183"/>
            <p:cNvSpPr/>
            <p:nvPr/>
          </p:nvSpPr>
          <p:spPr>
            <a:xfrm>
              <a:off x="4128225" y="28951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lowchart: Connector 184"/>
            <p:cNvSpPr/>
            <p:nvPr/>
          </p:nvSpPr>
          <p:spPr>
            <a:xfrm>
              <a:off x="3934209" y="288327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lowchart: Connector 185"/>
            <p:cNvSpPr/>
            <p:nvPr/>
          </p:nvSpPr>
          <p:spPr>
            <a:xfrm>
              <a:off x="3739766" y="288890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lowchart: Connector 186"/>
            <p:cNvSpPr/>
            <p:nvPr/>
          </p:nvSpPr>
          <p:spPr>
            <a:xfrm>
              <a:off x="3535596" y="291648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lowchart: Connector 187"/>
            <p:cNvSpPr/>
            <p:nvPr/>
          </p:nvSpPr>
          <p:spPr>
            <a:xfrm>
              <a:off x="3334849" y="294324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lowchart: Connector 188"/>
            <p:cNvSpPr/>
            <p:nvPr/>
          </p:nvSpPr>
          <p:spPr>
            <a:xfrm>
              <a:off x="3168720" y="29964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lowchart: Connector 189"/>
            <p:cNvSpPr/>
            <p:nvPr/>
          </p:nvSpPr>
          <p:spPr>
            <a:xfrm>
              <a:off x="3017116" y="306729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lowchart: Connector 190"/>
            <p:cNvSpPr/>
            <p:nvPr/>
          </p:nvSpPr>
          <p:spPr>
            <a:xfrm>
              <a:off x="2902579" y="31873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lowchart: Connector 191"/>
            <p:cNvSpPr/>
            <p:nvPr/>
          </p:nvSpPr>
          <p:spPr>
            <a:xfrm>
              <a:off x="2957287" y="330863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lowchart: Connector 192"/>
            <p:cNvSpPr/>
            <p:nvPr/>
          </p:nvSpPr>
          <p:spPr>
            <a:xfrm>
              <a:off x="3110167" y="339022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lowchart: Connector 193"/>
            <p:cNvSpPr/>
            <p:nvPr/>
          </p:nvSpPr>
          <p:spPr>
            <a:xfrm>
              <a:off x="3282200" y="344239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142805" y="3509018"/>
            <a:ext cx="1475498" cy="410633"/>
            <a:chOff x="3176789" y="3440057"/>
            <a:chExt cx="1475498" cy="410633"/>
          </a:xfrm>
        </p:grpSpPr>
        <p:grpSp>
          <p:nvGrpSpPr>
            <p:cNvPr id="7" name="Group 6"/>
            <p:cNvGrpSpPr/>
            <p:nvPr/>
          </p:nvGrpSpPr>
          <p:grpSpPr>
            <a:xfrm>
              <a:off x="3364542" y="3440057"/>
              <a:ext cx="1287745" cy="410633"/>
              <a:chOff x="3474264" y="4121088"/>
              <a:chExt cx="1287745" cy="410633"/>
            </a:xfrm>
          </p:grpSpPr>
          <p:sp>
            <p:nvSpPr>
              <p:cNvPr id="199" name="TextBox 198"/>
              <p:cNvSpPr txBox="1"/>
              <p:nvPr/>
            </p:nvSpPr>
            <p:spPr>
              <a:xfrm>
                <a:off x="4075096" y="4254722"/>
                <a:ext cx="41750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4</a:t>
                </a:r>
                <a:endParaRPr lang="en-US" sz="1200" dirty="0"/>
              </a:p>
            </p:txBody>
          </p:sp>
          <p:grpSp>
            <p:nvGrpSpPr>
              <p:cNvPr id="6" name="Group 5"/>
              <p:cNvGrpSpPr/>
              <p:nvPr/>
            </p:nvGrpSpPr>
            <p:grpSpPr>
              <a:xfrm>
                <a:off x="3474264" y="4121088"/>
                <a:ext cx="1287745" cy="402822"/>
                <a:chOff x="3359967" y="3402685"/>
                <a:chExt cx="1287745" cy="402822"/>
              </a:xfrm>
            </p:grpSpPr>
            <p:sp>
              <p:nvSpPr>
                <p:cNvPr id="195" name="TextBox 194"/>
                <p:cNvSpPr txBox="1"/>
                <p:nvPr/>
              </p:nvSpPr>
              <p:spPr>
                <a:xfrm>
                  <a:off x="3359967" y="3502817"/>
                  <a:ext cx="41750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1</a:t>
                  </a:r>
                  <a:endParaRPr lang="en-US" sz="1200" dirty="0"/>
                </a:p>
              </p:txBody>
            </p:sp>
            <p:sp>
              <p:nvSpPr>
                <p:cNvPr id="197" name="TextBox 196"/>
                <p:cNvSpPr txBox="1"/>
                <p:nvPr/>
              </p:nvSpPr>
              <p:spPr>
                <a:xfrm>
                  <a:off x="3562950" y="3521438"/>
                  <a:ext cx="41750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2</a:t>
                  </a:r>
                  <a:endParaRPr lang="en-US" sz="1200" dirty="0"/>
                </a:p>
              </p:txBody>
            </p:sp>
            <p:sp>
              <p:nvSpPr>
                <p:cNvPr id="198" name="TextBox 197"/>
                <p:cNvSpPr txBox="1"/>
                <p:nvPr/>
              </p:nvSpPr>
              <p:spPr>
                <a:xfrm>
                  <a:off x="3760849" y="3528508"/>
                  <a:ext cx="41750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3</a:t>
                  </a:r>
                  <a:endParaRPr lang="en-US" sz="1200" dirty="0"/>
                </a:p>
              </p:txBody>
            </p:sp>
            <p:sp>
              <p:nvSpPr>
                <p:cNvPr id="200" name="TextBox 199"/>
                <p:cNvSpPr txBox="1"/>
                <p:nvPr/>
              </p:nvSpPr>
              <p:spPr>
                <a:xfrm>
                  <a:off x="4149735" y="3516184"/>
                  <a:ext cx="41750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5</a:t>
                  </a:r>
                  <a:endParaRPr lang="en-US" sz="1200" dirty="0"/>
                </a:p>
              </p:txBody>
            </p:sp>
            <p:sp>
              <p:nvSpPr>
                <p:cNvPr id="201" name="TextBox 200"/>
                <p:cNvSpPr txBox="1"/>
                <p:nvPr/>
              </p:nvSpPr>
              <p:spPr>
                <a:xfrm rot="20867910">
                  <a:off x="4291319" y="3402685"/>
                  <a:ext cx="35639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 smtClean="0"/>
                    <a:t>…</a:t>
                  </a:r>
                  <a:endParaRPr lang="en-US" dirty="0"/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2" name="TextBox 201"/>
                <p:cNvSpPr txBox="1"/>
                <p:nvPr/>
              </p:nvSpPr>
              <p:spPr>
                <a:xfrm>
                  <a:off x="3176789" y="3530837"/>
                  <a:ext cx="151260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02" name="TextBox 2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76789" y="3530837"/>
                  <a:ext cx="151260" cy="184666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25000" r="-25000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4" name="Group 103"/>
          <p:cNvGrpSpPr/>
          <p:nvPr/>
        </p:nvGrpSpPr>
        <p:grpSpPr>
          <a:xfrm>
            <a:off x="2907850" y="1953125"/>
            <a:ext cx="2090615" cy="2033632"/>
            <a:chOff x="2902579" y="2214818"/>
            <a:chExt cx="2090615" cy="2033632"/>
          </a:xfrm>
        </p:grpSpPr>
        <p:sp>
          <p:nvSpPr>
            <p:cNvPr id="105" name="Oval 104"/>
            <p:cNvSpPr/>
            <p:nvPr/>
          </p:nvSpPr>
          <p:spPr>
            <a:xfrm>
              <a:off x="2929933" y="2214818"/>
              <a:ext cx="2063261" cy="2033632"/>
            </a:xfrm>
            <a:prstGeom prst="ellipse">
              <a:avLst/>
            </a:prstGeom>
            <a:ln/>
            <a:scene3d>
              <a:camera prst="isometricOffAxis1Top"/>
              <a:lightRig rig="threePt" dir="t"/>
            </a:scene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lowchart: Connector 105"/>
            <p:cNvSpPr/>
            <p:nvPr/>
          </p:nvSpPr>
          <p:spPr>
            <a:xfrm>
              <a:off x="3481936" y="34880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lowchart: Connector 106"/>
            <p:cNvSpPr/>
            <p:nvPr/>
          </p:nvSpPr>
          <p:spPr>
            <a:xfrm>
              <a:off x="3667041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lowchart: Connector 107"/>
            <p:cNvSpPr/>
            <p:nvPr/>
          </p:nvSpPr>
          <p:spPr>
            <a:xfrm>
              <a:off x="3852146" y="351436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lowchart: Connector 108"/>
            <p:cNvSpPr/>
            <p:nvPr/>
          </p:nvSpPr>
          <p:spPr>
            <a:xfrm>
              <a:off x="4033939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lowchart: Connector 109"/>
            <p:cNvSpPr/>
            <p:nvPr/>
          </p:nvSpPr>
          <p:spPr>
            <a:xfrm>
              <a:off x="4229658" y="351090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lowchart: Connector 110"/>
            <p:cNvSpPr/>
            <p:nvPr/>
          </p:nvSpPr>
          <p:spPr>
            <a:xfrm>
              <a:off x="4415707" y="348737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lowchart: Connector 111"/>
            <p:cNvSpPr/>
            <p:nvPr/>
          </p:nvSpPr>
          <p:spPr>
            <a:xfrm>
              <a:off x="4604308" y="3442324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lowchart: Connector 112"/>
            <p:cNvSpPr/>
            <p:nvPr/>
          </p:nvSpPr>
          <p:spPr>
            <a:xfrm>
              <a:off x="4798751" y="338706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lowchart: Connector 113"/>
            <p:cNvSpPr/>
            <p:nvPr/>
          </p:nvSpPr>
          <p:spPr>
            <a:xfrm>
              <a:off x="4938486" y="328774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lowchart: Connector 114"/>
            <p:cNvSpPr/>
            <p:nvPr/>
          </p:nvSpPr>
          <p:spPr>
            <a:xfrm>
              <a:off x="4938486" y="3133830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lowchart: Connector 115"/>
            <p:cNvSpPr/>
            <p:nvPr/>
          </p:nvSpPr>
          <p:spPr>
            <a:xfrm>
              <a:off x="4826105" y="304443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lowchart: Connector 116"/>
            <p:cNvSpPr/>
            <p:nvPr/>
          </p:nvSpPr>
          <p:spPr>
            <a:xfrm>
              <a:off x="4686370" y="297857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lowchart: Connector 117"/>
            <p:cNvSpPr/>
            <p:nvPr/>
          </p:nvSpPr>
          <p:spPr>
            <a:xfrm>
              <a:off x="4525108" y="293285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lowchart: Connector 118"/>
            <p:cNvSpPr/>
            <p:nvPr/>
          </p:nvSpPr>
          <p:spPr>
            <a:xfrm>
              <a:off x="4339126" y="290999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lowchart: Connector 119"/>
            <p:cNvSpPr/>
            <p:nvPr/>
          </p:nvSpPr>
          <p:spPr>
            <a:xfrm>
              <a:off x="4128225" y="28951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lowchart: Connector 120"/>
            <p:cNvSpPr/>
            <p:nvPr/>
          </p:nvSpPr>
          <p:spPr>
            <a:xfrm>
              <a:off x="3934209" y="288327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lowchart: Connector 121"/>
            <p:cNvSpPr/>
            <p:nvPr/>
          </p:nvSpPr>
          <p:spPr>
            <a:xfrm>
              <a:off x="3739766" y="288890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lowchart: Connector 122"/>
            <p:cNvSpPr/>
            <p:nvPr/>
          </p:nvSpPr>
          <p:spPr>
            <a:xfrm>
              <a:off x="3535596" y="291648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lowchart: Connector 123"/>
            <p:cNvSpPr/>
            <p:nvPr/>
          </p:nvSpPr>
          <p:spPr>
            <a:xfrm>
              <a:off x="3334849" y="294324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lowchart: Connector 124"/>
            <p:cNvSpPr/>
            <p:nvPr/>
          </p:nvSpPr>
          <p:spPr>
            <a:xfrm>
              <a:off x="3168720" y="29964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lowchart: Connector 125"/>
            <p:cNvSpPr/>
            <p:nvPr/>
          </p:nvSpPr>
          <p:spPr>
            <a:xfrm>
              <a:off x="3017116" y="306729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lowchart: Connector 126"/>
            <p:cNvSpPr/>
            <p:nvPr/>
          </p:nvSpPr>
          <p:spPr>
            <a:xfrm>
              <a:off x="2902579" y="31873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lowchart: Connector 127"/>
            <p:cNvSpPr/>
            <p:nvPr/>
          </p:nvSpPr>
          <p:spPr>
            <a:xfrm>
              <a:off x="2957287" y="330863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lowchart: Connector 128"/>
            <p:cNvSpPr/>
            <p:nvPr/>
          </p:nvSpPr>
          <p:spPr>
            <a:xfrm>
              <a:off x="3110167" y="339022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lowchart: Connector 129"/>
            <p:cNvSpPr/>
            <p:nvPr/>
          </p:nvSpPr>
          <p:spPr>
            <a:xfrm>
              <a:off x="3282200" y="344239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907174" y="1648807"/>
            <a:ext cx="2090615" cy="2033632"/>
            <a:chOff x="2902579" y="2214818"/>
            <a:chExt cx="2090615" cy="2033632"/>
          </a:xfrm>
        </p:grpSpPr>
        <p:sp>
          <p:nvSpPr>
            <p:cNvPr id="132" name="Oval 131"/>
            <p:cNvSpPr/>
            <p:nvPr/>
          </p:nvSpPr>
          <p:spPr>
            <a:xfrm>
              <a:off x="2929933" y="2214818"/>
              <a:ext cx="2063261" cy="2033632"/>
            </a:xfrm>
            <a:prstGeom prst="ellipse">
              <a:avLst/>
            </a:prstGeom>
            <a:ln/>
            <a:scene3d>
              <a:camera prst="isometricOffAxis1Top"/>
              <a:lightRig rig="threePt" dir="t"/>
            </a:scene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lowchart: Connector 132"/>
            <p:cNvSpPr/>
            <p:nvPr/>
          </p:nvSpPr>
          <p:spPr>
            <a:xfrm>
              <a:off x="3481936" y="34880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lowchart: Connector 133"/>
            <p:cNvSpPr/>
            <p:nvPr/>
          </p:nvSpPr>
          <p:spPr>
            <a:xfrm>
              <a:off x="3667041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lowchart: Connector 134"/>
            <p:cNvSpPr/>
            <p:nvPr/>
          </p:nvSpPr>
          <p:spPr>
            <a:xfrm>
              <a:off x="3852146" y="351436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lowchart: Connector 135"/>
            <p:cNvSpPr/>
            <p:nvPr/>
          </p:nvSpPr>
          <p:spPr>
            <a:xfrm>
              <a:off x="4033939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lowchart: Connector 136"/>
            <p:cNvSpPr/>
            <p:nvPr/>
          </p:nvSpPr>
          <p:spPr>
            <a:xfrm>
              <a:off x="4229658" y="351090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lowchart: Connector 137"/>
            <p:cNvSpPr/>
            <p:nvPr/>
          </p:nvSpPr>
          <p:spPr>
            <a:xfrm>
              <a:off x="4415707" y="348737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lowchart: Connector 138"/>
            <p:cNvSpPr/>
            <p:nvPr/>
          </p:nvSpPr>
          <p:spPr>
            <a:xfrm>
              <a:off x="4604308" y="3442324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lowchart: Connector 139"/>
            <p:cNvSpPr/>
            <p:nvPr/>
          </p:nvSpPr>
          <p:spPr>
            <a:xfrm>
              <a:off x="4798751" y="338706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lowchart: Connector 140"/>
            <p:cNvSpPr/>
            <p:nvPr/>
          </p:nvSpPr>
          <p:spPr>
            <a:xfrm>
              <a:off x="4938486" y="328774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lowchart: Connector 141"/>
            <p:cNvSpPr/>
            <p:nvPr/>
          </p:nvSpPr>
          <p:spPr>
            <a:xfrm>
              <a:off x="4938486" y="3133830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lowchart: Connector 142"/>
            <p:cNvSpPr/>
            <p:nvPr/>
          </p:nvSpPr>
          <p:spPr>
            <a:xfrm>
              <a:off x="4826105" y="304443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lowchart: Connector 143"/>
            <p:cNvSpPr/>
            <p:nvPr/>
          </p:nvSpPr>
          <p:spPr>
            <a:xfrm>
              <a:off x="4686370" y="297857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lowchart: Connector 144"/>
            <p:cNvSpPr/>
            <p:nvPr/>
          </p:nvSpPr>
          <p:spPr>
            <a:xfrm>
              <a:off x="4525108" y="293285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lowchart: Connector 145"/>
            <p:cNvSpPr/>
            <p:nvPr/>
          </p:nvSpPr>
          <p:spPr>
            <a:xfrm>
              <a:off x="4339126" y="290999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lowchart: Connector 146"/>
            <p:cNvSpPr/>
            <p:nvPr/>
          </p:nvSpPr>
          <p:spPr>
            <a:xfrm>
              <a:off x="4128225" y="28951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lowchart: Connector 147"/>
            <p:cNvSpPr/>
            <p:nvPr/>
          </p:nvSpPr>
          <p:spPr>
            <a:xfrm>
              <a:off x="3934209" y="288327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lowchart: Connector 148"/>
            <p:cNvSpPr/>
            <p:nvPr/>
          </p:nvSpPr>
          <p:spPr>
            <a:xfrm>
              <a:off x="3739766" y="288890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lowchart: Connector 149"/>
            <p:cNvSpPr/>
            <p:nvPr/>
          </p:nvSpPr>
          <p:spPr>
            <a:xfrm>
              <a:off x="3535596" y="291648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lowchart: Connector 150"/>
            <p:cNvSpPr/>
            <p:nvPr/>
          </p:nvSpPr>
          <p:spPr>
            <a:xfrm>
              <a:off x="3334849" y="294324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lowchart: Connector 151"/>
            <p:cNvSpPr/>
            <p:nvPr/>
          </p:nvSpPr>
          <p:spPr>
            <a:xfrm>
              <a:off x="3168720" y="29964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lowchart: Connector 152"/>
            <p:cNvSpPr/>
            <p:nvPr/>
          </p:nvSpPr>
          <p:spPr>
            <a:xfrm>
              <a:off x="3017116" y="306729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lowchart: Connector 153"/>
            <p:cNvSpPr/>
            <p:nvPr/>
          </p:nvSpPr>
          <p:spPr>
            <a:xfrm>
              <a:off x="2902579" y="31873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lowchart: Connector 154"/>
            <p:cNvSpPr/>
            <p:nvPr/>
          </p:nvSpPr>
          <p:spPr>
            <a:xfrm>
              <a:off x="2957287" y="330863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lowchart: Connector 155"/>
            <p:cNvSpPr/>
            <p:nvPr/>
          </p:nvSpPr>
          <p:spPr>
            <a:xfrm>
              <a:off x="3110167" y="339022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lowchart: Connector 156"/>
            <p:cNvSpPr/>
            <p:nvPr/>
          </p:nvSpPr>
          <p:spPr>
            <a:xfrm>
              <a:off x="3282200" y="344239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2899979" y="1380463"/>
            <a:ext cx="2090615" cy="2033632"/>
            <a:chOff x="2902579" y="2214818"/>
            <a:chExt cx="2090615" cy="2033632"/>
          </a:xfrm>
        </p:grpSpPr>
        <p:sp>
          <p:nvSpPr>
            <p:cNvPr id="159" name="Oval 158"/>
            <p:cNvSpPr/>
            <p:nvPr/>
          </p:nvSpPr>
          <p:spPr>
            <a:xfrm>
              <a:off x="2929933" y="2214818"/>
              <a:ext cx="2063261" cy="2033632"/>
            </a:xfrm>
            <a:prstGeom prst="ellipse">
              <a:avLst/>
            </a:prstGeom>
            <a:ln/>
            <a:scene3d>
              <a:camera prst="isometricOffAxis1Top"/>
              <a:lightRig rig="threePt" dir="t"/>
            </a:scene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lowchart: Connector 159"/>
            <p:cNvSpPr/>
            <p:nvPr/>
          </p:nvSpPr>
          <p:spPr>
            <a:xfrm>
              <a:off x="3481936" y="34880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lowchart: Connector 160"/>
            <p:cNvSpPr/>
            <p:nvPr/>
          </p:nvSpPr>
          <p:spPr>
            <a:xfrm>
              <a:off x="3667041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lowchart: Connector 161"/>
            <p:cNvSpPr/>
            <p:nvPr/>
          </p:nvSpPr>
          <p:spPr>
            <a:xfrm>
              <a:off x="3852146" y="351436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lowchart: Connector 163"/>
            <p:cNvSpPr/>
            <p:nvPr/>
          </p:nvSpPr>
          <p:spPr>
            <a:xfrm>
              <a:off x="4033939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lowchart: Connector 165"/>
            <p:cNvSpPr/>
            <p:nvPr/>
          </p:nvSpPr>
          <p:spPr>
            <a:xfrm>
              <a:off x="4229658" y="351090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lowchart: Connector 167"/>
            <p:cNvSpPr/>
            <p:nvPr/>
          </p:nvSpPr>
          <p:spPr>
            <a:xfrm>
              <a:off x="4415707" y="348737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lowchart: Connector 195"/>
            <p:cNvSpPr/>
            <p:nvPr/>
          </p:nvSpPr>
          <p:spPr>
            <a:xfrm>
              <a:off x="4604308" y="3442324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lowchart: Connector 202"/>
            <p:cNvSpPr/>
            <p:nvPr/>
          </p:nvSpPr>
          <p:spPr>
            <a:xfrm>
              <a:off x="4798751" y="338706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lowchart: Connector 203"/>
            <p:cNvSpPr/>
            <p:nvPr/>
          </p:nvSpPr>
          <p:spPr>
            <a:xfrm>
              <a:off x="4938486" y="328774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lowchart: Connector 204"/>
            <p:cNvSpPr/>
            <p:nvPr/>
          </p:nvSpPr>
          <p:spPr>
            <a:xfrm>
              <a:off x="4938486" y="3133830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lowchart: Connector 205"/>
            <p:cNvSpPr/>
            <p:nvPr/>
          </p:nvSpPr>
          <p:spPr>
            <a:xfrm>
              <a:off x="4826105" y="304443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lowchart: Connector 206"/>
            <p:cNvSpPr/>
            <p:nvPr/>
          </p:nvSpPr>
          <p:spPr>
            <a:xfrm>
              <a:off x="4686370" y="297857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lowchart: Connector 207"/>
            <p:cNvSpPr/>
            <p:nvPr/>
          </p:nvSpPr>
          <p:spPr>
            <a:xfrm>
              <a:off x="4525108" y="293285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lowchart: Connector 208"/>
            <p:cNvSpPr/>
            <p:nvPr/>
          </p:nvSpPr>
          <p:spPr>
            <a:xfrm>
              <a:off x="4339126" y="290999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lowchart: Connector 217"/>
            <p:cNvSpPr/>
            <p:nvPr/>
          </p:nvSpPr>
          <p:spPr>
            <a:xfrm>
              <a:off x="4128225" y="28951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lowchart: Connector 218"/>
            <p:cNvSpPr/>
            <p:nvPr/>
          </p:nvSpPr>
          <p:spPr>
            <a:xfrm>
              <a:off x="3934209" y="288327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lowchart: Connector 221"/>
            <p:cNvSpPr/>
            <p:nvPr/>
          </p:nvSpPr>
          <p:spPr>
            <a:xfrm>
              <a:off x="3739766" y="288890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lowchart: Connector 222"/>
            <p:cNvSpPr/>
            <p:nvPr/>
          </p:nvSpPr>
          <p:spPr>
            <a:xfrm>
              <a:off x="3535596" y="291648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lowchart: Connector 223"/>
            <p:cNvSpPr/>
            <p:nvPr/>
          </p:nvSpPr>
          <p:spPr>
            <a:xfrm>
              <a:off x="3334849" y="294324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lowchart: Connector 224"/>
            <p:cNvSpPr/>
            <p:nvPr/>
          </p:nvSpPr>
          <p:spPr>
            <a:xfrm>
              <a:off x="3168720" y="29964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lowchart: Connector 225"/>
            <p:cNvSpPr/>
            <p:nvPr/>
          </p:nvSpPr>
          <p:spPr>
            <a:xfrm>
              <a:off x="3017116" y="306729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lowchart: Connector 226"/>
            <p:cNvSpPr/>
            <p:nvPr/>
          </p:nvSpPr>
          <p:spPr>
            <a:xfrm>
              <a:off x="2902579" y="31873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lowchart: Connector 227"/>
            <p:cNvSpPr/>
            <p:nvPr/>
          </p:nvSpPr>
          <p:spPr>
            <a:xfrm>
              <a:off x="2957287" y="330863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lowchart: Connector 228"/>
            <p:cNvSpPr/>
            <p:nvPr/>
          </p:nvSpPr>
          <p:spPr>
            <a:xfrm>
              <a:off x="3110167" y="339022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lowchart: Connector 230"/>
            <p:cNvSpPr/>
            <p:nvPr/>
          </p:nvSpPr>
          <p:spPr>
            <a:xfrm>
              <a:off x="3282200" y="344239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2909062" y="1117641"/>
            <a:ext cx="2090615" cy="2033632"/>
            <a:chOff x="2902579" y="2214818"/>
            <a:chExt cx="2090615" cy="2033632"/>
          </a:xfrm>
        </p:grpSpPr>
        <p:sp>
          <p:nvSpPr>
            <p:cNvPr id="235" name="Oval 234"/>
            <p:cNvSpPr/>
            <p:nvPr/>
          </p:nvSpPr>
          <p:spPr>
            <a:xfrm>
              <a:off x="2929933" y="2214818"/>
              <a:ext cx="2063261" cy="2033632"/>
            </a:xfrm>
            <a:prstGeom prst="ellipse">
              <a:avLst/>
            </a:prstGeom>
            <a:ln/>
            <a:scene3d>
              <a:camera prst="isometricOffAxis1Top"/>
              <a:lightRig rig="threePt" dir="t"/>
            </a:scene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lowchart: Connector 236"/>
            <p:cNvSpPr/>
            <p:nvPr/>
          </p:nvSpPr>
          <p:spPr>
            <a:xfrm>
              <a:off x="3481936" y="34880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lowchart: Connector 238"/>
            <p:cNvSpPr/>
            <p:nvPr/>
          </p:nvSpPr>
          <p:spPr>
            <a:xfrm>
              <a:off x="3667041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lowchart: Connector 239"/>
            <p:cNvSpPr/>
            <p:nvPr/>
          </p:nvSpPr>
          <p:spPr>
            <a:xfrm>
              <a:off x="3852146" y="351436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lowchart: Connector 240"/>
            <p:cNvSpPr/>
            <p:nvPr/>
          </p:nvSpPr>
          <p:spPr>
            <a:xfrm>
              <a:off x="4033939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lowchart: Connector 241"/>
            <p:cNvSpPr/>
            <p:nvPr/>
          </p:nvSpPr>
          <p:spPr>
            <a:xfrm>
              <a:off x="4229658" y="351090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lowchart: Connector 242"/>
            <p:cNvSpPr/>
            <p:nvPr/>
          </p:nvSpPr>
          <p:spPr>
            <a:xfrm>
              <a:off x="4415707" y="348737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lowchart: Connector 243"/>
            <p:cNvSpPr/>
            <p:nvPr/>
          </p:nvSpPr>
          <p:spPr>
            <a:xfrm>
              <a:off x="4604308" y="3442324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lowchart: Connector 244"/>
            <p:cNvSpPr/>
            <p:nvPr/>
          </p:nvSpPr>
          <p:spPr>
            <a:xfrm>
              <a:off x="4798751" y="338706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lowchart: Connector 245"/>
            <p:cNvSpPr/>
            <p:nvPr/>
          </p:nvSpPr>
          <p:spPr>
            <a:xfrm>
              <a:off x="4938486" y="328774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lowchart: Connector 246"/>
            <p:cNvSpPr/>
            <p:nvPr/>
          </p:nvSpPr>
          <p:spPr>
            <a:xfrm>
              <a:off x="4938486" y="3133830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lowchart: Connector 247"/>
            <p:cNvSpPr/>
            <p:nvPr/>
          </p:nvSpPr>
          <p:spPr>
            <a:xfrm>
              <a:off x="4826105" y="304443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lowchart: Connector 248"/>
            <p:cNvSpPr/>
            <p:nvPr/>
          </p:nvSpPr>
          <p:spPr>
            <a:xfrm>
              <a:off x="4686370" y="297857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lowchart: Connector 249"/>
            <p:cNvSpPr/>
            <p:nvPr/>
          </p:nvSpPr>
          <p:spPr>
            <a:xfrm>
              <a:off x="4525108" y="293285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lowchart: Connector 250"/>
            <p:cNvSpPr/>
            <p:nvPr/>
          </p:nvSpPr>
          <p:spPr>
            <a:xfrm>
              <a:off x="4339126" y="290999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lowchart: Connector 251"/>
            <p:cNvSpPr/>
            <p:nvPr/>
          </p:nvSpPr>
          <p:spPr>
            <a:xfrm>
              <a:off x="4128225" y="28951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lowchart: Connector 252"/>
            <p:cNvSpPr/>
            <p:nvPr/>
          </p:nvSpPr>
          <p:spPr>
            <a:xfrm>
              <a:off x="3934209" y="288327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lowchart: Connector 253"/>
            <p:cNvSpPr/>
            <p:nvPr/>
          </p:nvSpPr>
          <p:spPr>
            <a:xfrm>
              <a:off x="3739766" y="288890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lowchart: Connector 254"/>
            <p:cNvSpPr/>
            <p:nvPr/>
          </p:nvSpPr>
          <p:spPr>
            <a:xfrm>
              <a:off x="3535596" y="291648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lowchart: Connector 255"/>
            <p:cNvSpPr/>
            <p:nvPr/>
          </p:nvSpPr>
          <p:spPr>
            <a:xfrm>
              <a:off x="3334849" y="294324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lowchart: Connector 256"/>
            <p:cNvSpPr/>
            <p:nvPr/>
          </p:nvSpPr>
          <p:spPr>
            <a:xfrm>
              <a:off x="3168720" y="29964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lowchart: Connector 257"/>
            <p:cNvSpPr/>
            <p:nvPr/>
          </p:nvSpPr>
          <p:spPr>
            <a:xfrm>
              <a:off x="3017116" y="306729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lowchart: Connector 258"/>
            <p:cNvSpPr/>
            <p:nvPr/>
          </p:nvSpPr>
          <p:spPr>
            <a:xfrm>
              <a:off x="2902579" y="31873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lowchart: Connector 259"/>
            <p:cNvSpPr/>
            <p:nvPr/>
          </p:nvSpPr>
          <p:spPr>
            <a:xfrm>
              <a:off x="2957287" y="330863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lowchart: Connector 260"/>
            <p:cNvSpPr/>
            <p:nvPr/>
          </p:nvSpPr>
          <p:spPr>
            <a:xfrm>
              <a:off x="3110167" y="339022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lowchart: Connector 261"/>
            <p:cNvSpPr/>
            <p:nvPr/>
          </p:nvSpPr>
          <p:spPr>
            <a:xfrm>
              <a:off x="3282200" y="344239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2913655" y="298449"/>
            <a:ext cx="2090615" cy="2033632"/>
            <a:chOff x="2902579" y="2214818"/>
            <a:chExt cx="2090615" cy="2033632"/>
          </a:xfrm>
        </p:grpSpPr>
        <p:sp>
          <p:nvSpPr>
            <p:cNvPr id="295" name="Oval 294"/>
            <p:cNvSpPr/>
            <p:nvPr/>
          </p:nvSpPr>
          <p:spPr>
            <a:xfrm>
              <a:off x="2929933" y="2214818"/>
              <a:ext cx="2063261" cy="2033632"/>
            </a:xfrm>
            <a:prstGeom prst="ellipse">
              <a:avLst/>
            </a:prstGeom>
            <a:ln/>
            <a:scene3d>
              <a:camera prst="isometricOffAxis1Top"/>
              <a:lightRig rig="threePt" dir="t"/>
            </a:scene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lowchart: Connector 295"/>
            <p:cNvSpPr/>
            <p:nvPr/>
          </p:nvSpPr>
          <p:spPr>
            <a:xfrm>
              <a:off x="3481936" y="34880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lowchart: Connector 296"/>
            <p:cNvSpPr/>
            <p:nvPr/>
          </p:nvSpPr>
          <p:spPr>
            <a:xfrm>
              <a:off x="3667041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lowchart: Connector 297"/>
            <p:cNvSpPr/>
            <p:nvPr/>
          </p:nvSpPr>
          <p:spPr>
            <a:xfrm>
              <a:off x="3852146" y="351436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lowchart: Connector 298"/>
            <p:cNvSpPr/>
            <p:nvPr/>
          </p:nvSpPr>
          <p:spPr>
            <a:xfrm>
              <a:off x="4033939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lowchart: Connector 299"/>
            <p:cNvSpPr/>
            <p:nvPr/>
          </p:nvSpPr>
          <p:spPr>
            <a:xfrm>
              <a:off x="4229658" y="351090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lowchart: Connector 300"/>
            <p:cNvSpPr/>
            <p:nvPr/>
          </p:nvSpPr>
          <p:spPr>
            <a:xfrm>
              <a:off x="4415707" y="348737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lowchart: Connector 301"/>
            <p:cNvSpPr/>
            <p:nvPr/>
          </p:nvSpPr>
          <p:spPr>
            <a:xfrm>
              <a:off x="4604308" y="3442324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lowchart: Connector 302"/>
            <p:cNvSpPr/>
            <p:nvPr/>
          </p:nvSpPr>
          <p:spPr>
            <a:xfrm>
              <a:off x="4798751" y="338706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lowchart: Connector 303"/>
            <p:cNvSpPr/>
            <p:nvPr/>
          </p:nvSpPr>
          <p:spPr>
            <a:xfrm>
              <a:off x="4938486" y="328774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lowchart: Connector 304"/>
            <p:cNvSpPr/>
            <p:nvPr/>
          </p:nvSpPr>
          <p:spPr>
            <a:xfrm>
              <a:off x="4938486" y="3133830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lowchart: Connector 305"/>
            <p:cNvSpPr/>
            <p:nvPr/>
          </p:nvSpPr>
          <p:spPr>
            <a:xfrm>
              <a:off x="4826105" y="304443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lowchart: Connector 306"/>
            <p:cNvSpPr/>
            <p:nvPr/>
          </p:nvSpPr>
          <p:spPr>
            <a:xfrm>
              <a:off x="4686370" y="297857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lowchart: Connector 307"/>
            <p:cNvSpPr/>
            <p:nvPr/>
          </p:nvSpPr>
          <p:spPr>
            <a:xfrm>
              <a:off x="4525108" y="293285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lowchart: Connector 308"/>
            <p:cNvSpPr/>
            <p:nvPr/>
          </p:nvSpPr>
          <p:spPr>
            <a:xfrm>
              <a:off x="4339126" y="290999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lowchart: Connector 309"/>
            <p:cNvSpPr/>
            <p:nvPr/>
          </p:nvSpPr>
          <p:spPr>
            <a:xfrm>
              <a:off x="4128225" y="28951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lowchart: Connector 310"/>
            <p:cNvSpPr/>
            <p:nvPr/>
          </p:nvSpPr>
          <p:spPr>
            <a:xfrm>
              <a:off x="3934209" y="288327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lowchart: Connector 311"/>
            <p:cNvSpPr/>
            <p:nvPr/>
          </p:nvSpPr>
          <p:spPr>
            <a:xfrm>
              <a:off x="3739766" y="288890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Flowchart: Connector 312"/>
            <p:cNvSpPr/>
            <p:nvPr/>
          </p:nvSpPr>
          <p:spPr>
            <a:xfrm>
              <a:off x="3535596" y="291648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Flowchart: Connector 313"/>
            <p:cNvSpPr/>
            <p:nvPr/>
          </p:nvSpPr>
          <p:spPr>
            <a:xfrm>
              <a:off x="3334849" y="294324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Flowchart: Connector 314"/>
            <p:cNvSpPr/>
            <p:nvPr/>
          </p:nvSpPr>
          <p:spPr>
            <a:xfrm>
              <a:off x="3168720" y="29964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Flowchart: Connector 315"/>
            <p:cNvSpPr/>
            <p:nvPr/>
          </p:nvSpPr>
          <p:spPr>
            <a:xfrm>
              <a:off x="3017116" y="306729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Flowchart: Connector 316"/>
            <p:cNvSpPr/>
            <p:nvPr/>
          </p:nvSpPr>
          <p:spPr>
            <a:xfrm>
              <a:off x="2902579" y="31873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Flowchart: Connector 317"/>
            <p:cNvSpPr/>
            <p:nvPr/>
          </p:nvSpPr>
          <p:spPr>
            <a:xfrm>
              <a:off x="2957287" y="330863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Flowchart: Connector 318"/>
            <p:cNvSpPr/>
            <p:nvPr/>
          </p:nvSpPr>
          <p:spPr>
            <a:xfrm>
              <a:off x="3110167" y="339022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Flowchart: Connector 319"/>
            <p:cNvSpPr/>
            <p:nvPr/>
          </p:nvSpPr>
          <p:spPr>
            <a:xfrm>
              <a:off x="3282200" y="344239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413473" y="1609725"/>
            <a:ext cx="182878" cy="1882063"/>
            <a:chOff x="3412808" y="1617393"/>
            <a:chExt cx="182878" cy="1864954"/>
          </a:xfrm>
        </p:grpSpPr>
        <p:cxnSp>
          <p:nvCxnSpPr>
            <p:cNvPr id="11" name="Straight Connector 10"/>
            <p:cNvCxnSpPr>
              <a:endCxn id="296" idx="4"/>
            </p:cNvCxnSpPr>
            <p:nvPr/>
          </p:nvCxnSpPr>
          <p:spPr>
            <a:xfrm flipV="1">
              <a:off x="3512181" y="1617393"/>
              <a:ext cx="8185" cy="26016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1" name="Straight Connector 320"/>
            <p:cNvCxnSpPr/>
            <p:nvPr/>
          </p:nvCxnSpPr>
          <p:spPr>
            <a:xfrm flipH="1" flipV="1">
              <a:off x="3512806" y="2043228"/>
              <a:ext cx="2894" cy="143911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22" name="Group 321"/>
            <p:cNvGrpSpPr/>
            <p:nvPr/>
          </p:nvGrpSpPr>
          <p:grpSpPr>
            <a:xfrm rot="16200000">
              <a:off x="3412569" y="1873331"/>
              <a:ext cx="183356" cy="182878"/>
              <a:chOff x="6676553" y="1298734"/>
              <a:chExt cx="183356" cy="182878"/>
            </a:xfrm>
          </p:grpSpPr>
          <p:cxnSp>
            <p:nvCxnSpPr>
              <p:cNvPr id="323" name="Straight Connector 322"/>
              <p:cNvCxnSpPr/>
              <p:nvPr/>
            </p:nvCxnSpPr>
            <p:spPr>
              <a:xfrm flipH="1" flipV="1">
                <a:off x="6676553" y="1298734"/>
                <a:ext cx="2856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4" name="Straight Connector 323"/>
              <p:cNvCxnSpPr/>
              <p:nvPr/>
            </p:nvCxnSpPr>
            <p:spPr>
              <a:xfrm>
                <a:off x="6676553" y="1298734"/>
                <a:ext cx="183356" cy="18287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5" name="Straight Connector 324"/>
              <p:cNvCxnSpPr/>
              <p:nvPr/>
            </p:nvCxnSpPr>
            <p:spPr>
              <a:xfrm flipH="1" flipV="1">
                <a:off x="6857051" y="1390173"/>
                <a:ext cx="2858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6" name="Group 325"/>
          <p:cNvGrpSpPr/>
          <p:nvPr/>
        </p:nvGrpSpPr>
        <p:grpSpPr>
          <a:xfrm>
            <a:off x="3965597" y="1640716"/>
            <a:ext cx="182878" cy="1882063"/>
            <a:chOff x="3412808" y="1617393"/>
            <a:chExt cx="182878" cy="1864954"/>
          </a:xfrm>
        </p:grpSpPr>
        <p:cxnSp>
          <p:nvCxnSpPr>
            <p:cNvPr id="327" name="Straight Connector 326"/>
            <p:cNvCxnSpPr/>
            <p:nvPr/>
          </p:nvCxnSpPr>
          <p:spPr>
            <a:xfrm flipV="1">
              <a:off x="3512181" y="1617393"/>
              <a:ext cx="8185" cy="26016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8" name="Straight Connector 327"/>
            <p:cNvCxnSpPr/>
            <p:nvPr/>
          </p:nvCxnSpPr>
          <p:spPr>
            <a:xfrm flipH="1" flipV="1">
              <a:off x="3512806" y="2043228"/>
              <a:ext cx="2894" cy="143911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29" name="Group 328"/>
            <p:cNvGrpSpPr/>
            <p:nvPr/>
          </p:nvGrpSpPr>
          <p:grpSpPr>
            <a:xfrm rot="16200000">
              <a:off x="3412569" y="1873331"/>
              <a:ext cx="183356" cy="182878"/>
              <a:chOff x="6676553" y="1298734"/>
              <a:chExt cx="183356" cy="182878"/>
            </a:xfrm>
          </p:grpSpPr>
          <p:cxnSp>
            <p:nvCxnSpPr>
              <p:cNvPr id="330" name="Straight Connector 329"/>
              <p:cNvCxnSpPr/>
              <p:nvPr/>
            </p:nvCxnSpPr>
            <p:spPr>
              <a:xfrm flipH="1" flipV="1">
                <a:off x="6676553" y="1298734"/>
                <a:ext cx="2856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1" name="Straight Connector 330"/>
              <p:cNvCxnSpPr/>
              <p:nvPr/>
            </p:nvCxnSpPr>
            <p:spPr>
              <a:xfrm>
                <a:off x="6676553" y="1298734"/>
                <a:ext cx="183356" cy="18287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2" name="Straight Connector 331"/>
              <p:cNvCxnSpPr/>
              <p:nvPr/>
            </p:nvCxnSpPr>
            <p:spPr>
              <a:xfrm flipH="1" flipV="1">
                <a:off x="6857051" y="1390173"/>
                <a:ext cx="2858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3" name="Group 332"/>
          <p:cNvGrpSpPr/>
          <p:nvPr/>
        </p:nvGrpSpPr>
        <p:grpSpPr>
          <a:xfrm>
            <a:off x="3779897" y="1647854"/>
            <a:ext cx="182878" cy="1882063"/>
            <a:chOff x="3412808" y="1617393"/>
            <a:chExt cx="182878" cy="1864954"/>
          </a:xfrm>
        </p:grpSpPr>
        <p:cxnSp>
          <p:nvCxnSpPr>
            <p:cNvPr id="334" name="Straight Connector 333"/>
            <p:cNvCxnSpPr/>
            <p:nvPr/>
          </p:nvCxnSpPr>
          <p:spPr>
            <a:xfrm flipV="1">
              <a:off x="3512181" y="1617393"/>
              <a:ext cx="8185" cy="26016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5" name="Straight Connector 334"/>
            <p:cNvCxnSpPr/>
            <p:nvPr/>
          </p:nvCxnSpPr>
          <p:spPr>
            <a:xfrm flipH="1" flipV="1">
              <a:off x="3512806" y="2043228"/>
              <a:ext cx="2894" cy="143911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36" name="Group 335"/>
            <p:cNvGrpSpPr/>
            <p:nvPr/>
          </p:nvGrpSpPr>
          <p:grpSpPr>
            <a:xfrm rot="16200000">
              <a:off x="3412569" y="1873331"/>
              <a:ext cx="183356" cy="182878"/>
              <a:chOff x="6676553" y="1298734"/>
              <a:chExt cx="183356" cy="182878"/>
            </a:xfrm>
          </p:grpSpPr>
          <p:cxnSp>
            <p:nvCxnSpPr>
              <p:cNvPr id="337" name="Straight Connector 336"/>
              <p:cNvCxnSpPr/>
              <p:nvPr/>
            </p:nvCxnSpPr>
            <p:spPr>
              <a:xfrm flipH="1" flipV="1">
                <a:off x="6676553" y="1298734"/>
                <a:ext cx="2856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8" name="Straight Connector 337"/>
              <p:cNvCxnSpPr/>
              <p:nvPr/>
            </p:nvCxnSpPr>
            <p:spPr>
              <a:xfrm>
                <a:off x="6676553" y="1298734"/>
                <a:ext cx="183356" cy="18287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9" name="Straight Connector 338"/>
              <p:cNvCxnSpPr/>
              <p:nvPr/>
            </p:nvCxnSpPr>
            <p:spPr>
              <a:xfrm flipH="1" flipV="1">
                <a:off x="6857051" y="1390173"/>
                <a:ext cx="2858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0" name="Group 339"/>
          <p:cNvGrpSpPr/>
          <p:nvPr/>
        </p:nvGrpSpPr>
        <p:grpSpPr>
          <a:xfrm>
            <a:off x="3594044" y="1643610"/>
            <a:ext cx="182878" cy="1882063"/>
            <a:chOff x="3412808" y="1617393"/>
            <a:chExt cx="182878" cy="1864954"/>
          </a:xfrm>
        </p:grpSpPr>
        <p:cxnSp>
          <p:nvCxnSpPr>
            <p:cNvPr id="341" name="Straight Connector 340"/>
            <p:cNvCxnSpPr/>
            <p:nvPr/>
          </p:nvCxnSpPr>
          <p:spPr>
            <a:xfrm flipV="1">
              <a:off x="3512181" y="1617393"/>
              <a:ext cx="8185" cy="26016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42" name="Straight Connector 341"/>
            <p:cNvCxnSpPr/>
            <p:nvPr/>
          </p:nvCxnSpPr>
          <p:spPr>
            <a:xfrm flipH="1" flipV="1">
              <a:off x="3512806" y="2043228"/>
              <a:ext cx="2894" cy="143911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43" name="Group 342"/>
            <p:cNvGrpSpPr/>
            <p:nvPr/>
          </p:nvGrpSpPr>
          <p:grpSpPr>
            <a:xfrm rot="16200000">
              <a:off x="3412569" y="1873331"/>
              <a:ext cx="183356" cy="182878"/>
              <a:chOff x="6676553" y="1298734"/>
              <a:chExt cx="183356" cy="182878"/>
            </a:xfrm>
          </p:grpSpPr>
          <p:cxnSp>
            <p:nvCxnSpPr>
              <p:cNvPr id="344" name="Straight Connector 343"/>
              <p:cNvCxnSpPr/>
              <p:nvPr/>
            </p:nvCxnSpPr>
            <p:spPr>
              <a:xfrm flipH="1" flipV="1">
                <a:off x="6676553" y="1298734"/>
                <a:ext cx="2856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5" name="Straight Connector 344"/>
              <p:cNvCxnSpPr/>
              <p:nvPr/>
            </p:nvCxnSpPr>
            <p:spPr>
              <a:xfrm>
                <a:off x="6676553" y="1298734"/>
                <a:ext cx="183356" cy="18287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6" name="Straight Connector 345"/>
              <p:cNvCxnSpPr/>
              <p:nvPr/>
            </p:nvCxnSpPr>
            <p:spPr>
              <a:xfrm flipH="1" flipV="1">
                <a:off x="6857051" y="1390173"/>
                <a:ext cx="2858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7" name="Group 346"/>
          <p:cNvGrpSpPr/>
          <p:nvPr/>
        </p:nvGrpSpPr>
        <p:grpSpPr>
          <a:xfrm>
            <a:off x="4160722" y="1643609"/>
            <a:ext cx="182878" cy="1882063"/>
            <a:chOff x="3412808" y="1617393"/>
            <a:chExt cx="182878" cy="1864954"/>
          </a:xfrm>
        </p:grpSpPr>
        <p:cxnSp>
          <p:nvCxnSpPr>
            <p:cNvPr id="348" name="Straight Connector 347"/>
            <p:cNvCxnSpPr/>
            <p:nvPr/>
          </p:nvCxnSpPr>
          <p:spPr>
            <a:xfrm flipV="1">
              <a:off x="3512181" y="1617393"/>
              <a:ext cx="8185" cy="26016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49" name="Straight Connector 348"/>
            <p:cNvCxnSpPr/>
            <p:nvPr/>
          </p:nvCxnSpPr>
          <p:spPr>
            <a:xfrm flipH="1" flipV="1">
              <a:off x="3512806" y="2043228"/>
              <a:ext cx="2894" cy="143911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50" name="Group 349"/>
            <p:cNvGrpSpPr/>
            <p:nvPr/>
          </p:nvGrpSpPr>
          <p:grpSpPr>
            <a:xfrm rot="16200000">
              <a:off x="3412569" y="1873331"/>
              <a:ext cx="183356" cy="182878"/>
              <a:chOff x="6676553" y="1298734"/>
              <a:chExt cx="183356" cy="182878"/>
            </a:xfrm>
          </p:grpSpPr>
          <p:cxnSp>
            <p:nvCxnSpPr>
              <p:cNvPr id="351" name="Straight Connector 350"/>
              <p:cNvCxnSpPr/>
              <p:nvPr/>
            </p:nvCxnSpPr>
            <p:spPr>
              <a:xfrm flipH="1" flipV="1">
                <a:off x="6676553" y="1298734"/>
                <a:ext cx="2856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2" name="Straight Connector 351"/>
              <p:cNvCxnSpPr/>
              <p:nvPr/>
            </p:nvCxnSpPr>
            <p:spPr>
              <a:xfrm>
                <a:off x="6676553" y="1298734"/>
                <a:ext cx="183356" cy="18287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352"/>
              <p:cNvCxnSpPr/>
              <p:nvPr/>
            </p:nvCxnSpPr>
            <p:spPr>
              <a:xfrm flipH="1" flipV="1">
                <a:off x="6857051" y="1390173"/>
                <a:ext cx="2858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TextBox 16"/>
          <p:cNvSpPr txBox="1"/>
          <p:nvPr/>
        </p:nvSpPr>
        <p:spPr>
          <a:xfrm>
            <a:off x="5357247" y="1926959"/>
            <a:ext cx="3289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smtClean="0"/>
              <a:t>5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4</a:t>
            </a:r>
            <a:endParaRPr lang="en-US" sz="1200" dirty="0" smtClean="0"/>
          </a:p>
          <a:p>
            <a:pPr>
              <a:lnSpc>
                <a:spcPct val="150000"/>
              </a:lnSpc>
            </a:pPr>
            <a:r>
              <a:rPr lang="en-US" sz="1200" dirty="0" smtClean="0"/>
              <a:t>3</a:t>
            </a:r>
          </a:p>
          <a:p>
            <a:pPr>
              <a:lnSpc>
                <a:spcPct val="150000"/>
              </a:lnSpc>
            </a:pPr>
            <a:r>
              <a:rPr lang="en-US" sz="1200" dirty="0"/>
              <a:t>2</a:t>
            </a:r>
            <a:endParaRPr lang="en-US" sz="1200" dirty="0" smtClean="0"/>
          </a:p>
          <a:p>
            <a:pPr>
              <a:lnSpc>
                <a:spcPct val="150000"/>
              </a:lnSpc>
            </a:pPr>
            <a:r>
              <a:rPr lang="en-US" sz="1200" dirty="0" smtClean="0"/>
              <a:t>1</a:t>
            </a:r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5229513" y="1176819"/>
            <a:ext cx="5466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</a:t>
            </a:r>
            <a:endParaRPr lang="en-US" sz="1200" dirty="0"/>
          </a:p>
        </p:txBody>
      </p:sp>
      <p:grpSp>
        <p:nvGrpSpPr>
          <p:cNvPr id="354" name="Group 353"/>
          <p:cNvGrpSpPr/>
          <p:nvPr/>
        </p:nvGrpSpPr>
        <p:grpSpPr>
          <a:xfrm>
            <a:off x="3010572" y="252591"/>
            <a:ext cx="2198829" cy="4420637"/>
            <a:chOff x="3177369" y="424214"/>
            <a:chExt cx="1792143" cy="3713668"/>
          </a:xfrm>
        </p:grpSpPr>
        <p:cxnSp>
          <p:nvCxnSpPr>
            <p:cNvPr id="355" name="Straight Arrow Connector 354"/>
            <p:cNvCxnSpPr/>
            <p:nvPr/>
          </p:nvCxnSpPr>
          <p:spPr>
            <a:xfrm flipV="1">
              <a:off x="3959649" y="797399"/>
              <a:ext cx="1009863" cy="201851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56" name="Straight Connector 355"/>
            <p:cNvCxnSpPr/>
            <p:nvPr/>
          </p:nvCxnSpPr>
          <p:spPr>
            <a:xfrm>
              <a:off x="3956724" y="2830513"/>
              <a:ext cx="937048" cy="116501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/>
            <p:cNvCxnSpPr/>
            <p:nvPr/>
          </p:nvCxnSpPr>
          <p:spPr>
            <a:xfrm flipH="1">
              <a:off x="4900894" y="806864"/>
              <a:ext cx="68618" cy="31964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8" name="TextBox 357"/>
                <p:cNvSpPr txBox="1"/>
                <p:nvPr/>
              </p:nvSpPr>
              <p:spPr>
                <a:xfrm>
                  <a:off x="4327904" y="424214"/>
                  <a:ext cx="18947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13" name="TextBox 2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27904" y="424214"/>
                  <a:ext cx="189475" cy="276999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29032" r="-25806" b="-888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9" name="TextBox 358"/>
                <p:cNvSpPr txBox="1"/>
                <p:nvPr/>
              </p:nvSpPr>
              <p:spPr>
                <a:xfrm>
                  <a:off x="3788872" y="3953216"/>
                  <a:ext cx="142795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14" name="TextBox 2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88872" y="3953216"/>
                  <a:ext cx="142795" cy="184666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26087" r="-26087" b="-2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60" name="Freeform 359"/>
            <p:cNvSpPr/>
            <p:nvPr/>
          </p:nvSpPr>
          <p:spPr>
            <a:xfrm>
              <a:off x="3937783" y="607816"/>
              <a:ext cx="878369" cy="415333"/>
            </a:xfrm>
            <a:custGeom>
              <a:avLst/>
              <a:gdLst>
                <a:gd name="connsiteX0" fmla="*/ 0 w 1708150"/>
                <a:gd name="connsiteY0" fmla="*/ 0 h 857250"/>
                <a:gd name="connsiteX1" fmla="*/ 1035050 w 1708150"/>
                <a:gd name="connsiteY1" fmla="*/ 285750 h 857250"/>
                <a:gd name="connsiteX2" fmla="*/ 1708150 w 1708150"/>
                <a:gd name="connsiteY2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8150" h="857250">
                  <a:moveTo>
                    <a:pt x="0" y="0"/>
                  </a:moveTo>
                  <a:cubicBezTo>
                    <a:pt x="375179" y="71437"/>
                    <a:pt x="750358" y="142875"/>
                    <a:pt x="1035050" y="285750"/>
                  </a:cubicBezTo>
                  <a:cubicBezTo>
                    <a:pt x="1319742" y="428625"/>
                    <a:pt x="1640417" y="742950"/>
                    <a:pt x="1708150" y="85725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Freeform 360"/>
            <p:cNvSpPr/>
            <p:nvPr/>
          </p:nvSpPr>
          <p:spPr>
            <a:xfrm rot="8676238">
              <a:off x="3177369" y="3235849"/>
              <a:ext cx="1248945" cy="852666"/>
            </a:xfrm>
            <a:custGeom>
              <a:avLst/>
              <a:gdLst>
                <a:gd name="connsiteX0" fmla="*/ 0 w 1708150"/>
                <a:gd name="connsiteY0" fmla="*/ 0 h 857250"/>
                <a:gd name="connsiteX1" fmla="*/ 1035050 w 1708150"/>
                <a:gd name="connsiteY1" fmla="*/ 285750 h 857250"/>
                <a:gd name="connsiteX2" fmla="*/ 1708150 w 1708150"/>
                <a:gd name="connsiteY2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8150" h="857250">
                  <a:moveTo>
                    <a:pt x="0" y="0"/>
                  </a:moveTo>
                  <a:cubicBezTo>
                    <a:pt x="375179" y="71437"/>
                    <a:pt x="750358" y="142875"/>
                    <a:pt x="1035050" y="285750"/>
                  </a:cubicBezTo>
                  <a:cubicBezTo>
                    <a:pt x="1319742" y="428625"/>
                    <a:pt x="1640417" y="742950"/>
                    <a:pt x="1708150" y="857250"/>
                  </a:cubicBezTo>
                </a:path>
              </a:pathLst>
            </a:cu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2" name="Straight Arrow Connector 361"/>
          <p:cNvCxnSpPr/>
          <p:nvPr/>
        </p:nvCxnSpPr>
        <p:spPr>
          <a:xfrm>
            <a:off x="3945285" y="3110299"/>
            <a:ext cx="272129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4" name="Straight Arrow Connector 363"/>
          <p:cNvCxnSpPr/>
          <p:nvPr/>
        </p:nvCxnSpPr>
        <p:spPr>
          <a:xfrm flipH="1" flipV="1">
            <a:off x="3956138" y="306515"/>
            <a:ext cx="1090" cy="28071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5" name="Straight Arrow Connector 364"/>
          <p:cNvCxnSpPr/>
          <p:nvPr/>
        </p:nvCxnSpPr>
        <p:spPr>
          <a:xfrm flipH="1">
            <a:off x="2375877" y="3110299"/>
            <a:ext cx="1585686" cy="14448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8" name="Straight Arrow Connector 367"/>
          <p:cNvCxnSpPr/>
          <p:nvPr/>
        </p:nvCxnSpPr>
        <p:spPr>
          <a:xfrm>
            <a:off x="4985199" y="935059"/>
            <a:ext cx="56053" cy="5839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9" name="Straight Arrow Connector 368"/>
          <p:cNvCxnSpPr/>
          <p:nvPr/>
        </p:nvCxnSpPr>
        <p:spPr>
          <a:xfrm flipV="1">
            <a:off x="4688714" y="4056072"/>
            <a:ext cx="49764" cy="1931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370" name="Group 369"/>
          <p:cNvGrpSpPr/>
          <p:nvPr/>
        </p:nvGrpSpPr>
        <p:grpSpPr>
          <a:xfrm>
            <a:off x="4358749" y="1602628"/>
            <a:ext cx="182878" cy="1882063"/>
            <a:chOff x="3412808" y="1617393"/>
            <a:chExt cx="182878" cy="1864954"/>
          </a:xfrm>
        </p:grpSpPr>
        <p:cxnSp>
          <p:nvCxnSpPr>
            <p:cNvPr id="371" name="Straight Connector 370"/>
            <p:cNvCxnSpPr/>
            <p:nvPr/>
          </p:nvCxnSpPr>
          <p:spPr>
            <a:xfrm flipV="1">
              <a:off x="3512181" y="1617393"/>
              <a:ext cx="8185" cy="26016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2" name="Straight Connector 371"/>
            <p:cNvCxnSpPr/>
            <p:nvPr/>
          </p:nvCxnSpPr>
          <p:spPr>
            <a:xfrm flipH="1" flipV="1">
              <a:off x="3512806" y="2043228"/>
              <a:ext cx="2894" cy="143911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73" name="Group 372"/>
            <p:cNvGrpSpPr/>
            <p:nvPr/>
          </p:nvGrpSpPr>
          <p:grpSpPr>
            <a:xfrm rot="16200000">
              <a:off x="3412569" y="1873331"/>
              <a:ext cx="183356" cy="182878"/>
              <a:chOff x="6676553" y="1298734"/>
              <a:chExt cx="183356" cy="182878"/>
            </a:xfrm>
          </p:grpSpPr>
          <p:cxnSp>
            <p:nvCxnSpPr>
              <p:cNvPr id="374" name="Straight Connector 373"/>
              <p:cNvCxnSpPr/>
              <p:nvPr/>
            </p:nvCxnSpPr>
            <p:spPr>
              <a:xfrm flipH="1" flipV="1">
                <a:off x="6676553" y="1298734"/>
                <a:ext cx="2856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374"/>
              <p:cNvCxnSpPr/>
              <p:nvPr/>
            </p:nvCxnSpPr>
            <p:spPr>
              <a:xfrm>
                <a:off x="6676553" y="1298734"/>
                <a:ext cx="183356" cy="18287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375"/>
              <p:cNvCxnSpPr/>
              <p:nvPr/>
            </p:nvCxnSpPr>
            <p:spPr>
              <a:xfrm flipH="1" flipV="1">
                <a:off x="6857051" y="1390173"/>
                <a:ext cx="2858" cy="9143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84" name="TextBox 383"/>
          <p:cNvSpPr txBox="1"/>
          <p:nvPr/>
        </p:nvSpPr>
        <p:spPr>
          <a:xfrm rot="20867910">
            <a:off x="4398882" y="3098049"/>
            <a:ext cx="356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86" name="TextBox 385"/>
          <p:cNvSpPr txBox="1"/>
          <p:nvPr/>
        </p:nvSpPr>
        <p:spPr>
          <a:xfrm rot="20867910">
            <a:off x="4391857" y="2831684"/>
            <a:ext cx="356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87" name="TextBox 386"/>
          <p:cNvSpPr txBox="1"/>
          <p:nvPr/>
        </p:nvSpPr>
        <p:spPr>
          <a:xfrm rot="20867910">
            <a:off x="4398882" y="2534837"/>
            <a:ext cx="356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88" name="TextBox 387"/>
          <p:cNvSpPr txBox="1"/>
          <p:nvPr/>
        </p:nvSpPr>
        <p:spPr>
          <a:xfrm rot="20867910">
            <a:off x="4384001" y="2289914"/>
            <a:ext cx="356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89" name="TextBox 388"/>
          <p:cNvSpPr txBox="1"/>
          <p:nvPr/>
        </p:nvSpPr>
        <p:spPr>
          <a:xfrm rot="20867910">
            <a:off x="4437210" y="1747100"/>
            <a:ext cx="356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grpSp>
        <p:nvGrpSpPr>
          <p:cNvPr id="390" name="Group 389"/>
          <p:cNvGrpSpPr/>
          <p:nvPr/>
        </p:nvGrpSpPr>
        <p:grpSpPr>
          <a:xfrm>
            <a:off x="3704735" y="1201446"/>
            <a:ext cx="253685" cy="427095"/>
            <a:chOff x="9003602" y="3164603"/>
            <a:chExt cx="253685" cy="427095"/>
          </a:xfrm>
        </p:grpSpPr>
        <p:cxnSp>
          <p:nvCxnSpPr>
            <p:cNvPr id="391" name="Straight Connector 390"/>
            <p:cNvCxnSpPr/>
            <p:nvPr/>
          </p:nvCxnSpPr>
          <p:spPr>
            <a:xfrm flipH="1">
              <a:off x="9003602" y="3164603"/>
              <a:ext cx="253685" cy="39390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/>
            <p:cNvCxnSpPr/>
            <p:nvPr/>
          </p:nvCxnSpPr>
          <p:spPr>
            <a:xfrm flipH="1">
              <a:off x="9180822" y="3169038"/>
              <a:ext cx="75690" cy="42266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3" name="Freeform 392"/>
            <p:cNvSpPr/>
            <p:nvPr/>
          </p:nvSpPr>
          <p:spPr>
            <a:xfrm rot="8676238">
              <a:off x="9046536" y="3453206"/>
              <a:ext cx="137195" cy="95332"/>
            </a:xfrm>
            <a:custGeom>
              <a:avLst/>
              <a:gdLst>
                <a:gd name="connsiteX0" fmla="*/ 0 w 1708150"/>
                <a:gd name="connsiteY0" fmla="*/ 0 h 857250"/>
                <a:gd name="connsiteX1" fmla="*/ 1035050 w 1708150"/>
                <a:gd name="connsiteY1" fmla="*/ 285750 h 857250"/>
                <a:gd name="connsiteX2" fmla="*/ 1708150 w 1708150"/>
                <a:gd name="connsiteY2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8150" h="857250">
                  <a:moveTo>
                    <a:pt x="0" y="0"/>
                  </a:moveTo>
                  <a:cubicBezTo>
                    <a:pt x="375179" y="71437"/>
                    <a:pt x="750358" y="142875"/>
                    <a:pt x="1035050" y="285750"/>
                  </a:cubicBezTo>
                  <a:cubicBezTo>
                    <a:pt x="1319742" y="428625"/>
                    <a:pt x="1640417" y="742950"/>
                    <a:pt x="1708150" y="85725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63" name="TextBox 262"/>
              <p:cNvSpPr txBox="1"/>
              <p:nvPr/>
            </p:nvSpPr>
            <p:spPr>
              <a:xfrm>
                <a:off x="3377708" y="1326099"/>
                <a:ext cx="57748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1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𝜑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263" name="TextBox 2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7708" y="1326099"/>
                <a:ext cx="577486" cy="184666"/>
              </a:xfrm>
              <a:prstGeom prst="rect">
                <a:avLst/>
              </a:prstGeom>
              <a:blipFill rotWithShape="0">
                <a:blip r:embed="rId9"/>
                <a:stretch>
                  <a:fillRect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4" name="Rectangle 263"/>
              <p:cNvSpPr/>
              <p:nvPr/>
            </p:nvSpPr>
            <p:spPr>
              <a:xfrm>
                <a:off x="3866400" y="1291559"/>
                <a:ext cx="30867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264" name="Rectangle 2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6400" y="1291559"/>
                <a:ext cx="308674" cy="276999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/>
          <p:cNvGrpSpPr/>
          <p:nvPr/>
        </p:nvGrpSpPr>
        <p:grpSpPr>
          <a:xfrm>
            <a:off x="5082727" y="2015839"/>
            <a:ext cx="400212" cy="1338517"/>
            <a:chOff x="8613416" y="2048924"/>
            <a:chExt cx="400212" cy="1349313"/>
          </a:xfrm>
        </p:grpSpPr>
        <p:grpSp>
          <p:nvGrpSpPr>
            <p:cNvPr id="273" name="Group 272"/>
            <p:cNvGrpSpPr/>
            <p:nvPr/>
          </p:nvGrpSpPr>
          <p:grpSpPr>
            <a:xfrm rot="16200000" flipV="1">
              <a:off x="7964529" y="2720136"/>
              <a:ext cx="1349313" cy="6889"/>
              <a:chOff x="3974692" y="3179493"/>
              <a:chExt cx="1213089" cy="51"/>
            </a:xfrm>
          </p:grpSpPr>
          <p:cxnSp>
            <p:nvCxnSpPr>
              <p:cNvPr id="274" name="Straight Arrow Connector 273"/>
              <p:cNvCxnSpPr/>
              <p:nvPr/>
            </p:nvCxnSpPr>
            <p:spPr>
              <a:xfrm>
                <a:off x="3974692" y="3179544"/>
                <a:ext cx="304325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5" name="Straight Arrow Connector 274"/>
              <p:cNvCxnSpPr/>
              <p:nvPr/>
            </p:nvCxnSpPr>
            <p:spPr>
              <a:xfrm>
                <a:off x="4271010" y="3179544"/>
                <a:ext cx="311317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6" name="Straight Arrow Connector 275"/>
              <p:cNvCxnSpPr/>
              <p:nvPr/>
            </p:nvCxnSpPr>
            <p:spPr>
              <a:xfrm>
                <a:off x="4576650" y="3179493"/>
                <a:ext cx="311317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7" name="Straight Arrow Connector 276"/>
              <p:cNvCxnSpPr/>
              <p:nvPr/>
            </p:nvCxnSpPr>
            <p:spPr>
              <a:xfrm>
                <a:off x="4876464" y="3179544"/>
                <a:ext cx="311317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78" name="Rectangle 277"/>
                <p:cNvSpPr/>
                <p:nvPr/>
              </p:nvSpPr>
              <p:spPr>
                <a:xfrm>
                  <a:off x="8613416" y="3044255"/>
                  <a:ext cx="377859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278" name="Rectangle 27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13416" y="3044255"/>
                  <a:ext cx="377859" cy="276999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79" name="Rectangle 278"/>
                <p:cNvSpPr/>
                <p:nvPr/>
              </p:nvSpPr>
              <p:spPr>
                <a:xfrm>
                  <a:off x="8618185" y="2759310"/>
                  <a:ext cx="377859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279" name="Rectangle 27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18185" y="2759310"/>
                  <a:ext cx="377859" cy="276999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0" name="Rectangle 279"/>
                <p:cNvSpPr/>
                <p:nvPr/>
              </p:nvSpPr>
              <p:spPr>
                <a:xfrm>
                  <a:off x="8634266" y="2434348"/>
                  <a:ext cx="377859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280" name="Rectangle 27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34266" y="2434348"/>
                  <a:ext cx="377859" cy="276999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1" name="Rectangle 280"/>
                <p:cNvSpPr/>
                <p:nvPr/>
              </p:nvSpPr>
              <p:spPr>
                <a:xfrm>
                  <a:off x="8635769" y="2117652"/>
                  <a:ext cx="377859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281" name="Rectangle 28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35769" y="2117652"/>
                  <a:ext cx="377859" cy="276999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063520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26</Words>
  <Application>Microsoft Office PowerPoint</Application>
  <PresentationFormat>Widescreen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Hadi Saeidi Manesh</dc:creator>
  <cp:lastModifiedBy>Hadi Saeidi Manesh</cp:lastModifiedBy>
  <cp:revision>10</cp:revision>
  <cp:lastPrinted>2016-03-25T20:55:16Z</cp:lastPrinted>
  <dcterms:created xsi:type="dcterms:W3CDTF">2016-03-25T20:12:43Z</dcterms:created>
  <dcterms:modified xsi:type="dcterms:W3CDTF">2016-03-25T23:27:35Z</dcterms:modified>
</cp:coreProperties>
</file>