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444" autoAdjust="0"/>
    <p:restoredTop sz="94660"/>
  </p:normalViewPr>
  <p:slideViewPr>
    <p:cSldViewPr snapToGrid="0">
      <p:cViewPr>
        <p:scale>
          <a:sx n="125" d="100"/>
          <a:sy n="125" d="100"/>
        </p:scale>
        <p:origin x="-7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9D0F8-EB0A-4F2E-B03F-E498F0A67F67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11DA0-B570-4AAB-996F-A7B1C53B4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356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9D0F8-EB0A-4F2E-B03F-E498F0A67F67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11DA0-B570-4AAB-996F-A7B1C53B4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385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9D0F8-EB0A-4F2E-B03F-E498F0A67F67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11DA0-B570-4AAB-996F-A7B1C53B4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593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9D0F8-EB0A-4F2E-B03F-E498F0A67F67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11DA0-B570-4AAB-996F-A7B1C53B4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318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9D0F8-EB0A-4F2E-B03F-E498F0A67F67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11DA0-B570-4AAB-996F-A7B1C53B4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9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9D0F8-EB0A-4F2E-B03F-E498F0A67F67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11DA0-B570-4AAB-996F-A7B1C53B4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644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9D0F8-EB0A-4F2E-B03F-E498F0A67F67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11DA0-B570-4AAB-996F-A7B1C53B4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982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9D0F8-EB0A-4F2E-B03F-E498F0A67F67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11DA0-B570-4AAB-996F-A7B1C53B4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380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9D0F8-EB0A-4F2E-B03F-E498F0A67F67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11DA0-B570-4AAB-996F-A7B1C53B4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901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9D0F8-EB0A-4F2E-B03F-E498F0A67F67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11DA0-B570-4AAB-996F-A7B1C53B4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28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9D0F8-EB0A-4F2E-B03F-E498F0A67F67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11DA0-B570-4AAB-996F-A7B1C53B4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349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9D0F8-EB0A-4F2E-B03F-E498F0A67F67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11DA0-B570-4AAB-996F-A7B1C53B4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447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roup 118"/>
          <p:cNvGrpSpPr/>
          <p:nvPr/>
        </p:nvGrpSpPr>
        <p:grpSpPr>
          <a:xfrm>
            <a:off x="2491551" y="3951015"/>
            <a:ext cx="1752295" cy="1704976"/>
            <a:chOff x="4096465" y="2443459"/>
            <a:chExt cx="1752295" cy="1704976"/>
          </a:xfrm>
        </p:grpSpPr>
        <p:grpSp>
          <p:nvGrpSpPr>
            <p:cNvPr id="124" name="Group 123"/>
            <p:cNvGrpSpPr/>
            <p:nvPr/>
          </p:nvGrpSpPr>
          <p:grpSpPr>
            <a:xfrm>
              <a:off x="4096465" y="2443459"/>
              <a:ext cx="1752295" cy="1704976"/>
              <a:chOff x="7719612" y="2609330"/>
              <a:chExt cx="2514601" cy="2514600"/>
            </a:xfrm>
          </p:grpSpPr>
          <p:cxnSp>
            <p:nvCxnSpPr>
              <p:cNvPr id="134" name="Straight Connector 133"/>
              <p:cNvCxnSpPr/>
              <p:nvPr/>
            </p:nvCxnSpPr>
            <p:spPr>
              <a:xfrm>
                <a:off x="7719612" y="2609330"/>
                <a:ext cx="2514599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/>
              <p:cNvCxnSpPr/>
              <p:nvPr/>
            </p:nvCxnSpPr>
            <p:spPr>
              <a:xfrm>
                <a:off x="10234211" y="2609330"/>
                <a:ext cx="0" cy="251460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/>
              <p:cNvCxnSpPr/>
              <p:nvPr/>
            </p:nvCxnSpPr>
            <p:spPr>
              <a:xfrm flipH="1">
                <a:off x="7719613" y="5123930"/>
                <a:ext cx="251460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/>
              <p:cNvCxnSpPr/>
              <p:nvPr/>
            </p:nvCxnSpPr>
            <p:spPr>
              <a:xfrm>
                <a:off x="7719613" y="2609330"/>
                <a:ext cx="0" cy="251460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138" name="Group 137"/>
              <p:cNvGrpSpPr/>
              <p:nvPr/>
            </p:nvGrpSpPr>
            <p:grpSpPr>
              <a:xfrm>
                <a:off x="7952624" y="3955072"/>
                <a:ext cx="2026317" cy="922420"/>
                <a:chOff x="5863389" y="1612232"/>
                <a:chExt cx="2026318" cy="922420"/>
              </a:xfrm>
            </p:grpSpPr>
            <p:grpSp>
              <p:nvGrpSpPr>
                <p:cNvPr id="165" name="Group 164"/>
                <p:cNvGrpSpPr/>
                <p:nvPr/>
              </p:nvGrpSpPr>
              <p:grpSpPr>
                <a:xfrm>
                  <a:off x="5863389" y="1612232"/>
                  <a:ext cx="914400" cy="922420"/>
                  <a:chOff x="5863389" y="1612232"/>
                  <a:chExt cx="914400" cy="922420"/>
                </a:xfrm>
              </p:grpSpPr>
              <p:cxnSp>
                <p:nvCxnSpPr>
                  <p:cNvPr id="171" name="Straight Connector 170"/>
                  <p:cNvCxnSpPr/>
                  <p:nvPr/>
                </p:nvCxnSpPr>
                <p:spPr>
                  <a:xfrm flipV="1">
                    <a:off x="5863389" y="1612232"/>
                    <a:ext cx="914400" cy="8021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Straight Connector 171"/>
                  <p:cNvCxnSpPr/>
                  <p:nvPr/>
                </p:nvCxnSpPr>
                <p:spPr>
                  <a:xfrm>
                    <a:off x="5863389" y="1620252"/>
                    <a:ext cx="0" cy="914400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Straight Connector 172"/>
                  <p:cNvCxnSpPr/>
                  <p:nvPr/>
                </p:nvCxnSpPr>
                <p:spPr>
                  <a:xfrm>
                    <a:off x="6777789" y="1612232"/>
                    <a:ext cx="0" cy="914400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Straight Connector 173"/>
                  <p:cNvCxnSpPr/>
                  <p:nvPr/>
                </p:nvCxnSpPr>
                <p:spPr>
                  <a:xfrm>
                    <a:off x="5863389" y="2534652"/>
                    <a:ext cx="914400" cy="0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6" name="Group 165"/>
                <p:cNvGrpSpPr/>
                <p:nvPr/>
              </p:nvGrpSpPr>
              <p:grpSpPr>
                <a:xfrm>
                  <a:off x="6975307" y="1612232"/>
                  <a:ext cx="914400" cy="922420"/>
                  <a:chOff x="5863389" y="1612232"/>
                  <a:chExt cx="914400" cy="922420"/>
                </a:xfrm>
              </p:grpSpPr>
              <p:cxnSp>
                <p:nvCxnSpPr>
                  <p:cNvPr id="167" name="Straight Connector 166"/>
                  <p:cNvCxnSpPr/>
                  <p:nvPr/>
                </p:nvCxnSpPr>
                <p:spPr>
                  <a:xfrm flipV="1">
                    <a:off x="5863389" y="1612232"/>
                    <a:ext cx="914400" cy="8021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8" name="Straight Connector 167"/>
                  <p:cNvCxnSpPr/>
                  <p:nvPr/>
                </p:nvCxnSpPr>
                <p:spPr>
                  <a:xfrm>
                    <a:off x="5863389" y="1620252"/>
                    <a:ext cx="0" cy="914400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Straight Connector 168"/>
                  <p:cNvCxnSpPr/>
                  <p:nvPr/>
                </p:nvCxnSpPr>
                <p:spPr>
                  <a:xfrm>
                    <a:off x="6777789" y="1612232"/>
                    <a:ext cx="0" cy="914400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0" name="Straight Connector 169"/>
                  <p:cNvCxnSpPr/>
                  <p:nvPr/>
                </p:nvCxnSpPr>
                <p:spPr>
                  <a:xfrm>
                    <a:off x="5863389" y="2534652"/>
                    <a:ext cx="914400" cy="0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39" name="Flowchart: Connector 138"/>
              <p:cNvSpPr/>
              <p:nvPr/>
            </p:nvSpPr>
            <p:spPr>
              <a:xfrm>
                <a:off x="8198632" y="4379483"/>
                <a:ext cx="45719" cy="47625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lowchart: Connector 139"/>
              <p:cNvSpPr/>
              <p:nvPr/>
            </p:nvSpPr>
            <p:spPr>
              <a:xfrm>
                <a:off x="8396148" y="4579251"/>
                <a:ext cx="45719" cy="47625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lowchart: Connector 140"/>
              <p:cNvSpPr/>
              <p:nvPr/>
            </p:nvSpPr>
            <p:spPr>
              <a:xfrm>
                <a:off x="9655537" y="4351635"/>
                <a:ext cx="111422" cy="109943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Rectangle 141"/>
              <p:cNvSpPr/>
              <p:nvPr/>
            </p:nvSpPr>
            <p:spPr>
              <a:xfrm>
                <a:off x="7874699" y="4189941"/>
                <a:ext cx="423728" cy="4085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3" name="Rectangle 142"/>
              <p:cNvSpPr/>
              <p:nvPr/>
            </p:nvSpPr>
            <p:spPr>
              <a:xfrm>
                <a:off x="8205341" y="4551186"/>
                <a:ext cx="585396" cy="4085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   </a:t>
                </a: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4" name="Rectangle 143"/>
              <p:cNvSpPr/>
              <p:nvPr/>
            </p:nvSpPr>
            <p:spPr>
              <a:xfrm>
                <a:off x="9313733" y="4551186"/>
                <a:ext cx="381793" cy="4085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   </a:t>
                </a:r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45" name="Group 144"/>
              <p:cNvGrpSpPr/>
              <p:nvPr/>
            </p:nvGrpSpPr>
            <p:grpSpPr>
              <a:xfrm>
                <a:off x="7950715" y="2767645"/>
                <a:ext cx="2026317" cy="1060197"/>
                <a:chOff x="3137168" y="5059590"/>
                <a:chExt cx="2026317" cy="1060197"/>
              </a:xfrm>
            </p:grpSpPr>
            <p:grpSp>
              <p:nvGrpSpPr>
                <p:cNvPr id="146" name="Group 145"/>
                <p:cNvGrpSpPr/>
                <p:nvPr/>
              </p:nvGrpSpPr>
              <p:grpSpPr>
                <a:xfrm>
                  <a:off x="3137168" y="5100514"/>
                  <a:ext cx="2026317" cy="922420"/>
                  <a:chOff x="5863389" y="1612232"/>
                  <a:chExt cx="2026318" cy="922420"/>
                </a:xfrm>
              </p:grpSpPr>
              <p:grpSp>
                <p:nvGrpSpPr>
                  <p:cNvPr id="155" name="Group 154"/>
                  <p:cNvGrpSpPr/>
                  <p:nvPr/>
                </p:nvGrpSpPr>
                <p:grpSpPr>
                  <a:xfrm>
                    <a:off x="5863389" y="1612232"/>
                    <a:ext cx="914400" cy="922420"/>
                    <a:chOff x="5863389" y="1612232"/>
                    <a:chExt cx="914400" cy="922420"/>
                  </a:xfrm>
                </p:grpSpPr>
                <p:cxnSp>
                  <p:nvCxnSpPr>
                    <p:cNvPr id="161" name="Straight Connector 160"/>
                    <p:cNvCxnSpPr/>
                    <p:nvPr/>
                  </p:nvCxnSpPr>
                  <p:spPr>
                    <a:xfrm flipV="1">
                      <a:off x="5863389" y="1612232"/>
                      <a:ext cx="914400" cy="8021"/>
                    </a:xfrm>
                    <a:prstGeom prst="line">
                      <a:avLst/>
                    </a:prstGeom>
                  </p:spPr>
                  <p:style>
                    <a:lnRef idx="3">
                      <a:schemeClr val="dk1"/>
                    </a:lnRef>
                    <a:fillRef idx="0">
                      <a:schemeClr val="dk1"/>
                    </a:fillRef>
                    <a:effectRef idx="2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2" name="Straight Connector 161"/>
                    <p:cNvCxnSpPr/>
                    <p:nvPr/>
                  </p:nvCxnSpPr>
                  <p:spPr>
                    <a:xfrm>
                      <a:off x="5863389" y="1620252"/>
                      <a:ext cx="0" cy="914400"/>
                    </a:xfrm>
                    <a:prstGeom prst="line">
                      <a:avLst/>
                    </a:prstGeom>
                  </p:spPr>
                  <p:style>
                    <a:lnRef idx="3">
                      <a:schemeClr val="dk1"/>
                    </a:lnRef>
                    <a:fillRef idx="0">
                      <a:schemeClr val="dk1"/>
                    </a:fillRef>
                    <a:effectRef idx="2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3" name="Straight Connector 162"/>
                    <p:cNvCxnSpPr/>
                    <p:nvPr/>
                  </p:nvCxnSpPr>
                  <p:spPr>
                    <a:xfrm>
                      <a:off x="6777789" y="1612232"/>
                      <a:ext cx="0" cy="914400"/>
                    </a:xfrm>
                    <a:prstGeom prst="line">
                      <a:avLst/>
                    </a:prstGeom>
                  </p:spPr>
                  <p:style>
                    <a:lnRef idx="3">
                      <a:schemeClr val="dk1"/>
                    </a:lnRef>
                    <a:fillRef idx="0">
                      <a:schemeClr val="dk1"/>
                    </a:fillRef>
                    <a:effectRef idx="2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4" name="Straight Connector 163"/>
                    <p:cNvCxnSpPr/>
                    <p:nvPr/>
                  </p:nvCxnSpPr>
                  <p:spPr>
                    <a:xfrm>
                      <a:off x="5863389" y="2534652"/>
                      <a:ext cx="914400" cy="0"/>
                    </a:xfrm>
                    <a:prstGeom prst="line">
                      <a:avLst/>
                    </a:prstGeom>
                  </p:spPr>
                  <p:style>
                    <a:lnRef idx="3">
                      <a:schemeClr val="dk1"/>
                    </a:lnRef>
                    <a:fillRef idx="0">
                      <a:schemeClr val="dk1"/>
                    </a:fillRef>
                    <a:effectRef idx="2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56" name="Group 155"/>
                  <p:cNvGrpSpPr/>
                  <p:nvPr/>
                </p:nvGrpSpPr>
                <p:grpSpPr>
                  <a:xfrm>
                    <a:off x="6975307" y="1612232"/>
                    <a:ext cx="914400" cy="922420"/>
                    <a:chOff x="5863389" y="1612232"/>
                    <a:chExt cx="914400" cy="922420"/>
                  </a:xfrm>
                </p:grpSpPr>
                <p:cxnSp>
                  <p:nvCxnSpPr>
                    <p:cNvPr id="157" name="Straight Connector 156"/>
                    <p:cNvCxnSpPr/>
                    <p:nvPr/>
                  </p:nvCxnSpPr>
                  <p:spPr>
                    <a:xfrm flipV="1">
                      <a:off x="5863389" y="1612232"/>
                      <a:ext cx="914400" cy="8021"/>
                    </a:xfrm>
                    <a:prstGeom prst="line">
                      <a:avLst/>
                    </a:prstGeom>
                  </p:spPr>
                  <p:style>
                    <a:lnRef idx="3">
                      <a:schemeClr val="dk1"/>
                    </a:lnRef>
                    <a:fillRef idx="0">
                      <a:schemeClr val="dk1"/>
                    </a:fillRef>
                    <a:effectRef idx="2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8" name="Straight Connector 157"/>
                    <p:cNvCxnSpPr/>
                    <p:nvPr/>
                  </p:nvCxnSpPr>
                  <p:spPr>
                    <a:xfrm>
                      <a:off x="5863389" y="1620252"/>
                      <a:ext cx="0" cy="914400"/>
                    </a:xfrm>
                    <a:prstGeom prst="line">
                      <a:avLst/>
                    </a:prstGeom>
                  </p:spPr>
                  <p:style>
                    <a:lnRef idx="3">
                      <a:schemeClr val="dk1"/>
                    </a:lnRef>
                    <a:fillRef idx="0">
                      <a:schemeClr val="dk1"/>
                    </a:fillRef>
                    <a:effectRef idx="2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9" name="Straight Connector 158"/>
                    <p:cNvCxnSpPr/>
                    <p:nvPr/>
                  </p:nvCxnSpPr>
                  <p:spPr>
                    <a:xfrm>
                      <a:off x="6777789" y="1612232"/>
                      <a:ext cx="0" cy="914400"/>
                    </a:xfrm>
                    <a:prstGeom prst="line">
                      <a:avLst/>
                    </a:prstGeom>
                  </p:spPr>
                  <p:style>
                    <a:lnRef idx="3">
                      <a:schemeClr val="dk1"/>
                    </a:lnRef>
                    <a:fillRef idx="0">
                      <a:schemeClr val="dk1"/>
                    </a:fillRef>
                    <a:effectRef idx="2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0" name="Straight Connector 159"/>
                    <p:cNvCxnSpPr/>
                    <p:nvPr/>
                  </p:nvCxnSpPr>
                  <p:spPr>
                    <a:xfrm>
                      <a:off x="5863389" y="2534652"/>
                      <a:ext cx="914400" cy="0"/>
                    </a:xfrm>
                    <a:prstGeom prst="line">
                      <a:avLst/>
                    </a:prstGeom>
                  </p:spPr>
                  <p:style>
                    <a:lnRef idx="3">
                      <a:schemeClr val="dk1"/>
                    </a:lnRef>
                    <a:fillRef idx="0">
                      <a:schemeClr val="dk1"/>
                    </a:fillRef>
                    <a:effectRef idx="2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147" name="Flowchart: Connector 146"/>
                <p:cNvSpPr/>
                <p:nvPr/>
              </p:nvSpPr>
              <p:spPr>
                <a:xfrm>
                  <a:off x="4485617" y="5546509"/>
                  <a:ext cx="45719" cy="47625"/>
                </a:xfrm>
                <a:prstGeom prst="flowChartConnector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grpSp>
              <p:nvGrpSpPr>
                <p:cNvPr id="148" name="Group 147"/>
                <p:cNvGrpSpPr/>
                <p:nvPr/>
              </p:nvGrpSpPr>
              <p:grpSpPr>
                <a:xfrm>
                  <a:off x="3591913" y="5533901"/>
                  <a:ext cx="232995" cy="246690"/>
                  <a:chOff x="6319232" y="2050590"/>
                  <a:chExt cx="232995" cy="246690"/>
                </a:xfrm>
              </p:grpSpPr>
              <p:sp>
                <p:nvSpPr>
                  <p:cNvPr id="153" name="Flowchart: Connector 152"/>
                  <p:cNvSpPr/>
                  <p:nvPr/>
                </p:nvSpPr>
                <p:spPr>
                  <a:xfrm>
                    <a:off x="6506508" y="2050590"/>
                    <a:ext cx="45719" cy="47625"/>
                  </a:xfrm>
                  <a:prstGeom prst="flowChartConnector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4" name="Flowchart: Connector 153"/>
                  <p:cNvSpPr/>
                  <p:nvPr/>
                </p:nvSpPr>
                <p:spPr>
                  <a:xfrm>
                    <a:off x="6319232" y="2249655"/>
                    <a:ext cx="45719" cy="47625"/>
                  </a:xfrm>
                  <a:prstGeom prst="flowChartConnector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49" name="Rectangle 148"/>
                <p:cNvSpPr/>
                <p:nvPr/>
              </p:nvSpPr>
              <p:spPr>
                <a:xfrm>
                  <a:off x="3746106" y="5059590"/>
                  <a:ext cx="423728" cy="68089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endParaRPr lang="en-US" sz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r>
                    <a:rPr lang="en-US" sz="1200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</a:t>
                  </a:r>
                  <a:endPara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0" name="Rectangle 149"/>
                <p:cNvSpPr/>
                <p:nvPr/>
              </p:nvSpPr>
              <p:spPr>
                <a:xfrm>
                  <a:off x="3389620" y="5711252"/>
                  <a:ext cx="585396" cy="40853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1200" dirty="0">
                      <a:solidFill>
                        <a:srgbClr val="000000"/>
                      </a:solidFill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V   </a:t>
                  </a:r>
                  <a:endPara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1" name="Rectangle 150"/>
                <p:cNvSpPr/>
                <p:nvPr/>
              </p:nvSpPr>
              <p:spPr>
                <a:xfrm>
                  <a:off x="4169895" y="5079959"/>
                  <a:ext cx="320210" cy="68089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1200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</a:t>
                  </a:r>
                  <a:endParaRPr lang="en-US" sz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endPara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2" name="Rectangle 151"/>
                <p:cNvSpPr/>
                <p:nvPr/>
              </p:nvSpPr>
              <p:spPr>
                <a:xfrm>
                  <a:off x="4490732" y="5705301"/>
                  <a:ext cx="585396" cy="40853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1200" dirty="0">
                      <a:solidFill>
                        <a:srgbClr val="000000"/>
                      </a:solidFill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V   </a:t>
                  </a:r>
                  <a:endPara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25" name="Flowchart: Connector 124"/>
            <p:cNvSpPr/>
            <p:nvPr/>
          </p:nvSpPr>
          <p:spPr>
            <a:xfrm>
              <a:off x="5316800" y="3754888"/>
              <a:ext cx="77644" cy="74545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lowchart: Connector 125"/>
            <p:cNvSpPr/>
            <p:nvPr/>
          </p:nvSpPr>
          <p:spPr>
            <a:xfrm>
              <a:off x="5309514" y="2986242"/>
              <a:ext cx="77644" cy="74545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lowchart: Connector 126"/>
            <p:cNvSpPr/>
            <p:nvPr/>
          </p:nvSpPr>
          <p:spPr>
            <a:xfrm>
              <a:off x="5178388" y="2858398"/>
              <a:ext cx="77644" cy="74545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lowchart: Connector 127"/>
            <p:cNvSpPr/>
            <p:nvPr/>
          </p:nvSpPr>
          <p:spPr>
            <a:xfrm>
              <a:off x="4678080" y="2846365"/>
              <a:ext cx="77644" cy="74545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lowchart: Connector 128"/>
            <p:cNvSpPr/>
            <p:nvPr/>
          </p:nvSpPr>
          <p:spPr>
            <a:xfrm>
              <a:off x="4545392" y="2986531"/>
              <a:ext cx="77644" cy="74545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lowchart: Connector 129"/>
            <p:cNvSpPr/>
            <p:nvPr/>
          </p:nvSpPr>
          <p:spPr>
            <a:xfrm>
              <a:off x="4407376" y="3622979"/>
              <a:ext cx="77644" cy="74545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lowchart: Connector 130"/>
            <p:cNvSpPr/>
            <p:nvPr/>
          </p:nvSpPr>
          <p:spPr>
            <a:xfrm>
              <a:off x="4542652" y="3756305"/>
              <a:ext cx="77644" cy="74545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4956067" y="2557706"/>
              <a:ext cx="29527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en-US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r>
                <a:rPr lang="en-US" sz="1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5450742" y="3339076"/>
              <a:ext cx="29527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en-US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r>
                <a:rPr lang="en-US" sz="1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4108EF0F-48D1-4B64-BDDF-D6B330CD2B46}"/>
              </a:ext>
            </a:extLst>
          </p:cNvPr>
          <p:cNvSpPr/>
          <p:nvPr/>
        </p:nvSpPr>
        <p:spPr>
          <a:xfrm>
            <a:off x="6518787" y="2507226"/>
            <a:ext cx="1764000" cy="1764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0613120-6203-4942-B232-4A9A73907D94}"/>
              </a:ext>
            </a:extLst>
          </p:cNvPr>
          <p:cNvSpPr/>
          <p:nvPr/>
        </p:nvSpPr>
        <p:spPr>
          <a:xfrm>
            <a:off x="7440735" y="3426682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F077DBC4-2605-4E6D-9694-2A71BE3A7EB3}"/>
              </a:ext>
            </a:extLst>
          </p:cNvPr>
          <p:cNvSpPr/>
          <p:nvPr/>
        </p:nvSpPr>
        <p:spPr>
          <a:xfrm>
            <a:off x="6638396" y="3426682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60476F6-C011-49D9-B9B7-1FA1503331DB}"/>
              </a:ext>
            </a:extLst>
          </p:cNvPr>
          <p:cNvSpPr/>
          <p:nvPr/>
        </p:nvSpPr>
        <p:spPr>
          <a:xfrm>
            <a:off x="7440735" y="2638829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A017799F-92F9-4FBD-8ADD-629181AF5278}"/>
              </a:ext>
            </a:extLst>
          </p:cNvPr>
          <p:cNvSpPr/>
          <p:nvPr/>
        </p:nvSpPr>
        <p:spPr>
          <a:xfrm>
            <a:off x="6638396" y="2638829"/>
            <a:ext cx="720000" cy="7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A84CA9A-E002-476F-B99C-67FF14BCD832}"/>
              </a:ext>
            </a:extLst>
          </p:cNvPr>
          <p:cNvGrpSpPr/>
          <p:nvPr/>
        </p:nvGrpSpPr>
        <p:grpSpPr>
          <a:xfrm>
            <a:off x="6959574" y="2961555"/>
            <a:ext cx="884505" cy="1124550"/>
            <a:chOff x="6959574" y="2961555"/>
            <a:chExt cx="884505" cy="1124550"/>
          </a:xfrm>
          <a:solidFill>
            <a:srgbClr val="0070C0"/>
          </a:solidFill>
        </p:grpSpPr>
        <p:sp>
          <p:nvSpPr>
            <p:cNvPr id="84" name="Flowchart: Connector 83">
              <a:extLst>
                <a:ext uri="{FF2B5EF4-FFF2-40B4-BE49-F238E27FC236}">
                  <a16:creationId xmlns:a16="http://schemas.microsoft.com/office/drawing/2014/main" id="{271ABF95-D2C7-4079-96AB-E4D626955F6A}"/>
                </a:ext>
              </a:extLst>
            </p:cNvPr>
            <p:cNvSpPr/>
            <p:nvPr/>
          </p:nvSpPr>
          <p:spPr>
            <a:xfrm>
              <a:off x="7202592" y="3749409"/>
              <a:ext cx="77644" cy="7454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lowchart: Connector 84">
              <a:extLst>
                <a:ext uri="{FF2B5EF4-FFF2-40B4-BE49-F238E27FC236}">
                  <a16:creationId xmlns:a16="http://schemas.microsoft.com/office/drawing/2014/main" id="{5DBEA22C-9D1C-4B10-9B5F-0A70B911CE9E}"/>
                </a:ext>
              </a:extLst>
            </p:cNvPr>
            <p:cNvSpPr/>
            <p:nvPr/>
          </p:nvSpPr>
          <p:spPr>
            <a:xfrm>
              <a:off x="6959574" y="3227593"/>
              <a:ext cx="77644" cy="7454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lowchart: Connector 85">
              <a:extLst>
                <a:ext uri="{FF2B5EF4-FFF2-40B4-BE49-F238E27FC236}">
                  <a16:creationId xmlns:a16="http://schemas.microsoft.com/office/drawing/2014/main" id="{115B6AF6-9E17-46A4-9C2E-82D4D54C8C3D}"/>
                </a:ext>
              </a:extLst>
            </p:cNvPr>
            <p:cNvSpPr/>
            <p:nvPr/>
          </p:nvSpPr>
          <p:spPr>
            <a:xfrm>
              <a:off x="7201385" y="2961556"/>
              <a:ext cx="77644" cy="7454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lowchart: Connector 86">
              <a:extLst>
                <a:ext uri="{FF2B5EF4-FFF2-40B4-BE49-F238E27FC236}">
                  <a16:creationId xmlns:a16="http://schemas.microsoft.com/office/drawing/2014/main" id="{26C15452-3AD6-46D2-B55A-B18DD08FFE1D}"/>
                </a:ext>
              </a:extLst>
            </p:cNvPr>
            <p:cNvSpPr/>
            <p:nvPr/>
          </p:nvSpPr>
          <p:spPr>
            <a:xfrm>
              <a:off x="6959574" y="4011560"/>
              <a:ext cx="77644" cy="7454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lowchart: Connector 87">
              <a:extLst>
                <a:ext uri="{FF2B5EF4-FFF2-40B4-BE49-F238E27FC236}">
                  <a16:creationId xmlns:a16="http://schemas.microsoft.com/office/drawing/2014/main" id="{209527D5-2234-48F5-B3A5-17D167E7AB67}"/>
                </a:ext>
              </a:extLst>
            </p:cNvPr>
            <p:cNvSpPr/>
            <p:nvPr/>
          </p:nvSpPr>
          <p:spPr>
            <a:xfrm>
              <a:off x="7508566" y="2961555"/>
              <a:ext cx="77644" cy="7454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lowchart: Connector 88">
              <a:extLst>
                <a:ext uri="{FF2B5EF4-FFF2-40B4-BE49-F238E27FC236}">
                  <a16:creationId xmlns:a16="http://schemas.microsoft.com/office/drawing/2014/main" id="{D63B09C8-F13C-45AC-AB78-39303EF1C13C}"/>
                </a:ext>
              </a:extLst>
            </p:cNvPr>
            <p:cNvSpPr/>
            <p:nvPr/>
          </p:nvSpPr>
          <p:spPr>
            <a:xfrm>
              <a:off x="7761913" y="3227592"/>
              <a:ext cx="77644" cy="7454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lowchart: Connector 89">
              <a:extLst>
                <a:ext uri="{FF2B5EF4-FFF2-40B4-BE49-F238E27FC236}">
                  <a16:creationId xmlns:a16="http://schemas.microsoft.com/office/drawing/2014/main" id="{BDC60EF9-BF37-49F0-968A-10C9E28C01F9}"/>
                </a:ext>
              </a:extLst>
            </p:cNvPr>
            <p:cNvSpPr/>
            <p:nvPr/>
          </p:nvSpPr>
          <p:spPr>
            <a:xfrm>
              <a:off x="7508566" y="3749408"/>
              <a:ext cx="77644" cy="7454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lowchart: Connector 90">
              <a:extLst>
                <a:ext uri="{FF2B5EF4-FFF2-40B4-BE49-F238E27FC236}">
                  <a16:creationId xmlns:a16="http://schemas.microsoft.com/office/drawing/2014/main" id="{2A215989-35EA-4A90-BEC3-6A7EB36E8153}"/>
                </a:ext>
              </a:extLst>
            </p:cNvPr>
            <p:cNvSpPr/>
            <p:nvPr/>
          </p:nvSpPr>
          <p:spPr>
            <a:xfrm>
              <a:off x="7766435" y="4011559"/>
              <a:ext cx="77644" cy="74545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97781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9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Hadi Saeidi Manesh</dc:creator>
  <cp:lastModifiedBy>Hadi Saeidi Manesh</cp:lastModifiedBy>
  <cp:revision>27</cp:revision>
  <dcterms:created xsi:type="dcterms:W3CDTF">2016-01-11T22:07:29Z</dcterms:created>
  <dcterms:modified xsi:type="dcterms:W3CDTF">2018-06-21T21:37:12Z</dcterms:modified>
</cp:coreProperties>
</file>