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42A1B4-7DD7-48EE-B84D-8E98912635AE}" v="1" dt="2021-05-05T08:12:19.6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am, Alex H." userId="bf5f1776-f0be-47ae-9cd1-e20a27c695f9" providerId="ADAL" clId="{8142A1B4-7DD7-48EE-B84D-8E98912635AE}"/>
    <pc:docChg chg="custSel modSld">
      <pc:chgData name="Pham, Alex H." userId="bf5f1776-f0be-47ae-9cd1-e20a27c695f9" providerId="ADAL" clId="{8142A1B4-7DD7-48EE-B84D-8E98912635AE}" dt="2021-05-05T08:12:54.225" v="6" actId="1036"/>
      <pc:docMkLst>
        <pc:docMk/>
      </pc:docMkLst>
      <pc:sldChg chg="addSp delSp modSp mod">
        <pc:chgData name="Pham, Alex H." userId="bf5f1776-f0be-47ae-9cd1-e20a27c695f9" providerId="ADAL" clId="{8142A1B4-7DD7-48EE-B84D-8E98912635AE}" dt="2021-05-05T08:12:54.225" v="6" actId="1036"/>
        <pc:sldMkLst>
          <pc:docMk/>
          <pc:sldMk cId="3899729328" sldId="256"/>
        </pc:sldMkLst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14" creationId="{7A831837-972D-4CE5-BAB0-AF7AE053951B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15" creationId="{D11D7C63-1901-4140-BC21-9343C419DBEF}"/>
          </ac:spMkLst>
        </pc:spChg>
        <pc:spChg chg="add mod">
          <ac:chgData name="Pham, Alex H." userId="bf5f1776-f0be-47ae-9cd1-e20a27c695f9" providerId="ADAL" clId="{8142A1B4-7DD7-48EE-B84D-8E98912635AE}" dt="2021-05-05T08:12:32.289" v="3" actId="1076"/>
          <ac:spMkLst>
            <pc:docMk/>
            <pc:sldMk cId="3899729328" sldId="256"/>
            <ac:spMk id="34" creationId="{AD2E48D5-E50B-41F7-900E-9D68B635F151}"/>
          </ac:spMkLst>
        </pc:spChg>
        <pc:spChg chg="add mod">
          <ac:chgData name="Pham, Alex H." userId="bf5f1776-f0be-47ae-9cd1-e20a27c695f9" providerId="ADAL" clId="{8142A1B4-7DD7-48EE-B84D-8E98912635AE}" dt="2021-05-05T08:12:32.289" v="3" actId="1076"/>
          <ac:spMkLst>
            <pc:docMk/>
            <pc:sldMk cId="3899729328" sldId="256"/>
            <ac:spMk id="35" creationId="{71929B14-1A21-4DA5-A3D7-508C03E2E221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35" creationId="{A36967EE-9F2E-478B-833F-F2FC17ECBF21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36" creationId="{4319D16F-C16A-4C69-BC4B-D05F4C299BE1}"/>
          </ac:spMkLst>
        </pc:spChg>
        <pc:spChg chg="add mod">
          <ac:chgData name="Pham, Alex H." userId="bf5f1776-f0be-47ae-9cd1-e20a27c695f9" providerId="ADAL" clId="{8142A1B4-7DD7-48EE-B84D-8E98912635AE}" dt="2021-05-05T08:12:32.289" v="3" actId="1076"/>
          <ac:spMkLst>
            <pc:docMk/>
            <pc:sldMk cId="3899729328" sldId="256"/>
            <ac:spMk id="36" creationId="{F272B644-0CCC-4BFB-A6FA-F29D16B1925F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37" creationId="{14904275-A222-48F0-BB9B-19745AF9EFCA}"/>
          </ac:spMkLst>
        </pc:spChg>
        <pc:spChg chg="add mod">
          <ac:chgData name="Pham, Alex H." userId="bf5f1776-f0be-47ae-9cd1-e20a27c695f9" providerId="ADAL" clId="{8142A1B4-7DD7-48EE-B84D-8E98912635AE}" dt="2021-05-05T08:12:32.289" v="3" actId="1076"/>
          <ac:spMkLst>
            <pc:docMk/>
            <pc:sldMk cId="3899729328" sldId="256"/>
            <ac:spMk id="37" creationId="{2FEFCB15-18E8-4A27-902F-B2D603B33C1F}"/>
          </ac:spMkLst>
        </pc:spChg>
        <pc:spChg chg="add mod">
          <ac:chgData name="Pham, Alex H." userId="bf5f1776-f0be-47ae-9cd1-e20a27c695f9" providerId="ADAL" clId="{8142A1B4-7DD7-48EE-B84D-8E98912635AE}" dt="2021-05-05T08:12:54.225" v="6" actId="1036"/>
          <ac:spMkLst>
            <pc:docMk/>
            <pc:sldMk cId="3899729328" sldId="256"/>
            <ac:spMk id="38" creationId="{CE1E7AC7-BEDC-4FA7-A70A-76A15E89980E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38" creationId="{D9DD5754-18DE-445E-A88E-5B98BBB60ABA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39" creationId="{58F5F038-4EC4-4E4E-9313-FB67583948A0}"/>
          </ac:spMkLst>
        </pc:spChg>
        <pc:spChg chg="add mod">
          <ac:chgData name="Pham, Alex H." userId="bf5f1776-f0be-47ae-9cd1-e20a27c695f9" providerId="ADAL" clId="{8142A1B4-7DD7-48EE-B84D-8E98912635AE}" dt="2021-05-05T08:12:51.462" v="5" actId="1076"/>
          <ac:spMkLst>
            <pc:docMk/>
            <pc:sldMk cId="3899729328" sldId="256"/>
            <ac:spMk id="39" creationId="{82A37A5C-DCA5-47C0-92D2-DA5AAD1EF500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40" creationId="{D57DBFB7-EA5C-46EC-9A4F-9E18E4BEF6FC}"/>
          </ac:spMkLst>
        </pc:spChg>
        <pc:spChg chg="add mod">
          <ac:chgData name="Pham, Alex H." userId="bf5f1776-f0be-47ae-9cd1-e20a27c695f9" providerId="ADAL" clId="{8142A1B4-7DD7-48EE-B84D-8E98912635AE}" dt="2021-05-05T08:12:24.576" v="2" actId="1076"/>
          <ac:spMkLst>
            <pc:docMk/>
            <pc:sldMk cId="3899729328" sldId="256"/>
            <ac:spMk id="40" creationId="{FBA8E646-1F02-4737-BCA1-47A9BF26B726}"/>
          </ac:spMkLst>
        </pc:spChg>
        <pc:spChg chg="del">
          <ac:chgData name="Pham, Alex H." userId="bf5f1776-f0be-47ae-9cd1-e20a27c695f9" providerId="ADAL" clId="{8142A1B4-7DD7-48EE-B84D-8E98912635AE}" dt="2021-05-05T08:06:35.402" v="0" actId="478"/>
          <ac:spMkLst>
            <pc:docMk/>
            <pc:sldMk cId="3899729328" sldId="256"/>
            <ac:spMk id="44" creationId="{CCF7E3D7-F554-43A1-8784-17F17F6F413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1EFBE-4F82-4E6B-9D09-3B033D9EB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B1340-BC43-4048-B11A-220732E214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CA97F-77DF-4969-B391-6A77FB946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F488B-17DC-4803-A4F7-F9E5D33FF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B0DEE0-B3DC-4BB8-AD5A-78F7435A5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26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0B1AC-3A54-4855-BF5F-C8E82DD6F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337E6-66FA-4C78-A52E-162BF19FDB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12E5A-D4C1-4691-B227-4FBC9823A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1854A-11ED-4FC2-A7BD-8847413F2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001A4-8116-4469-87BE-073C689A7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21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930F8-D744-402C-8035-5EEE9939BA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4F6B8E-310B-4879-B938-F124B6777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4AC72-A590-436F-A1CB-19993647B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AFB37-D443-407F-BB5A-2497CCAD3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777FB5-9EE6-4D98-BB5B-007AB880D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391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3883D-A469-4B40-88D3-96534C323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5C450-47C6-46D6-AB6A-A424218B3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0C616-95C1-4546-BBF5-C856F33A7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357BE-2E7E-4C77-B6E0-96B742993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6C997-B69E-42FB-BA3B-A3B7E78A9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487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0AA9-5B41-4DF8-9BE2-62BD07A28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2BFBD1-3E3D-4B7B-BB14-3F41E72BF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44F9A1-57B8-4235-96FC-7828CEE67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C6AA7C-7D0E-4802-859C-61113DF88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41EA8-C1D2-4966-A1E6-0C2AB62EE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6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EC748-AAC1-4F72-B76C-2B3ADD89C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59E75-1860-4B56-8581-7F8F0A3B1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63181F-6F4B-4850-BB8B-981F5B49E3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6CC30-A14D-406F-9106-8E40CD626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3B2349-9288-43FA-A022-BDCC31686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D8F1C-A5F2-4D6C-90BD-7D8F69CBD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25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D2610-4172-4D8A-AE87-0EE70E98A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A88CCA-E622-4F94-B23D-D6A9486E7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C0698D-4171-45D4-A8FA-A09DC85132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48FC08-6359-4D14-A5EC-F1EC04D71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4B9439-55F3-4CC9-9A4D-40834E1DA3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A5A16C-771B-44E8-BF92-C46B1A738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40DF3F-A73B-41A6-A51E-7C4D4536E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E75A1-9A8F-4A9C-8F68-F146959E3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E6F1D-4FC7-4819-ACBE-8A9AEA94B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8C7814-CB19-484B-BC1E-E0A5782AC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0483A2-6D68-4938-BB29-DC57D2D6F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C67EEB-6E41-43BB-882D-7AA1558C2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4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2FED2F-99C4-4ACA-80EF-AFED49B78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9A3BB7-0181-49D6-81FD-C021C945B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61714D-3887-4642-907F-A12126B2C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5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CD1E2-7EFE-41DB-87BE-0E08C1DFA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457A8-354E-4960-991B-2F1054178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FE613-8BED-43BB-B191-404CF84BE6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9D4C69-E042-43C3-8CD8-7CC4DA34D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A23F5-303D-459D-8755-792FE877B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5434F-DBC3-4F70-AB37-08FC6660D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56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B0617-E0CA-4E63-B506-36479AFF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F810D5-CF38-4F92-8CBD-08FB82A49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FA2C2-3C83-4234-8E14-41A1C1B844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717E8E-ACFD-4DFB-8DE2-262E6E8AE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8CB71-E45E-4883-A238-1B98519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E73A59-44BA-4D90-96FC-BC0EFF33E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1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CBBC58-509B-4D78-A1F9-2B5DBE403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561F1-9552-42C4-8AC2-027F60AF2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7964BB-1288-4FC2-A4F9-581EA4AB13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EF0D1-B927-4C36-AC3B-41696304281C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435109-3F27-4102-9112-7510875CF8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A05DE-2A68-4D73-9FF3-ECE9B760E9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95A3-5689-4E57-B273-B153E9A4D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067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6D6EE2-036F-42D5-905B-5DB77F52D5AE}"/>
              </a:ext>
            </a:extLst>
          </p:cNvPr>
          <p:cNvSpPr/>
          <p:nvPr/>
        </p:nvSpPr>
        <p:spPr>
          <a:xfrm>
            <a:off x="493806" y="1591871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4AAD24-ACA5-45DA-9423-FCFADA3D20F1}"/>
              </a:ext>
            </a:extLst>
          </p:cNvPr>
          <p:cNvSpPr/>
          <p:nvPr/>
        </p:nvSpPr>
        <p:spPr>
          <a:xfrm>
            <a:off x="493806" y="1692462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57C780-5C19-4EAB-93BF-FBF588751C33}"/>
              </a:ext>
            </a:extLst>
          </p:cNvPr>
          <p:cNvSpPr/>
          <p:nvPr/>
        </p:nvSpPr>
        <p:spPr>
          <a:xfrm>
            <a:off x="4316506" y="1591871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B6827A-021F-4F20-90D6-52A6F7213BAD}"/>
              </a:ext>
            </a:extLst>
          </p:cNvPr>
          <p:cNvSpPr/>
          <p:nvPr/>
        </p:nvSpPr>
        <p:spPr>
          <a:xfrm>
            <a:off x="4316506" y="1692462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9BE24C-5850-4A8D-999C-C2FDAD7E5197}"/>
              </a:ext>
            </a:extLst>
          </p:cNvPr>
          <p:cNvSpPr/>
          <p:nvPr/>
        </p:nvSpPr>
        <p:spPr>
          <a:xfrm>
            <a:off x="8139206" y="1591871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54C0AB-69D7-416E-8CD3-91615A78D409}"/>
              </a:ext>
            </a:extLst>
          </p:cNvPr>
          <p:cNvSpPr/>
          <p:nvPr/>
        </p:nvSpPr>
        <p:spPr>
          <a:xfrm>
            <a:off x="8139206" y="1692462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45B652D-782B-4F9C-A8D3-65E70BF627A9}"/>
              </a:ext>
            </a:extLst>
          </p:cNvPr>
          <p:cNvSpPr/>
          <p:nvPr/>
        </p:nvSpPr>
        <p:spPr>
          <a:xfrm>
            <a:off x="4316506" y="3611171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B0D4D0-33AB-4257-BCA0-DC815C8A9510}"/>
              </a:ext>
            </a:extLst>
          </p:cNvPr>
          <p:cNvSpPr/>
          <p:nvPr/>
        </p:nvSpPr>
        <p:spPr>
          <a:xfrm>
            <a:off x="4316506" y="3711762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C91572-9116-4B4A-B013-2C51BE1A554B}"/>
              </a:ext>
            </a:extLst>
          </p:cNvPr>
          <p:cNvSpPr/>
          <p:nvPr/>
        </p:nvSpPr>
        <p:spPr>
          <a:xfrm>
            <a:off x="8139206" y="3611171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87EEDC6-FBC0-41F2-A50B-95EBA7037E25}"/>
              </a:ext>
            </a:extLst>
          </p:cNvPr>
          <p:cNvSpPr/>
          <p:nvPr/>
        </p:nvSpPr>
        <p:spPr>
          <a:xfrm>
            <a:off x="8139206" y="3711762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AC1A00-2731-4469-823A-5AE02FC10D06}"/>
              </a:ext>
            </a:extLst>
          </p:cNvPr>
          <p:cNvSpPr/>
          <p:nvPr/>
        </p:nvSpPr>
        <p:spPr>
          <a:xfrm>
            <a:off x="4610100" y="1341120"/>
            <a:ext cx="236220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46D8B3-421D-4E26-80CF-C4D0B574785A}"/>
              </a:ext>
            </a:extLst>
          </p:cNvPr>
          <p:cNvSpPr/>
          <p:nvPr/>
        </p:nvSpPr>
        <p:spPr>
          <a:xfrm>
            <a:off x="6768951" y="1341120"/>
            <a:ext cx="236220" cy="1203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1954EC5-408E-45BA-B221-206D4D903465}"/>
              </a:ext>
            </a:extLst>
          </p:cNvPr>
          <p:cNvSpPr/>
          <p:nvPr/>
        </p:nvSpPr>
        <p:spPr>
          <a:xfrm>
            <a:off x="8432800" y="1591870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AD1B0AB-0B63-4339-ABFA-DE5CA54CD9D7}"/>
              </a:ext>
            </a:extLst>
          </p:cNvPr>
          <p:cNvSpPr/>
          <p:nvPr/>
        </p:nvSpPr>
        <p:spPr>
          <a:xfrm>
            <a:off x="10591651" y="1591870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D5F5ECE-38E8-4822-8A16-111A00386208}"/>
              </a:ext>
            </a:extLst>
          </p:cNvPr>
          <p:cNvSpPr/>
          <p:nvPr/>
        </p:nvSpPr>
        <p:spPr>
          <a:xfrm>
            <a:off x="8432800" y="3611171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2FC86F-BC4E-4431-AEC3-2C168276BF22}"/>
              </a:ext>
            </a:extLst>
          </p:cNvPr>
          <p:cNvSpPr/>
          <p:nvPr/>
        </p:nvSpPr>
        <p:spPr>
          <a:xfrm>
            <a:off x="10591651" y="3611171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ED6AB58-128A-4BC1-B2E1-AD179490D7B2}"/>
              </a:ext>
            </a:extLst>
          </p:cNvPr>
          <p:cNvSpPr/>
          <p:nvPr/>
        </p:nvSpPr>
        <p:spPr>
          <a:xfrm>
            <a:off x="9605607" y="3543300"/>
            <a:ext cx="45719" cy="194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C923725-D65E-4618-ADBD-15DA501AB623}"/>
              </a:ext>
            </a:extLst>
          </p:cNvPr>
          <p:cNvSpPr/>
          <p:nvPr/>
        </p:nvSpPr>
        <p:spPr>
          <a:xfrm>
            <a:off x="4610100" y="3611171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F8A4530-ABF4-4828-B6EE-27C8D86B0F6F}"/>
              </a:ext>
            </a:extLst>
          </p:cNvPr>
          <p:cNvSpPr/>
          <p:nvPr/>
        </p:nvSpPr>
        <p:spPr>
          <a:xfrm>
            <a:off x="6768951" y="3611171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14F1C5E-62B4-49D6-BEC3-F0E19AE3E559}"/>
              </a:ext>
            </a:extLst>
          </p:cNvPr>
          <p:cNvSpPr/>
          <p:nvPr/>
        </p:nvSpPr>
        <p:spPr>
          <a:xfrm>
            <a:off x="5689525" y="3508981"/>
            <a:ext cx="236220" cy="760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F585AE9-AF63-48FF-8D71-B0A46A4ECCB7}"/>
              </a:ext>
            </a:extLst>
          </p:cNvPr>
          <p:cNvSpPr/>
          <p:nvPr/>
        </p:nvSpPr>
        <p:spPr>
          <a:xfrm>
            <a:off x="5782907" y="4088818"/>
            <a:ext cx="45719" cy="30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42F3A6EB-C969-4C29-B02E-6829EF1F2DA6}"/>
              </a:ext>
            </a:extLst>
          </p:cNvPr>
          <p:cNvSpPr/>
          <p:nvPr/>
        </p:nvSpPr>
        <p:spPr>
          <a:xfrm>
            <a:off x="3609548" y="1729564"/>
            <a:ext cx="508613" cy="48463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B94E8B97-797D-4024-B90C-8AC81DABAE38}"/>
              </a:ext>
            </a:extLst>
          </p:cNvPr>
          <p:cNvSpPr/>
          <p:nvPr/>
        </p:nvSpPr>
        <p:spPr>
          <a:xfrm>
            <a:off x="7483796" y="1729564"/>
            <a:ext cx="508613" cy="48463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E5E5CBE-F28A-4F0B-BE2D-404230023E2C}"/>
              </a:ext>
            </a:extLst>
          </p:cNvPr>
          <p:cNvSpPr/>
          <p:nvPr/>
        </p:nvSpPr>
        <p:spPr>
          <a:xfrm rot="10800000">
            <a:off x="7483795" y="3746282"/>
            <a:ext cx="508613" cy="48463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B1BF2AF1-18C1-452C-8EFD-6496B363C934}"/>
              </a:ext>
            </a:extLst>
          </p:cNvPr>
          <p:cNvSpPr/>
          <p:nvPr/>
        </p:nvSpPr>
        <p:spPr>
          <a:xfrm rot="5400000">
            <a:off x="9374159" y="2742076"/>
            <a:ext cx="508613" cy="48463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D2E48D5-E50B-41F7-900E-9D68B635F151}"/>
              </a:ext>
            </a:extLst>
          </p:cNvPr>
          <p:cNvSpPr/>
          <p:nvPr/>
        </p:nvSpPr>
        <p:spPr>
          <a:xfrm>
            <a:off x="497541" y="3565547"/>
            <a:ext cx="2978523" cy="760021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1929B14-1A21-4DA5-A3D7-508C03E2E221}"/>
              </a:ext>
            </a:extLst>
          </p:cNvPr>
          <p:cNvSpPr/>
          <p:nvPr/>
        </p:nvSpPr>
        <p:spPr>
          <a:xfrm>
            <a:off x="497541" y="3666138"/>
            <a:ext cx="2978523" cy="5647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272B644-0CCC-4BFB-A6FA-F29D16B1925F}"/>
              </a:ext>
            </a:extLst>
          </p:cNvPr>
          <p:cNvSpPr/>
          <p:nvPr/>
        </p:nvSpPr>
        <p:spPr>
          <a:xfrm>
            <a:off x="791135" y="3565547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FEFCB15-18E8-4A27-902F-B2D603B33C1F}"/>
              </a:ext>
            </a:extLst>
          </p:cNvPr>
          <p:cNvSpPr/>
          <p:nvPr/>
        </p:nvSpPr>
        <p:spPr>
          <a:xfrm>
            <a:off x="2949986" y="3565547"/>
            <a:ext cx="236220" cy="7600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E1E7AC7-BEDC-4FA7-A70A-76A15E89980E}"/>
              </a:ext>
            </a:extLst>
          </p:cNvPr>
          <p:cNvSpPr/>
          <p:nvPr/>
        </p:nvSpPr>
        <p:spPr>
          <a:xfrm>
            <a:off x="1879265" y="3668903"/>
            <a:ext cx="236220" cy="760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2A37A5C-DCA5-47C0-92D2-DA5AAD1EF500}"/>
              </a:ext>
            </a:extLst>
          </p:cNvPr>
          <p:cNvSpPr/>
          <p:nvPr/>
        </p:nvSpPr>
        <p:spPr>
          <a:xfrm>
            <a:off x="1968060" y="3411270"/>
            <a:ext cx="45719" cy="30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FBA8E646-1F02-4737-BCA1-47A9BF26B726}"/>
              </a:ext>
            </a:extLst>
          </p:cNvPr>
          <p:cNvSpPr/>
          <p:nvPr/>
        </p:nvSpPr>
        <p:spPr>
          <a:xfrm rot="10800000">
            <a:off x="3618252" y="3700658"/>
            <a:ext cx="508613" cy="484632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29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Pham</dc:creator>
  <cp:lastModifiedBy>Alex Pham</cp:lastModifiedBy>
  <cp:revision>2</cp:revision>
  <dcterms:created xsi:type="dcterms:W3CDTF">2021-05-05T07:47:33Z</dcterms:created>
  <dcterms:modified xsi:type="dcterms:W3CDTF">2021-05-05T08:12:57Z</dcterms:modified>
</cp:coreProperties>
</file>