
<file path=[Content_Types].xml><?xml version="1.0" encoding="utf-8"?>
<Types xmlns="http://schemas.openxmlformats.org/package/2006/content-types">
  <Default Extension="xml" ContentType="application/xml"/>
  <Default Extension="jpg-large" ContentType="image/jpeg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5" r:id="rId4"/>
    <p:sldId id="273" r:id="rId5"/>
    <p:sldId id="274" r:id="rId6"/>
    <p:sldId id="259" r:id="rId7"/>
    <p:sldId id="272" r:id="rId8"/>
    <p:sldId id="271" r:id="rId9"/>
    <p:sldId id="260" r:id="rId10"/>
    <p:sldId id="270" r:id="rId11"/>
    <p:sldId id="266" r:id="rId12"/>
    <p:sldId id="264" r:id="rId13"/>
    <p:sldId id="261" r:id="rId14"/>
    <p:sldId id="276" r:id="rId15"/>
    <p:sldId id="262" r:id="rId16"/>
    <p:sldId id="281" r:id="rId17"/>
    <p:sldId id="269" r:id="rId18"/>
    <p:sldId id="265" r:id="rId19"/>
    <p:sldId id="282" r:id="rId20"/>
    <p:sldId id="283" r:id="rId21"/>
    <p:sldId id="275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1E21"/>
    <a:srgbClr val="278BC6"/>
    <a:srgbClr val="252525"/>
    <a:srgbClr val="CDCCCC"/>
    <a:srgbClr val="999999"/>
    <a:srgbClr val="214568"/>
    <a:srgbClr val="C78486"/>
    <a:srgbClr val="FAFAFA"/>
    <a:srgbClr val="841617"/>
    <a:srgbClr val="3D3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65" autoAdjust="0"/>
    <p:restoredTop sz="85218" autoAdjust="0"/>
  </p:normalViewPr>
  <p:slideViewPr>
    <p:cSldViewPr snapToGrid="0" snapToObjects="1">
      <p:cViewPr>
        <p:scale>
          <a:sx n="120" d="100"/>
          <a:sy n="120" d="100"/>
        </p:scale>
        <p:origin x="1920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image" Target="../media/image5.JPG"/><Relationship Id="rId2" Type="http://schemas.openxmlformats.org/officeDocument/2006/relationships/image" Target="../media/image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image" Target="../media/image5.JPG"/><Relationship Id="rId2" Type="http://schemas.openxmlformats.org/officeDocument/2006/relationships/image" Target="../media/image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28C2D6-3D79-0E49-911A-D21CA0F18E87}" type="doc">
      <dgm:prSet loTypeId="urn:microsoft.com/office/officeart/2005/8/layout/p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FB0052-67C5-F743-B099-51A1BBDBA495}">
      <dgm:prSet phldrT="[Text]"/>
      <dgm:spPr/>
      <dgm:t>
        <a:bodyPr/>
        <a:lstStyle/>
        <a:p>
          <a:r>
            <a:rPr lang="en-US" dirty="0" smtClean="0"/>
            <a:t>Oculus Rift Stations</a:t>
          </a:r>
          <a:endParaRPr lang="en-US" dirty="0"/>
        </a:p>
      </dgm:t>
    </dgm:pt>
    <dgm:pt modelId="{12608118-ADBC-4C4F-B77E-29AA2C0305D0}" type="parTrans" cxnId="{75C7634A-E4D1-9842-9E67-8CED170C7178}">
      <dgm:prSet/>
      <dgm:spPr/>
      <dgm:t>
        <a:bodyPr/>
        <a:lstStyle/>
        <a:p>
          <a:endParaRPr lang="en-US"/>
        </a:p>
      </dgm:t>
    </dgm:pt>
    <dgm:pt modelId="{08F61FAD-EAD6-614B-BF95-3254C2D59989}" type="sibTrans" cxnId="{75C7634A-E4D1-9842-9E67-8CED170C7178}">
      <dgm:prSet/>
      <dgm:spPr/>
      <dgm:t>
        <a:bodyPr/>
        <a:lstStyle/>
        <a:p>
          <a:endParaRPr lang="en-US"/>
        </a:p>
      </dgm:t>
    </dgm:pt>
    <dgm:pt modelId="{2F75ABBD-5E6F-1B4B-8BFD-F7846DB3E593}">
      <dgm:prSet phldrT="[Text]"/>
      <dgm:spPr/>
      <dgm:t>
        <a:bodyPr/>
        <a:lstStyle/>
        <a:p>
          <a:r>
            <a:rPr lang="en-US" dirty="0" smtClean="0"/>
            <a:t>3D Printers </a:t>
          </a:r>
          <a:endParaRPr lang="en-US" dirty="0"/>
        </a:p>
      </dgm:t>
    </dgm:pt>
    <dgm:pt modelId="{1AA08983-3E56-3741-87CF-676764F1A980}" type="parTrans" cxnId="{2DF4FC09-3884-E243-91ED-46DBB2551450}">
      <dgm:prSet/>
      <dgm:spPr/>
      <dgm:t>
        <a:bodyPr/>
        <a:lstStyle/>
        <a:p>
          <a:endParaRPr lang="en-US"/>
        </a:p>
      </dgm:t>
    </dgm:pt>
    <dgm:pt modelId="{042B6EAA-0C10-B14B-BA02-B2D889F4D1BD}" type="sibTrans" cxnId="{2DF4FC09-3884-E243-91ED-46DBB2551450}">
      <dgm:prSet/>
      <dgm:spPr/>
      <dgm:t>
        <a:bodyPr/>
        <a:lstStyle/>
        <a:p>
          <a:endParaRPr lang="en-US"/>
        </a:p>
      </dgm:t>
    </dgm:pt>
    <dgm:pt modelId="{8B6B58AF-1884-0944-AAD4-1203C1F325A5}">
      <dgm:prSet/>
      <dgm:spPr/>
      <dgm:t>
        <a:bodyPr/>
        <a:lstStyle/>
        <a:p>
          <a:r>
            <a:rPr lang="en-US" dirty="0" smtClean="0"/>
            <a:t>Microelectronics </a:t>
          </a:r>
          <a:endParaRPr lang="en-US" dirty="0"/>
        </a:p>
      </dgm:t>
    </dgm:pt>
    <dgm:pt modelId="{85366333-151A-6B47-B11E-6CAB57A984AC}" type="parTrans" cxnId="{C17B21BC-C26A-2449-A03E-E04092C5C600}">
      <dgm:prSet/>
      <dgm:spPr/>
      <dgm:t>
        <a:bodyPr/>
        <a:lstStyle/>
        <a:p>
          <a:endParaRPr lang="en-US"/>
        </a:p>
      </dgm:t>
    </dgm:pt>
    <dgm:pt modelId="{6050DF5E-A581-1A43-995C-F27061765CB5}" type="sibTrans" cxnId="{C17B21BC-C26A-2449-A03E-E04092C5C600}">
      <dgm:prSet/>
      <dgm:spPr/>
      <dgm:t>
        <a:bodyPr/>
        <a:lstStyle/>
        <a:p>
          <a:endParaRPr lang="en-US"/>
        </a:p>
      </dgm:t>
    </dgm:pt>
    <dgm:pt modelId="{3D4A364B-CAC1-5A4E-B279-3C416EE667FD}">
      <dgm:prSet/>
      <dgm:spPr/>
      <dgm:t>
        <a:bodyPr/>
        <a:lstStyle/>
        <a:p>
          <a:r>
            <a:rPr lang="en-US" dirty="0" smtClean="0"/>
            <a:t>3D Scanning </a:t>
          </a:r>
          <a:endParaRPr lang="en-US" dirty="0"/>
        </a:p>
      </dgm:t>
    </dgm:pt>
    <dgm:pt modelId="{233138DA-1B6C-444D-9AA7-CE6AD7B0E5FB}" type="parTrans" cxnId="{2B8B85FE-A012-6F42-B56F-F08FCC71F6BF}">
      <dgm:prSet/>
      <dgm:spPr/>
      <dgm:t>
        <a:bodyPr/>
        <a:lstStyle/>
        <a:p>
          <a:endParaRPr lang="en-US"/>
        </a:p>
      </dgm:t>
    </dgm:pt>
    <dgm:pt modelId="{2B5FFB47-01C1-3745-A5FF-FAD6871B101E}" type="sibTrans" cxnId="{2B8B85FE-A012-6F42-B56F-F08FCC71F6BF}">
      <dgm:prSet/>
      <dgm:spPr/>
      <dgm:t>
        <a:bodyPr/>
        <a:lstStyle/>
        <a:p>
          <a:endParaRPr lang="en-US"/>
        </a:p>
      </dgm:t>
    </dgm:pt>
    <dgm:pt modelId="{D72EA833-4387-8F47-B17E-655935231B3F}" type="pres">
      <dgm:prSet presAssocID="{4128C2D6-3D79-0E49-911A-D21CA0F18E8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DE9A13-7C60-4F4E-BAFC-216753DFA25C}" type="pres">
      <dgm:prSet presAssocID="{1AFB0052-67C5-F743-B099-51A1BBDBA495}" presName="compNode" presStyleCnt="0"/>
      <dgm:spPr/>
    </dgm:pt>
    <dgm:pt modelId="{BC111886-F267-B945-A164-7505AC48990B}" type="pres">
      <dgm:prSet presAssocID="{1AFB0052-67C5-F743-B099-51A1BBDBA495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0AA3F5F-1E82-CF4F-8E2D-45E3DFB8B547}" type="pres">
      <dgm:prSet presAssocID="{1AFB0052-67C5-F743-B099-51A1BBDBA495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0A2DA-978E-8649-9389-EA1F53C825E2}" type="pres">
      <dgm:prSet presAssocID="{08F61FAD-EAD6-614B-BF95-3254C2D5998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1E68C1D-1B13-894F-ADEF-FF785945ABDF}" type="pres">
      <dgm:prSet presAssocID="{2F75ABBD-5E6F-1B4B-8BFD-F7846DB3E593}" presName="compNode" presStyleCnt="0"/>
      <dgm:spPr/>
    </dgm:pt>
    <dgm:pt modelId="{41CA7230-1EB3-8748-B246-5F38CB773629}" type="pres">
      <dgm:prSet presAssocID="{2F75ABBD-5E6F-1B4B-8BFD-F7846DB3E593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BD00E47-2000-464C-B0F4-852B4FF9D8E7}" type="pres">
      <dgm:prSet presAssocID="{2F75ABBD-5E6F-1B4B-8BFD-F7846DB3E593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8D18CC-C3ED-C441-8C39-35C47845C78F}" type="pres">
      <dgm:prSet presAssocID="{042B6EAA-0C10-B14B-BA02-B2D889F4D1B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2BAB733-11CC-ED41-A319-4B714B50E8DF}" type="pres">
      <dgm:prSet presAssocID="{8B6B58AF-1884-0944-AAD4-1203C1F325A5}" presName="compNode" presStyleCnt="0"/>
      <dgm:spPr/>
    </dgm:pt>
    <dgm:pt modelId="{EA4C75D9-BB9A-9B4F-86E4-2CB3D0675F77}" type="pres">
      <dgm:prSet presAssocID="{8B6B58AF-1884-0944-AAD4-1203C1F325A5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E0630D89-BEEC-AF46-BA7E-C33F6987C19C}" type="pres">
      <dgm:prSet presAssocID="{8B6B58AF-1884-0944-AAD4-1203C1F325A5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BE7BB4-A4D1-DD4C-B796-EB2F05C8AD0D}" type="pres">
      <dgm:prSet presAssocID="{6050DF5E-A581-1A43-995C-F27061765CB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8A9667B-B132-4F44-9052-2E1DA5BB3D79}" type="pres">
      <dgm:prSet presAssocID="{3D4A364B-CAC1-5A4E-B279-3C416EE667FD}" presName="compNode" presStyleCnt="0"/>
      <dgm:spPr/>
    </dgm:pt>
    <dgm:pt modelId="{421BDC9A-45C5-1847-A078-0F1417FDA0CA}" type="pres">
      <dgm:prSet presAssocID="{3D4A364B-CAC1-5A4E-B279-3C416EE667FD}" presName="pictRect" presStyleLbl="node1" presStyleIdx="3" presStyleCnt="4" custLinFactNeighborY="174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E918CBC3-7AB4-EF4D-ACB4-67B08E68B11A}" type="pres">
      <dgm:prSet presAssocID="{3D4A364B-CAC1-5A4E-B279-3C416EE667FD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457523-7E34-0249-B168-7561F8435944}" type="presOf" srcId="{1AFB0052-67C5-F743-B099-51A1BBDBA495}" destId="{C0AA3F5F-1E82-CF4F-8E2D-45E3DFB8B547}" srcOrd="0" destOrd="0" presId="urn:microsoft.com/office/officeart/2005/8/layout/pList1"/>
    <dgm:cxn modelId="{D2895664-3486-7241-874F-736A1001296C}" type="presOf" srcId="{042B6EAA-0C10-B14B-BA02-B2D889F4D1BD}" destId="{D58D18CC-C3ED-C441-8C39-35C47845C78F}" srcOrd="0" destOrd="0" presId="urn:microsoft.com/office/officeart/2005/8/layout/pList1"/>
    <dgm:cxn modelId="{81E2FDFB-3201-1241-A339-E27F89CDAA0D}" type="presOf" srcId="{4128C2D6-3D79-0E49-911A-D21CA0F18E87}" destId="{D72EA833-4387-8F47-B17E-655935231B3F}" srcOrd="0" destOrd="0" presId="urn:microsoft.com/office/officeart/2005/8/layout/pList1"/>
    <dgm:cxn modelId="{962C5E91-8EA5-924F-A319-187BDFC02E09}" type="presOf" srcId="{2F75ABBD-5E6F-1B4B-8BFD-F7846DB3E593}" destId="{9BD00E47-2000-464C-B0F4-852B4FF9D8E7}" srcOrd="0" destOrd="0" presId="urn:microsoft.com/office/officeart/2005/8/layout/pList1"/>
    <dgm:cxn modelId="{925DEB73-0E68-CD42-93F9-87F92444391B}" type="presOf" srcId="{3D4A364B-CAC1-5A4E-B279-3C416EE667FD}" destId="{E918CBC3-7AB4-EF4D-ACB4-67B08E68B11A}" srcOrd="0" destOrd="0" presId="urn:microsoft.com/office/officeart/2005/8/layout/pList1"/>
    <dgm:cxn modelId="{CDFF62B6-D61A-B44B-8206-567C583B3D11}" type="presOf" srcId="{8B6B58AF-1884-0944-AAD4-1203C1F325A5}" destId="{E0630D89-BEEC-AF46-BA7E-C33F6987C19C}" srcOrd="0" destOrd="0" presId="urn:microsoft.com/office/officeart/2005/8/layout/pList1"/>
    <dgm:cxn modelId="{C17B21BC-C26A-2449-A03E-E04092C5C600}" srcId="{4128C2D6-3D79-0E49-911A-D21CA0F18E87}" destId="{8B6B58AF-1884-0944-AAD4-1203C1F325A5}" srcOrd="2" destOrd="0" parTransId="{85366333-151A-6B47-B11E-6CAB57A984AC}" sibTransId="{6050DF5E-A581-1A43-995C-F27061765CB5}"/>
    <dgm:cxn modelId="{E4A729E3-186D-7E4E-9760-B9A7D70BB67E}" type="presOf" srcId="{08F61FAD-EAD6-614B-BF95-3254C2D59989}" destId="{D7E0A2DA-978E-8649-9389-EA1F53C825E2}" srcOrd="0" destOrd="0" presId="urn:microsoft.com/office/officeart/2005/8/layout/pList1"/>
    <dgm:cxn modelId="{2B42D4E6-0AFC-344A-82E0-6923D969A7AB}" type="presOf" srcId="{6050DF5E-A581-1A43-995C-F27061765CB5}" destId="{0ABE7BB4-A4D1-DD4C-B796-EB2F05C8AD0D}" srcOrd="0" destOrd="0" presId="urn:microsoft.com/office/officeart/2005/8/layout/pList1"/>
    <dgm:cxn modelId="{2B8B85FE-A012-6F42-B56F-F08FCC71F6BF}" srcId="{4128C2D6-3D79-0E49-911A-D21CA0F18E87}" destId="{3D4A364B-CAC1-5A4E-B279-3C416EE667FD}" srcOrd="3" destOrd="0" parTransId="{233138DA-1B6C-444D-9AA7-CE6AD7B0E5FB}" sibTransId="{2B5FFB47-01C1-3745-A5FF-FAD6871B101E}"/>
    <dgm:cxn modelId="{2DF4FC09-3884-E243-91ED-46DBB2551450}" srcId="{4128C2D6-3D79-0E49-911A-D21CA0F18E87}" destId="{2F75ABBD-5E6F-1B4B-8BFD-F7846DB3E593}" srcOrd="1" destOrd="0" parTransId="{1AA08983-3E56-3741-87CF-676764F1A980}" sibTransId="{042B6EAA-0C10-B14B-BA02-B2D889F4D1BD}"/>
    <dgm:cxn modelId="{75C7634A-E4D1-9842-9E67-8CED170C7178}" srcId="{4128C2D6-3D79-0E49-911A-D21CA0F18E87}" destId="{1AFB0052-67C5-F743-B099-51A1BBDBA495}" srcOrd="0" destOrd="0" parTransId="{12608118-ADBC-4C4F-B77E-29AA2C0305D0}" sibTransId="{08F61FAD-EAD6-614B-BF95-3254C2D59989}"/>
    <dgm:cxn modelId="{935DE693-DD7C-B445-A3F4-9E3B7F4281F0}" type="presParOf" srcId="{D72EA833-4387-8F47-B17E-655935231B3F}" destId="{61DE9A13-7C60-4F4E-BAFC-216753DFA25C}" srcOrd="0" destOrd="0" presId="urn:microsoft.com/office/officeart/2005/8/layout/pList1"/>
    <dgm:cxn modelId="{05844EDA-5D83-3243-8003-87439C0633A5}" type="presParOf" srcId="{61DE9A13-7C60-4F4E-BAFC-216753DFA25C}" destId="{BC111886-F267-B945-A164-7505AC48990B}" srcOrd="0" destOrd="0" presId="urn:microsoft.com/office/officeart/2005/8/layout/pList1"/>
    <dgm:cxn modelId="{F7EF446E-7E7A-0F4B-91D1-DE1A91D16154}" type="presParOf" srcId="{61DE9A13-7C60-4F4E-BAFC-216753DFA25C}" destId="{C0AA3F5F-1E82-CF4F-8E2D-45E3DFB8B547}" srcOrd="1" destOrd="0" presId="urn:microsoft.com/office/officeart/2005/8/layout/pList1"/>
    <dgm:cxn modelId="{C5C86323-633E-7D4A-9E7E-1DF83CDC817F}" type="presParOf" srcId="{D72EA833-4387-8F47-B17E-655935231B3F}" destId="{D7E0A2DA-978E-8649-9389-EA1F53C825E2}" srcOrd="1" destOrd="0" presId="urn:microsoft.com/office/officeart/2005/8/layout/pList1"/>
    <dgm:cxn modelId="{3467C3F6-8791-9742-958B-D67771A6781C}" type="presParOf" srcId="{D72EA833-4387-8F47-B17E-655935231B3F}" destId="{01E68C1D-1B13-894F-ADEF-FF785945ABDF}" srcOrd="2" destOrd="0" presId="urn:microsoft.com/office/officeart/2005/8/layout/pList1"/>
    <dgm:cxn modelId="{856806F3-68B0-B248-B1E3-A6E8D3BBCAEF}" type="presParOf" srcId="{01E68C1D-1B13-894F-ADEF-FF785945ABDF}" destId="{41CA7230-1EB3-8748-B246-5F38CB773629}" srcOrd="0" destOrd="0" presId="urn:microsoft.com/office/officeart/2005/8/layout/pList1"/>
    <dgm:cxn modelId="{8260D7A6-7A6B-8D46-8840-753BF24BB4DE}" type="presParOf" srcId="{01E68C1D-1B13-894F-ADEF-FF785945ABDF}" destId="{9BD00E47-2000-464C-B0F4-852B4FF9D8E7}" srcOrd="1" destOrd="0" presId="urn:microsoft.com/office/officeart/2005/8/layout/pList1"/>
    <dgm:cxn modelId="{C3146E01-1873-A749-B3E6-99B7EA88B943}" type="presParOf" srcId="{D72EA833-4387-8F47-B17E-655935231B3F}" destId="{D58D18CC-C3ED-C441-8C39-35C47845C78F}" srcOrd="3" destOrd="0" presId="urn:microsoft.com/office/officeart/2005/8/layout/pList1"/>
    <dgm:cxn modelId="{94CC5444-B2C9-EA4A-AE76-341EA8469761}" type="presParOf" srcId="{D72EA833-4387-8F47-B17E-655935231B3F}" destId="{F2BAB733-11CC-ED41-A319-4B714B50E8DF}" srcOrd="4" destOrd="0" presId="urn:microsoft.com/office/officeart/2005/8/layout/pList1"/>
    <dgm:cxn modelId="{0EF93692-C79D-2C47-9534-EC3E1D9E49F1}" type="presParOf" srcId="{F2BAB733-11CC-ED41-A319-4B714B50E8DF}" destId="{EA4C75D9-BB9A-9B4F-86E4-2CB3D0675F77}" srcOrd="0" destOrd="0" presId="urn:microsoft.com/office/officeart/2005/8/layout/pList1"/>
    <dgm:cxn modelId="{FCB832F4-265A-B54D-9CDA-FCB8FCA29425}" type="presParOf" srcId="{F2BAB733-11CC-ED41-A319-4B714B50E8DF}" destId="{E0630D89-BEEC-AF46-BA7E-C33F6987C19C}" srcOrd="1" destOrd="0" presId="urn:microsoft.com/office/officeart/2005/8/layout/pList1"/>
    <dgm:cxn modelId="{08A73566-6D4B-D841-899F-AE7FCBBA1A08}" type="presParOf" srcId="{D72EA833-4387-8F47-B17E-655935231B3F}" destId="{0ABE7BB4-A4D1-DD4C-B796-EB2F05C8AD0D}" srcOrd="5" destOrd="0" presId="urn:microsoft.com/office/officeart/2005/8/layout/pList1"/>
    <dgm:cxn modelId="{B4BF87CD-AAE0-A246-928B-2A7CA28F2108}" type="presParOf" srcId="{D72EA833-4387-8F47-B17E-655935231B3F}" destId="{48A9667B-B132-4F44-9052-2E1DA5BB3D79}" srcOrd="6" destOrd="0" presId="urn:microsoft.com/office/officeart/2005/8/layout/pList1"/>
    <dgm:cxn modelId="{47A3CF9E-E458-0540-B989-ACACF480A3ED}" type="presParOf" srcId="{48A9667B-B132-4F44-9052-2E1DA5BB3D79}" destId="{421BDC9A-45C5-1847-A078-0F1417FDA0CA}" srcOrd="0" destOrd="0" presId="urn:microsoft.com/office/officeart/2005/8/layout/pList1"/>
    <dgm:cxn modelId="{6ECBF229-A674-F34C-B382-638D3FE40BC7}" type="presParOf" srcId="{48A9667B-B132-4F44-9052-2E1DA5BB3D79}" destId="{E918CBC3-7AB4-EF4D-ACB4-67B08E68B11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5AE1F9-812D-5742-BF35-F122ED2F3A25}" type="doc">
      <dgm:prSet loTypeId="urn:microsoft.com/office/officeart/2005/8/layout/default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2EAFF96-2668-164C-8DA0-072B8159A87A}">
      <dgm:prSet phldrT="[Text]"/>
      <dgm:spPr/>
      <dgm:t>
        <a:bodyPr/>
        <a:lstStyle/>
        <a:p>
          <a:r>
            <a:rPr lang="en-US" dirty="0" smtClean="0"/>
            <a:t>Analyze and compare skull models</a:t>
          </a:r>
          <a:endParaRPr lang="en-US" dirty="0"/>
        </a:p>
      </dgm:t>
    </dgm:pt>
    <dgm:pt modelId="{928FD34D-F14F-3648-9ED4-D7794FD2C46C}" type="parTrans" cxnId="{13A10DEA-6A8E-8247-B578-5395AAE08C52}">
      <dgm:prSet/>
      <dgm:spPr/>
      <dgm:t>
        <a:bodyPr/>
        <a:lstStyle/>
        <a:p>
          <a:endParaRPr lang="en-US"/>
        </a:p>
      </dgm:t>
    </dgm:pt>
    <dgm:pt modelId="{AD54DCD1-19A5-FC40-9081-CEDF0961D51B}" type="sibTrans" cxnId="{13A10DEA-6A8E-8247-B578-5395AAE08C52}">
      <dgm:prSet/>
      <dgm:spPr/>
      <dgm:t>
        <a:bodyPr/>
        <a:lstStyle/>
        <a:p>
          <a:endParaRPr lang="en-US"/>
        </a:p>
      </dgm:t>
    </dgm:pt>
    <dgm:pt modelId="{C2BD05CC-8A70-A64D-830E-4DABD50F1217}">
      <dgm:prSet phldrT="[Text]"/>
      <dgm:spPr/>
      <dgm:t>
        <a:bodyPr/>
        <a:lstStyle/>
        <a:p>
          <a:r>
            <a:rPr lang="en-US" dirty="0" smtClean="0"/>
            <a:t>Screenshots of models</a:t>
          </a:r>
          <a:endParaRPr lang="en-US" dirty="0"/>
        </a:p>
      </dgm:t>
    </dgm:pt>
    <dgm:pt modelId="{26124FB2-14BC-2F47-A6BE-1E11C9F3B5FC}" type="parTrans" cxnId="{2FF99D51-3614-F24C-AC0C-2B5215650C48}">
      <dgm:prSet/>
      <dgm:spPr/>
      <dgm:t>
        <a:bodyPr/>
        <a:lstStyle/>
        <a:p>
          <a:endParaRPr lang="en-US"/>
        </a:p>
      </dgm:t>
    </dgm:pt>
    <dgm:pt modelId="{E36B768D-A140-EC43-BAF1-D2412F376816}" type="sibTrans" cxnId="{2FF99D51-3614-F24C-AC0C-2B5215650C48}">
      <dgm:prSet/>
      <dgm:spPr/>
      <dgm:t>
        <a:bodyPr/>
        <a:lstStyle/>
        <a:p>
          <a:endParaRPr lang="en-US"/>
        </a:p>
      </dgm:t>
    </dgm:pt>
    <dgm:pt modelId="{0289B8A8-D56B-6645-B8CD-FB90CD838ED1}">
      <dgm:prSet phldrT="[Text]"/>
      <dgm:spPr/>
      <dgm:t>
        <a:bodyPr/>
        <a:lstStyle/>
        <a:p>
          <a:r>
            <a:rPr lang="en-US" dirty="0" smtClean="0"/>
            <a:t>Do specimens belong in same genus?</a:t>
          </a:r>
          <a:endParaRPr lang="en-US" dirty="0"/>
        </a:p>
      </dgm:t>
    </dgm:pt>
    <dgm:pt modelId="{E45A5EA7-5F1E-E949-834F-01C232165009}" type="parTrans" cxnId="{4BA954BD-FDC5-9C43-8F75-218E234C6761}">
      <dgm:prSet/>
      <dgm:spPr/>
      <dgm:t>
        <a:bodyPr/>
        <a:lstStyle/>
        <a:p>
          <a:endParaRPr lang="en-US"/>
        </a:p>
      </dgm:t>
    </dgm:pt>
    <dgm:pt modelId="{8C50DD00-6D64-034C-8022-26E23D2DEEDB}" type="sibTrans" cxnId="{4BA954BD-FDC5-9C43-8F75-218E234C6761}">
      <dgm:prSet/>
      <dgm:spPr/>
      <dgm:t>
        <a:bodyPr/>
        <a:lstStyle/>
        <a:p>
          <a:endParaRPr lang="en-US"/>
        </a:p>
      </dgm:t>
    </dgm:pt>
    <dgm:pt modelId="{2FB09080-1865-0049-AB8A-3193C84D1062}">
      <dgm:prSet phldrT="[Text]"/>
      <dgm:spPr/>
      <dgm:t>
        <a:bodyPr/>
        <a:lstStyle/>
        <a:p>
          <a:r>
            <a:rPr lang="en-US" dirty="0" smtClean="0"/>
            <a:t>Age of </a:t>
          </a:r>
          <a:r>
            <a:rPr lang="en-US" dirty="0" err="1" smtClean="0"/>
            <a:t>Taung</a:t>
          </a:r>
          <a:r>
            <a:rPr lang="en-US" dirty="0" smtClean="0"/>
            <a:t> Child at death? </a:t>
          </a:r>
        </a:p>
      </dgm:t>
    </dgm:pt>
    <dgm:pt modelId="{1C58E9A5-CDEA-9749-887B-53CAEEE033B6}" type="parTrans" cxnId="{F198CA6F-ACDC-3B4E-875A-45582BFDFB66}">
      <dgm:prSet/>
      <dgm:spPr/>
      <dgm:t>
        <a:bodyPr/>
        <a:lstStyle/>
        <a:p>
          <a:endParaRPr lang="en-US"/>
        </a:p>
      </dgm:t>
    </dgm:pt>
    <dgm:pt modelId="{FDDA205F-A0EF-F942-B883-1A784082E138}" type="sibTrans" cxnId="{F198CA6F-ACDC-3B4E-875A-45582BFDFB66}">
      <dgm:prSet/>
      <dgm:spPr/>
      <dgm:t>
        <a:bodyPr/>
        <a:lstStyle/>
        <a:p>
          <a:endParaRPr lang="en-US"/>
        </a:p>
      </dgm:t>
    </dgm:pt>
    <dgm:pt modelId="{DDA9AFB8-2C2A-5E4D-842D-79AACB377F18}">
      <dgm:prSet/>
      <dgm:spPr/>
      <dgm:t>
        <a:bodyPr/>
        <a:lstStyle/>
        <a:p>
          <a:r>
            <a:rPr lang="en-US" dirty="0" smtClean="0"/>
            <a:t>Differences in teeth </a:t>
          </a:r>
          <a:endParaRPr lang="en-US" dirty="0"/>
        </a:p>
      </dgm:t>
    </dgm:pt>
    <dgm:pt modelId="{3B387854-E0A1-B648-97ED-C7E2F91B9138}" type="parTrans" cxnId="{0466754B-EC30-314D-A8B3-A08253BC0C5F}">
      <dgm:prSet/>
      <dgm:spPr/>
      <dgm:t>
        <a:bodyPr/>
        <a:lstStyle/>
        <a:p>
          <a:endParaRPr lang="en-US"/>
        </a:p>
      </dgm:t>
    </dgm:pt>
    <dgm:pt modelId="{577B9AEE-7A93-B14A-B4AB-77840895DF0E}" type="sibTrans" cxnId="{0466754B-EC30-314D-A8B3-A08253BC0C5F}">
      <dgm:prSet/>
      <dgm:spPr/>
      <dgm:t>
        <a:bodyPr/>
        <a:lstStyle/>
        <a:p>
          <a:endParaRPr lang="en-US"/>
        </a:p>
      </dgm:t>
    </dgm:pt>
    <dgm:pt modelId="{CC5B3C10-D776-8541-944B-147202E57E26}" type="pres">
      <dgm:prSet presAssocID="{C55AE1F9-812D-5742-BF35-F122ED2F3A2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4D38D1-07DC-A048-96FB-46E82FFD1061}" type="pres">
      <dgm:prSet presAssocID="{A2EAFF96-2668-164C-8DA0-072B8159A87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29974-2E17-B049-9DAB-AA58DBF4A9B6}" type="pres">
      <dgm:prSet presAssocID="{AD54DCD1-19A5-FC40-9081-CEDF0961D51B}" presName="sibTrans" presStyleCnt="0"/>
      <dgm:spPr/>
    </dgm:pt>
    <dgm:pt modelId="{DAC7C73F-1163-464B-828B-DAF76C880F52}" type="pres">
      <dgm:prSet presAssocID="{C2BD05CC-8A70-A64D-830E-4DABD50F121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C4B22-4759-7F44-AEE4-D1BB64F5566B}" type="pres">
      <dgm:prSet presAssocID="{E36B768D-A140-EC43-BAF1-D2412F376816}" presName="sibTrans" presStyleCnt="0"/>
      <dgm:spPr/>
    </dgm:pt>
    <dgm:pt modelId="{38815345-88F7-594B-8E13-0FFA968552BF}" type="pres">
      <dgm:prSet presAssocID="{0289B8A8-D56B-6645-B8CD-FB90CD838ED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1813F-EE22-A743-8F15-693B131E6074}" type="pres">
      <dgm:prSet presAssocID="{8C50DD00-6D64-034C-8022-26E23D2DEEDB}" presName="sibTrans" presStyleCnt="0"/>
      <dgm:spPr/>
    </dgm:pt>
    <dgm:pt modelId="{BA68BC5A-AA60-4E40-9931-8FA3A5B059CC}" type="pres">
      <dgm:prSet presAssocID="{2FB09080-1865-0049-AB8A-3193C84D106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7D1B1-33DA-5C48-835E-708D1102F819}" type="pres">
      <dgm:prSet presAssocID="{FDDA205F-A0EF-F942-B883-1A784082E138}" presName="sibTrans" presStyleCnt="0"/>
      <dgm:spPr/>
    </dgm:pt>
    <dgm:pt modelId="{71103025-DDC2-1941-8652-5F896DDAE57F}" type="pres">
      <dgm:prSet presAssocID="{DDA9AFB8-2C2A-5E4D-842D-79AACB377F1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F99D51-3614-F24C-AC0C-2B5215650C48}" srcId="{C55AE1F9-812D-5742-BF35-F122ED2F3A25}" destId="{C2BD05CC-8A70-A64D-830E-4DABD50F1217}" srcOrd="1" destOrd="0" parTransId="{26124FB2-14BC-2F47-A6BE-1E11C9F3B5FC}" sibTransId="{E36B768D-A140-EC43-BAF1-D2412F376816}"/>
    <dgm:cxn modelId="{0466754B-EC30-314D-A8B3-A08253BC0C5F}" srcId="{C55AE1F9-812D-5742-BF35-F122ED2F3A25}" destId="{DDA9AFB8-2C2A-5E4D-842D-79AACB377F18}" srcOrd="4" destOrd="0" parTransId="{3B387854-E0A1-B648-97ED-C7E2F91B9138}" sibTransId="{577B9AEE-7A93-B14A-B4AB-77840895DF0E}"/>
    <dgm:cxn modelId="{CDD1E316-56A6-E248-BB83-04B975E48803}" type="presOf" srcId="{0289B8A8-D56B-6645-B8CD-FB90CD838ED1}" destId="{38815345-88F7-594B-8E13-0FFA968552BF}" srcOrd="0" destOrd="0" presId="urn:microsoft.com/office/officeart/2005/8/layout/default"/>
    <dgm:cxn modelId="{4BA954BD-FDC5-9C43-8F75-218E234C6761}" srcId="{C55AE1F9-812D-5742-BF35-F122ED2F3A25}" destId="{0289B8A8-D56B-6645-B8CD-FB90CD838ED1}" srcOrd="2" destOrd="0" parTransId="{E45A5EA7-5F1E-E949-834F-01C232165009}" sibTransId="{8C50DD00-6D64-034C-8022-26E23D2DEEDB}"/>
    <dgm:cxn modelId="{13A10DEA-6A8E-8247-B578-5395AAE08C52}" srcId="{C55AE1F9-812D-5742-BF35-F122ED2F3A25}" destId="{A2EAFF96-2668-164C-8DA0-072B8159A87A}" srcOrd="0" destOrd="0" parTransId="{928FD34D-F14F-3648-9ED4-D7794FD2C46C}" sibTransId="{AD54DCD1-19A5-FC40-9081-CEDF0961D51B}"/>
    <dgm:cxn modelId="{E2D836CE-C273-064E-A200-E7440C769990}" type="presOf" srcId="{DDA9AFB8-2C2A-5E4D-842D-79AACB377F18}" destId="{71103025-DDC2-1941-8652-5F896DDAE57F}" srcOrd="0" destOrd="0" presId="urn:microsoft.com/office/officeart/2005/8/layout/default"/>
    <dgm:cxn modelId="{E952B5EC-8B83-EA45-91FB-16AB901566A7}" type="presOf" srcId="{C55AE1F9-812D-5742-BF35-F122ED2F3A25}" destId="{CC5B3C10-D776-8541-944B-147202E57E26}" srcOrd="0" destOrd="0" presId="urn:microsoft.com/office/officeart/2005/8/layout/default"/>
    <dgm:cxn modelId="{F198CA6F-ACDC-3B4E-875A-45582BFDFB66}" srcId="{C55AE1F9-812D-5742-BF35-F122ED2F3A25}" destId="{2FB09080-1865-0049-AB8A-3193C84D1062}" srcOrd="3" destOrd="0" parTransId="{1C58E9A5-CDEA-9749-887B-53CAEEE033B6}" sibTransId="{FDDA205F-A0EF-F942-B883-1A784082E138}"/>
    <dgm:cxn modelId="{DD3650EE-9AA9-2E49-B46A-41C10DD9EB9E}" type="presOf" srcId="{C2BD05CC-8A70-A64D-830E-4DABD50F1217}" destId="{DAC7C73F-1163-464B-828B-DAF76C880F52}" srcOrd="0" destOrd="0" presId="urn:microsoft.com/office/officeart/2005/8/layout/default"/>
    <dgm:cxn modelId="{3BC5B9DE-183F-794A-B472-E16B4A740B36}" type="presOf" srcId="{A2EAFF96-2668-164C-8DA0-072B8159A87A}" destId="{7A4D38D1-07DC-A048-96FB-46E82FFD1061}" srcOrd="0" destOrd="0" presId="urn:microsoft.com/office/officeart/2005/8/layout/default"/>
    <dgm:cxn modelId="{EBFA17ED-6B29-E64A-BB2C-91A29DF21214}" type="presOf" srcId="{2FB09080-1865-0049-AB8A-3193C84D1062}" destId="{BA68BC5A-AA60-4E40-9931-8FA3A5B059CC}" srcOrd="0" destOrd="0" presId="urn:microsoft.com/office/officeart/2005/8/layout/default"/>
    <dgm:cxn modelId="{DC266F07-7994-454B-B12E-C55008043B5F}" type="presParOf" srcId="{CC5B3C10-D776-8541-944B-147202E57E26}" destId="{7A4D38D1-07DC-A048-96FB-46E82FFD1061}" srcOrd="0" destOrd="0" presId="urn:microsoft.com/office/officeart/2005/8/layout/default"/>
    <dgm:cxn modelId="{FF886609-885B-574B-A93E-303CD54C9C0F}" type="presParOf" srcId="{CC5B3C10-D776-8541-944B-147202E57E26}" destId="{57A29974-2E17-B049-9DAB-AA58DBF4A9B6}" srcOrd="1" destOrd="0" presId="urn:microsoft.com/office/officeart/2005/8/layout/default"/>
    <dgm:cxn modelId="{EDFFADB7-4B22-4643-98A2-F6E3991C18B7}" type="presParOf" srcId="{CC5B3C10-D776-8541-944B-147202E57E26}" destId="{DAC7C73F-1163-464B-828B-DAF76C880F52}" srcOrd="2" destOrd="0" presId="urn:microsoft.com/office/officeart/2005/8/layout/default"/>
    <dgm:cxn modelId="{D56E4DDB-8BB4-4E45-81B0-4FECF657AA0D}" type="presParOf" srcId="{CC5B3C10-D776-8541-944B-147202E57E26}" destId="{CDCC4B22-4759-7F44-AEE4-D1BB64F5566B}" srcOrd="3" destOrd="0" presId="urn:microsoft.com/office/officeart/2005/8/layout/default"/>
    <dgm:cxn modelId="{78BC0BE2-54ED-2749-9043-5D200758AF25}" type="presParOf" srcId="{CC5B3C10-D776-8541-944B-147202E57E26}" destId="{38815345-88F7-594B-8E13-0FFA968552BF}" srcOrd="4" destOrd="0" presId="urn:microsoft.com/office/officeart/2005/8/layout/default"/>
    <dgm:cxn modelId="{3FF7057C-18D2-E441-85A6-7E827F48CC0F}" type="presParOf" srcId="{CC5B3C10-D776-8541-944B-147202E57E26}" destId="{D801813F-EE22-A743-8F15-693B131E6074}" srcOrd="5" destOrd="0" presId="urn:microsoft.com/office/officeart/2005/8/layout/default"/>
    <dgm:cxn modelId="{82EC4A22-97D1-754F-A85E-ED125BFE1DC7}" type="presParOf" srcId="{CC5B3C10-D776-8541-944B-147202E57E26}" destId="{BA68BC5A-AA60-4E40-9931-8FA3A5B059CC}" srcOrd="6" destOrd="0" presId="urn:microsoft.com/office/officeart/2005/8/layout/default"/>
    <dgm:cxn modelId="{A883E277-64A5-DA47-B1C9-FC54E57B7130}" type="presParOf" srcId="{CC5B3C10-D776-8541-944B-147202E57E26}" destId="{A567D1B1-33DA-5C48-835E-708D1102F819}" srcOrd="7" destOrd="0" presId="urn:microsoft.com/office/officeart/2005/8/layout/default"/>
    <dgm:cxn modelId="{38FC01D9-3712-A345-A351-3DC6435BCF03}" type="presParOf" srcId="{CC5B3C10-D776-8541-944B-147202E57E26}" destId="{71103025-DDC2-1941-8652-5F896DDAE57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2F1DF8-5BE1-284A-A30C-2FF94F76B9E7}" type="doc">
      <dgm:prSet loTypeId="urn:microsoft.com/office/officeart/2005/8/layout/hList7" loCatId="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6A3FD6B-99B8-804C-926A-8DD432CD30ED}">
      <dgm:prSet phldrT="[Text]"/>
      <dgm:spPr/>
      <dgm:t>
        <a:bodyPr/>
        <a:lstStyle/>
        <a:p>
          <a:r>
            <a:rPr lang="en-US" dirty="0" smtClean="0"/>
            <a:t>CLIR</a:t>
          </a:r>
          <a:r>
            <a:rPr lang="en-US" baseline="0" dirty="0" smtClean="0"/>
            <a:t> Post Doctoral Fellow </a:t>
          </a:r>
        </a:p>
      </dgm:t>
    </dgm:pt>
    <dgm:pt modelId="{B60EEFD6-F8EB-B04A-B685-E53835D177D7}" type="parTrans" cxnId="{E4CFB670-F68F-E34B-BA3B-928BB93860D9}">
      <dgm:prSet/>
      <dgm:spPr/>
      <dgm:t>
        <a:bodyPr/>
        <a:lstStyle/>
        <a:p>
          <a:endParaRPr lang="en-US"/>
        </a:p>
      </dgm:t>
    </dgm:pt>
    <dgm:pt modelId="{0439B7FA-9E2E-CE43-87BE-0342E40E7698}" type="sibTrans" cxnId="{E4CFB670-F68F-E34B-BA3B-928BB93860D9}">
      <dgm:prSet/>
      <dgm:spPr/>
      <dgm:t>
        <a:bodyPr/>
        <a:lstStyle/>
        <a:p>
          <a:endParaRPr lang="en-US"/>
        </a:p>
      </dgm:t>
    </dgm:pt>
    <dgm:pt modelId="{5FB5B017-5EAA-F045-A0D6-70E98B0E521B}">
      <dgm:prSet phldrT="[Text]"/>
      <dgm:spPr/>
      <dgm:t>
        <a:bodyPr/>
        <a:lstStyle/>
        <a:p>
          <a:r>
            <a:rPr lang="en-US" dirty="0" smtClean="0"/>
            <a:t>Emerging Technologies Coordinator</a:t>
          </a:r>
          <a:endParaRPr lang="en-US" dirty="0"/>
        </a:p>
      </dgm:t>
    </dgm:pt>
    <dgm:pt modelId="{424FA920-3323-4C47-AD26-C2132D8798FB}" type="parTrans" cxnId="{1FDD9EC8-42B7-F64F-9559-CB88114E4567}">
      <dgm:prSet/>
      <dgm:spPr/>
      <dgm:t>
        <a:bodyPr/>
        <a:lstStyle/>
        <a:p>
          <a:endParaRPr lang="en-US"/>
        </a:p>
      </dgm:t>
    </dgm:pt>
    <dgm:pt modelId="{86FFE960-991E-4249-BC90-BF56CAFE5B6D}" type="sibTrans" cxnId="{1FDD9EC8-42B7-F64F-9559-CB88114E4567}">
      <dgm:prSet/>
      <dgm:spPr/>
      <dgm:t>
        <a:bodyPr/>
        <a:lstStyle/>
        <a:p>
          <a:endParaRPr lang="en-US"/>
        </a:p>
      </dgm:t>
    </dgm:pt>
    <dgm:pt modelId="{EAAD4E07-7872-864E-A040-BA5103F4D581}">
      <dgm:prSet phldrT="[Text]"/>
      <dgm:spPr/>
      <dgm:t>
        <a:bodyPr/>
        <a:lstStyle/>
        <a:p>
          <a:r>
            <a:rPr lang="en-US" dirty="0" smtClean="0"/>
            <a:t>Social Sciences &amp; Humanities Librarian </a:t>
          </a:r>
        </a:p>
        <a:p>
          <a:endParaRPr lang="en-US" dirty="0"/>
        </a:p>
      </dgm:t>
    </dgm:pt>
    <dgm:pt modelId="{0BFECA43-557C-B542-90B5-4C8921705BF4}" type="parTrans" cxnId="{2A830E1E-9395-0A42-A134-FDB810B90DEA}">
      <dgm:prSet/>
      <dgm:spPr/>
      <dgm:t>
        <a:bodyPr/>
        <a:lstStyle/>
        <a:p>
          <a:endParaRPr lang="en-US"/>
        </a:p>
      </dgm:t>
    </dgm:pt>
    <dgm:pt modelId="{CE71FEA9-D9E7-8F45-8031-195698EDA77E}" type="sibTrans" cxnId="{2A830E1E-9395-0A42-A134-FDB810B90DEA}">
      <dgm:prSet/>
      <dgm:spPr/>
      <dgm:t>
        <a:bodyPr/>
        <a:lstStyle/>
        <a:p>
          <a:endParaRPr lang="en-US"/>
        </a:p>
      </dgm:t>
    </dgm:pt>
    <dgm:pt modelId="{40F3B5D9-3035-4C45-B88C-C55BA53D6BFA}">
      <dgm:prSet/>
      <dgm:spPr/>
      <dgm:t>
        <a:bodyPr/>
        <a:lstStyle/>
        <a:p>
          <a:r>
            <a:rPr lang="en-US" dirty="0" smtClean="0"/>
            <a:t>Anthropology Professor</a:t>
          </a:r>
          <a:endParaRPr lang="en-US" dirty="0"/>
        </a:p>
      </dgm:t>
    </dgm:pt>
    <dgm:pt modelId="{E44ED084-8007-4E45-B06A-877CBA7DB26C}" type="parTrans" cxnId="{7C89601D-431F-614C-A90E-40092FA74763}">
      <dgm:prSet/>
      <dgm:spPr/>
      <dgm:t>
        <a:bodyPr/>
        <a:lstStyle/>
        <a:p>
          <a:endParaRPr lang="en-US"/>
        </a:p>
      </dgm:t>
    </dgm:pt>
    <dgm:pt modelId="{ED692513-5B77-2E49-883E-667D702225AC}" type="sibTrans" cxnId="{7C89601D-431F-614C-A90E-40092FA74763}">
      <dgm:prSet/>
      <dgm:spPr/>
      <dgm:t>
        <a:bodyPr/>
        <a:lstStyle/>
        <a:p>
          <a:endParaRPr lang="en-US"/>
        </a:p>
      </dgm:t>
    </dgm:pt>
    <dgm:pt modelId="{FFFAB65D-5048-1F4D-ADEE-605477FD2330}" type="pres">
      <dgm:prSet presAssocID="{372F1DF8-5BE1-284A-A30C-2FF94F76B9E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36CEF8-E253-FE43-A491-F691A23B2DAF}" type="pres">
      <dgm:prSet presAssocID="{372F1DF8-5BE1-284A-A30C-2FF94F76B9E7}" presName="fgShape" presStyleLbl="fgShp" presStyleIdx="0" presStyleCnt="1"/>
      <dgm:spPr/>
      <dgm:t>
        <a:bodyPr/>
        <a:lstStyle/>
        <a:p>
          <a:endParaRPr lang="en-US"/>
        </a:p>
      </dgm:t>
    </dgm:pt>
    <dgm:pt modelId="{BAA37F1E-1D60-8041-86D9-F22F1EE37047}" type="pres">
      <dgm:prSet presAssocID="{372F1DF8-5BE1-284A-A30C-2FF94F76B9E7}" presName="linComp" presStyleCnt="0"/>
      <dgm:spPr/>
      <dgm:t>
        <a:bodyPr/>
        <a:lstStyle/>
        <a:p>
          <a:endParaRPr lang="en-US"/>
        </a:p>
      </dgm:t>
    </dgm:pt>
    <dgm:pt modelId="{9DF83276-23A2-8F41-9060-8C8DF64C5BC2}" type="pres">
      <dgm:prSet presAssocID="{F6A3FD6B-99B8-804C-926A-8DD432CD30ED}" presName="compNode" presStyleCnt="0"/>
      <dgm:spPr/>
      <dgm:t>
        <a:bodyPr/>
        <a:lstStyle/>
        <a:p>
          <a:endParaRPr lang="en-US"/>
        </a:p>
      </dgm:t>
    </dgm:pt>
    <dgm:pt modelId="{041C033B-118C-B046-9523-99EF6D99E70C}" type="pres">
      <dgm:prSet presAssocID="{F6A3FD6B-99B8-804C-926A-8DD432CD30ED}" presName="bkgdShape" presStyleLbl="node1" presStyleIdx="0" presStyleCnt="4"/>
      <dgm:spPr/>
      <dgm:t>
        <a:bodyPr/>
        <a:lstStyle/>
        <a:p>
          <a:endParaRPr lang="en-US"/>
        </a:p>
      </dgm:t>
    </dgm:pt>
    <dgm:pt modelId="{609C9209-3581-FD4D-B80D-09BD3A8D5E88}" type="pres">
      <dgm:prSet presAssocID="{F6A3FD6B-99B8-804C-926A-8DD432CD30ED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D02CB-D92A-6B42-92A0-2BA5418F2A73}" type="pres">
      <dgm:prSet presAssocID="{F6A3FD6B-99B8-804C-926A-8DD432CD30ED}" presName="invisiNode" presStyleLbl="node1" presStyleIdx="0" presStyleCnt="4"/>
      <dgm:spPr/>
      <dgm:t>
        <a:bodyPr/>
        <a:lstStyle/>
        <a:p>
          <a:endParaRPr lang="en-US"/>
        </a:p>
      </dgm:t>
    </dgm:pt>
    <dgm:pt modelId="{43A06D87-BE9B-BF4E-9820-1E5C37FF75E0}" type="pres">
      <dgm:prSet presAssocID="{F6A3FD6B-99B8-804C-926A-8DD432CD30ED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34F9DF7-E7D6-E94F-8F54-02DF94BF2148}" type="pres">
      <dgm:prSet presAssocID="{0439B7FA-9E2E-CE43-87BE-0342E40E769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33CC5F6-F9A8-354A-8901-C2CBAD9E1B56}" type="pres">
      <dgm:prSet presAssocID="{5FB5B017-5EAA-F045-A0D6-70E98B0E521B}" presName="compNode" presStyleCnt="0"/>
      <dgm:spPr/>
      <dgm:t>
        <a:bodyPr/>
        <a:lstStyle/>
        <a:p>
          <a:endParaRPr lang="en-US"/>
        </a:p>
      </dgm:t>
    </dgm:pt>
    <dgm:pt modelId="{36E97414-5997-114D-B484-057966A7E35B}" type="pres">
      <dgm:prSet presAssocID="{5FB5B017-5EAA-F045-A0D6-70E98B0E521B}" presName="bkgdShape" presStyleLbl="node1" presStyleIdx="1" presStyleCnt="4"/>
      <dgm:spPr/>
      <dgm:t>
        <a:bodyPr/>
        <a:lstStyle/>
        <a:p>
          <a:endParaRPr lang="en-US"/>
        </a:p>
      </dgm:t>
    </dgm:pt>
    <dgm:pt modelId="{A02F99A0-4A9C-884E-9134-269C7CCF681F}" type="pres">
      <dgm:prSet presAssocID="{5FB5B017-5EAA-F045-A0D6-70E98B0E521B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65EF9C-A778-2A4B-BDAA-D420A9031832}" type="pres">
      <dgm:prSet presAssocID="{5FB5B017-5EAA-F045-A0D6-70E98B0E521B}" presName="invisiNode" presStyleLbl="node1" presStyleIdx="1" presStyleCnt="4"/>
      <dgm:spPr/>
      <dgm:t>
        <a:bodyPr/>
        <a:lstStyle/>
        <a:p>
          <a:endParaRPr lang="en-US"/>
        </a:p>
      </dgm:t>
    </dgm:pt>
    <dgm:pt modelId="{3B3198A7-29DB-3447-BD99-072F25B08676}" type="pres">
      <dgm:prSet presAssocID="{5FB5B017-5EAA-F045-A0D6-70E98B0E521B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US"/>
        </a:p>
      </dgm:t>
    </dgm:pt>
    <dgm:pt modelId="{5F23E2C5-248E-4046-A5D2-C834037103F1}" type="pres">
      <dgm:prSet presAssocID="{86FFE960-991E-4249-BC90-BF56CAFE5B6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EC00C40-869C-D84E-A073-601A7C75A103}" type="pres">
      <dgm:prSet presAssocID="{EAAD4E07-7872-864E-A040-BA5103F4D581}" presName="compNode" presStyleCnt="0"/>
      <dgm:spPr/>
      <dgm:t>
        <a:bodyPr/>
        <a:lstStyle/>
        <a:p>
          <a:endParaRPr lang="en-US"/>
        </a:p>
      </dgm:t>
    </dgm:pt>
    <dgm:pt modelId="{FEBCE982-E4C8-9649-A638-6AFD7E6277FE}" type="pres">
      <dgm:prSet presAssocID="{EAAD4E07-7872-864E-A040-BA5103F4D581}" presName="bkgdShape" presStyleLbl="node1" presStyleIdx="2" presStyleCnt="4"/>
      <dgm:spPr/>
      <dgm:t>
        <a:bodyPr/>
        <a:lstStyle/>
        <a:p>
          <a:endParaRPr lang="en-US"/>
        </a:p>
      </dgm:t>
    </dgm:pt>
    <dgm:pt modelId="{6A63A239-D765-E64C-BAAE-D721F7009B66}" type="pres">
      <dgm:prSet presAssocID="{EAAD4E07-7872-864E-A040-BA5103F4D581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CBC1D2-ABE4-2F4A-BC7C-2DB5F1D655A2}" type="pres">
      <dgm:prSet presAssocID="{EAAD4E07-7872-864E-A040-BA5103F4D581}" presName="invisiNode" presStyleLbl="node1" presStyleIdx="2" presStyleCnt="4"/>
      <dgm:spPr/>
      <dgm:t>
        <a:bodyPr/>
        <a:lstStyle/>
        <a:p>
          <a:endParaRPr lang="en-US"/>
        </a:p>
      </dgm:t>
    </dgm:pt>
    <dgm:pt modelId="{8E78ABA5-6441-2B4A-92EE-31E1CACF4A1E}" type="pres">
      <dgm:prSet presAssocID="{EAAD4E07-7872-864E-A040-BA5103F4D581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E5055BF9-2EC4-644D-B8F2-6AAB828216AE}" type="pres">
      <dgm:prSet presAssocID="{CE71FEA9-D9E7-8F45-8031-195698EDA77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87CEB4F-CBCF-4147-9AC2-A09C97D8E5D6}" type="pres">
      <dgm:prSet presAssocID="{40F3B5D9-3035-4C45-B88C-C55BA53D6BFA}" presName="compNode" presStyleCnt="0"/>
      <dgm:spPr/>
      <dgm:t>
        <a:bodyPr/>
        <a:lstStyle/>
        <a:p>
          <a:endParaRPr lang="en-US"/>
        </a:p>
      </dgm:t>
    </dgm:pt>
    <dgm:pt modelId="{129C9EA6-5E59-5E40-8F46-CDBB4EADA2CB}" type="pres">
      <dgm:prSet presAssocID="{40F3B5D9-3035-4C45-B88C-C55BA53D6BFA}" presName="bkgdShape" presStyleLbl="node1" presStyleIdx="3" presStyleCnt="4"/>
      <dgm:spPr/>
      <dgm:t>
        <a:bodyPr/>
        <a:lstStyle/>
        <a:p>
          <a:endParaRPr lang="en-US"/>
        </a:p>
      </dgm:t>
    </dgm:pt>
    <dgm:pt modelId="{C7ED2312-6C09-AC41-A546-58D18F94C63A}" type="pres">
      <dgm:prSet presAssocID="{40F3B5D9-3035-4C45-B88C-C55BA53D6BFA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E6808-A5EA-B042-93F6-216D43CC301C}" type="pres">
      <dgm:prSet presAssocID="{40F3B5D9-3035-4C45-B88C-C55BA53D6BFA}" presName="invisiNode" presStyleLbl="node1" presStyleIdx="3" presStyleCnt="4"/>
      <dgm:spPr/>
      <dgm:t>
        <a:bodyPr/>
        <a:lstStyle/>
        <a:p>
          <a:endParaRPr lang="en-US"/>
        </a:p>
      </dgm:t>
    </dgm:pt>
    <dgm:pt modelId="{0A8EC861-ECB2-E245-B83E-4EDBBC75FAE0}" type="pres">
      <dgm:prSet presAssocID="{40F3B5D9-3035-4C45-B88C-C55BA53D6BFA}" presName="imagNode" presStyleLbl="fgImgPlace1" presStyleIdx="3" presStyleCnt="4" custLinFactNeighborX="709" custLinFactNeighborY="9221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US"/>
        </a:p>
      </dgm:t>
    </dgm:pt>
  </dgm:ptLst>
  <dgm:cxnLst>
    <dgm:cxn modelId="{A1A52510-3883-3748-B9F7-58AA615B6568}" type="presOf" srcId="{F6A3FD6B-99B8-804C-926A-8DD432CD30ED}" destId="{609C9209-3581-FD4D-B80D-09BD3A8D5E88}" srcOrd="1" destOrd="0" presId="urn:microsoft.com/office/officeart/2005/8/layout/hList7"/>
    <dgm:cxn modelId="{1FDD9EC8-42B7-F64F-9559-CB88114E4567}" srcId="{372F1DF8-5BE1-284A-A30C-2FF94F76B9E7}" destId="{5FB5B017-5EAA-F045-A0D6-70E98B0E521B}" srcOrd="1" destOrd="0" parTransId="{424FA920-3323-4C47-AD26-C2132D8798FB}" sibTransId="{86FFE960-991E-4249-BC90-BF56CAFE5B6D}"/>
    <dgm:cxn modelId="{5DCA712B-D7E0-964E-90DC-4F789F01DB4E}" type="presOf" srcId="{EAAD4E07-7872-864E-A040-BA5103F4D581}" destId="{FEBCE982-E4C8-9649-A638-6AFD7E6277FE}" srcOrd="0" destOrd="0" presId="urn:microsoft.com/office/officeart/2005/8/layout/hList7"/>
    <dgm:cxn modelId="{ED45860E-BD78-8442-93BA-7EAB67E8CAE1}" type="presOf" srcId="{86FFE960-991E-4249-BC90-BF56CAFE5B6D}" destId="{5F23E2C5-248E-4046-A5D2-C834037103F1}" srcOrd="0" destOrd="0" presId="urn:microsoft.com/office/officeart/2005/8/layout/hList7"/>
    <dgm:cxn modelId="{2A830E1E-9395-0A42-A134-FDB810B90DEA}" srcId="{372F1DF8-5BE1-284A-A30C-2FF94F76B9E7}" destId="{EAAD4E07-7872-864E-A040-BA5103F4D581}" srcOrd="2" destOrd="0" parTransId="{0BFECA43-557C-B542-90B5-4C8921705BF4}" sibTransId="{CE71FEA9-D9E7-8F45-8031-195698EDA77E}"/>
    <dgm:cxn modelId="{C49E7345-8062-4343-AADA-A489DA9D05EF}" type="presOf" srcId="{40F3B5D9-3035-4C45-B88C-C55BA53D6BFA}" destId="{129C9EA6-5E59-5E40-8F46-CDBB4EADA2CB}" srcOrd="0" destOrd="0" presId="urn:microsoft.com/office/officeart/2005/8/layout/hList7"/>
    <dgm:cxn modelId="{D7657166-A7A7-9743-89F0-22A2683D48CD}" type="presOf" srcId="{F6A3FD6B-99B8-804C-926A-8DD432CD30ED}" destId="{041C033B-118C-B046-9523-99EF6D99E70C}" srcOrd="0" destOrd="0" presId="urn:microsoft.com/office/officeart/2005/8/layout/hList7"/>
    <dgm:cxn modelId="{B9EDEA77-ED96-7440-8660-28F3088811F5}" type="presOf" srcId="{EAAD4E07-7872-864E-A040-BA5103F4D581}" destId="{6A63A239-D765-E64C-BAAE-D721F7009B66}" srcOrd="1" destOrd="0" presId="urn:microsoft.com/office/officeart/2005/8/layout/hList7"/>
    <dgm:cxn modelId="{35A56727-A571-4542-82EA-07DA6BDFA01F}" type="presOf" srcId="{0439B7FA-9E2E-CE43-87BE-0342E40E7698}" destId="{334F9DF7-E7D6-E94F-8F54-02DF94BF2148}" srcOrd="0" destOrd="0" presId="urn:microsoft.com/office/officeart/2005/8/layout/hList7"/>
    <dgm:cxn modelId="{C99DF981-678A-EC4E-B990-8F2E25B7FFE5}" type="presOf" srcId="{5FB5B017-5EAA-F045-A0D6-70E98B0E521B}" destId="{A02F99A0-4A9C-884E-9134-269C7CCF681F}" srcOrd="1" destOrd="0" presId="urn:microsoft.com/office/officeart/2005/8/layout/hList7"/>
    <dgm:cxn modelId="{68F80990-5B0E-4B43-BE46-AAA0D5AE10B5}" type="presOf" srcId="{CE71FEA9-D9E7-8F45-8031-195698EDA77E}" destId="{E5055BF9-2EC4-644D-B8F2-6AAB828216AE}" srcOrd="0" destOrd="0" presId="urn:microsoft.com/office/officeart/2005/8/layout/hList7"/>
    <dgm:cxn modelId="{EAC2E019-160E-A042-846F-1FE7190945AF}" type="presOf" srcId="{5FB5B017-5EAA-F045-A0D6-70E98B0E521B}" destId="{36E97414-5997-114D-B484-057966A7E35B}" srcOrd="0" destOrd="0" presId="urn:microsoft.com/office/officeart/2005/8/layout/hList7"/>
    <dgm:cxn modelId="{109AE65B-D90B-E54B-962E-A24D5DBF3916}" type="presOf" srcId="{372F1DF8-5BE1-284A-A30C-2FF94F76B9E7}" destId="{FFFAB65D-5048-1F4D-ADEE-605477FD2330}" srcOrd="0" destOrd="0" presId="urn:microsoft.com/office/officeart/2005/8/layout/hList7"/>
    <dgm:cxn modelId="{7C89601D-431F-614C-A90E-40092FA74763}" srcId="{372F1DF8-5BE1-284A-A30C-2FF94F76B9E7}" destId="{40F3B5D9-3035-4C45-B88C-C55BA53D6BFA}" srcOrd="3" destOrd="0" parTransId="{E44ED084-8007-4E45-B06A-877CBA7DB26C}" sibTransId="{ED692513-5B77-2E49-883E-667D702225AC}"/>
    <dgm:cxn modelId="{434681A9-0BDF-4D4B-ABFF-19B2252470AB}" type="presOf" srcId="{40F3B5D9-3035-4C45-B88C-C55BA53D6BFA}" destId="{C7ED2312-6C09-AC41-A546-58D18F94C63A}" srcOrd="1" destOrd="0" presId="urn:microsoft.com/office/officeart/2005/8/layout/hList7"/>
    <dgm:cxn modelId="{E4CFB670-F68F-E34B-BA3B-928BB93860D9}" srcId="{372F1DF8-5BE1-284A-A30C-2FF94F76B9E7}" destId="{F6A3FD6B-99B8-804C-926A-8DD432CD30ED}" srcOrd="0" destOrd="0" parTransId="{B60EEFD6-F8EB-B04A-B685-E53835D177D7}" sibTransId="{0439B7FA-9E2E-CE43-87BE-0342E40E7698}"/>
    <dgm:cxn modelId="{504F8F11-FC28-014E-B20E-0D9E43F72162}" type="presParOf" srcId="{FFFAB65D-5048-1F4D-ADEE-605477FD2330}" destId="{C236CEF8-E253-FE43-A491-F691A23B2DAF}" srcOrd="0" destOrd="0" presId="urn:microsoft.com/office/officeart/2005/8/layout/hList7"/>
    <dgm:cxn modelId="{08898032-1561-B34A-B069-76AF3F92DAA5}" type="presParOf" srcId="{FFFAB65D-5048-1F4D-ADEE-605477FD2330}" destId="{BAA37F1E-1D60-8041-86D9-F22F1EE37047}" srcOrd="1" destOrd="0" presId="urn:microsoft.com/office/officeart/2005/8/layout/hList7"/>
    <dgm:cxn modelId="{CED92920-7EEF-E546-99B1-66F30E5D6570}" type="presParOf" srcId="{BAA37F1E-1D60-8041-86D9-F22F1EE37047}" destId="{9DF83276-23A2-8F41-9060-8C8DF64C5BC2}" srcOrd="0" destOrd="0" presId="urn:microsoft.com/office/officeart/2005/8/layout/hList7"/>
    <dgm:cxn modelId="{C36CE742-9948-3745-BDB1-EAABB8757351}" type="presParOf" srcId="{9DF83276-23A2-8F41-9060-8C8DF64C5BC2}" destId="{041C033B-118C-B046-9523-99EF6D99E70C}" srcOrd="0" destOrd="0" presId="urn:microsoft.com/office/officeart/2005/8/layout/hList7"/>
    <dgm:cxn modelId="{5CB8D32C-DE1C-A04D-B1CB-C375263CC6A8}" type="presParOf" srcId="{9DF83276-23A2-8F41-9060-8C8DF64C5BC2}" destId="{609C9209-3581-FD4D-B80D-09BD3A8D5E88}" srcOrd="1" destOrd="0" presId="urn:microsoft.com/office/officeart/2005/8/layout/hList7"/>
    <dgm:cxn modelId="{56644B0B-47D5-0647-B810-9D4BE6D22D70}" type="presParOf" srcId="{9DF83276-23A2-8F41-9060-8C8DF64C5BC2}" destId="{584D02CB-D92A-6B42-92A0-2BA5418F2A73}" srcOrd="2" destOrd="0" presId="urn:microsoft.com/office/officeart/2005/8/layout/hList7"/>
    <dgm:cxn modelId="{700227AC-A09F-EB4D-9009-78D8880A522B}" type="presParOf" srcId="{9DF83276-23A2-8F41-9060-8C8DF64C5BC2}" destId="{43A06D87-BE9B-BF4E-9820-1E5C37FF75E0}" srcOrd="3" destOrd="0" presId="urn:microsoft.com/office/officeart/2005/8/layout/hList7"/>
    <dgm:cxn modelId="{1C4A2EA8-39E7-EC42-82E5-535055C169E1}" type="presParOf" srcId="{BAA37F1E-1D60-8041-86D9-F22F1EE37047}" destId="{334F9DF7-E7D6-E94F-8F54-02DF94BF2148}" srcOrd="1" destOrd="0" presId="urn:microsoft.com/office/officeart/2005/8/layout/hList7"/>
    <dgm:cxn modelId="{AC877519-E300-AB46-9D23-5237DC84005E}" type="presParOf" srcId="{BAA37F1E-1D60-8041-86D9-F22F1EE37047}" destId="{D33CC5F6-F9A8-354A-8901-C2CBAD9E1B56}" srcOrd="2" destOrd="0" presId="urn:microsoft.com/office/officeart/2005/8/layout/hList7"/>
    <dgm:cxn modelId="{C9843BA6-8A60-7C47-B626-579AD728CCEF}" type="presParOf" srcId="{D33CC5F6-F9A8-354A-8901-C2CBAD9E1B56}" destId="{36E97414-5997-114D-B484-057966A7E35B}" srcOrd="0" destOrd="0" presId="urn:microsoft.com/office/officeart/2005/8/layout/hList7"/>
    <dgm:cxn modelId="{FDB95E88-8C70-4C40-8787-E19049C9A7E2}" type="presParOf" srcId="{D33CC5F6-F9A8-354A-8901-C2CBAD9E1B56}" destId="{A02F99A0-4A9C-884E-9134-269C7CCF681F}" srcOrd="1" destOrd="0" presId="urn:microsoft.com/office/officeart/2005/8/layout/hList7"/>
    <dgm:cxn modelId="{6195F14D-BFF9-F849-BCF1-17F3C3365E97}" type="presParOf" srcId="{D33CC5F6-F9A8-354A-8901-C2CBAD9E1B56}" destId="{B665EF9C-A778-2A4B-BDAA-D420A9031832}" srcOrd="2" destOrd="0" presId="urn:microsoft.com/office/officeart/2005/8/layout/hList7"/>
    <dgm:cxn modelId="{37EAD0F4-5444-714C-83B8-2C88C6AF1A55}" type="presParOf" srcId="{D33CC5F6-F9A8-354A-8901-C2CBAD9E1B56}" destId="{3B3198A7-29DB-3447-BD99-072F25B08676}" srcOrd="3" destOrd="0" presId="urn:microsoft.com/office/officeart/2005/8/layout/hList7"/>
    <dgm:cxn modelId="{6CA1FE8B-DB7A-6F48-8168-1CA17FF9AF99}" type="presParOf" srcId="{BAA37F1E-1D60-8041-86D9-F22F1EE37047}" destId="{5F23E2C5-248E-4046-A5D2-C834037103F1}" srcOrd="3" destOrd="0" presId="urn:microsoft.com/office/officeart/2005/8/layout/hList7"/>
    <dgm:cxn modelId="{18374847-9285-5645-A924-82EF81A39D31}" type="presParOf" srcId="{BAA37F1E-1D60-8041-86D9-F22F1EE37047}" destId="{7EC00C40-869C-D84E-A073-601A7C75A103}" srcOrd="4" destOrd="0" presId="urn:microsoft.com/office/officeart/2005/8/layout/hList7"/>
    <dgm:cxn modelId="{09F39D56-09EB-E948-934D-09876AC8EC7C}" type="presParOf" srcId="{7EC00C40-869C-D84E-A073-601A7C75A103}" destId="{FEBCE982-E4C8-9649-A638-6AFD7E6277FE}" srcOrd="0" destOrd="0" presId="urn:microsoft.com/office/officeart/2005/8/layout/hList7"/>
    <dgm:cxn modelId="{69E29013-1E18-BB4C-975A-C5A75DCF8E68}" type="presParOf" srcId="{7EC00C40-869C-D84E-A073-601A7C75A103}" destId="{6A63A239-D765-E64C-BAAE-D721F7009B66}" srcOrd="1" destOrd="0" presId="urn:microsoft.com/office/officeart/2005/8/layout/hList7"/>
    <dgm:cxn modelId="{DE6231B8-B386-AD4A-848A-79637C28BF8E}" type="presParOf" srcId="{7EC00C40-869C-D84E-A073-601A7C75A103}" destId="{74CBC1D2-ABE4-2F4A-BC7C-2DB5F1D655A2}" srcOrd="2" destOrd="0" presId="urn:microsoft.com/office/officeart/2005/8/layout/hList7"/>
    <dgm:cxn modelId="{A3EA307B-DB9F-C042-AD68-35CC10F82A95}" type="presParOf" srcId="{7EC00C40-869C-D84E-A073-601A7C75A103}" destId="{8E78ABA5-6441-2B4A-92EE-31E1CACF4A1E}" srcOrd="3" destOrd="0" presId="urn:microsoft.com/office/officeart/2005/8/layout/hList7"/>
    <dgm:cxn modelId="{05091712-1E36-324A-80E4-EA89DDE1AD49}" type="presParOf" srcId="{BAA37F1E-1D60-8041-86D9-F22F1EE37047}" destId="{E5055BF9-2EC4-644D-B8F2-6AAB828216AE}" srcOrd="5" destOrd="0" presId="urn:microsoft.com/office/officeart/2005/8/layout/hList7"/>
    <dgm:cxn modelId="{1D801A06-084F-914B-8C42-D830F6111825}" type="presParOf" srcId="{BAA37F1E-1D60-8041-86D9-F22F1EE37047}" destId="{287CEB4F-CBCF-4147-9AC2-A09C97D8E5D6}" srcOrd="6" destOrd="0" presId="urn:microsoft.com/office/officeart/2005/8/layout/hList7"/>
    <dgm:cxn modelId="{2EF080FA-64DB-3E46-B5D6-AB6C069AE2E3}" type="presParOf" srcId="{287CEB4F-CBCF-4147-9AC2-A09C97D8E5D6}" destId="{129C9EA6-5E59-5E40-8F46-CDBB4EADA2CB}" srcOrd="0" destOrd="0" presId="urn:microsoft.com/office/officeart/2005/8/layout/hList7"/>
    <dgm:cxn modelId="{501C3A57-3251-154F-B139-83213BF8971D}" type="presParOf" srcId="{287CEB4F-CBCF-4147-9AC2-A09C97D8E5D6}" destId="{C7ED2312-6C09-AC41-A546-58D18F94C63A}" srcOrd="1" destOrd="0" presId="urn:microsoft.com/office/officeart/2005/8/layout/hList7"/>
    <dgm:cxn modelId="{87F025D8-23E7-FE43-A6A5-A1B3A3A2D497}" type="presParOf" srcId="{287CEB4F-CBCF-4147-9AC2-A09C97D8E5D6}" destId="{92BE6808-A5EA-B042-93F6-216D43CC301C}" srcOrd="2" destOrd="0" presId="urn:microsoft.com/office/officeart/2005/8/layout/hList7"/>
    <dgm:cxn modelId="{991C1BD3-197D-DF45-A599-88609EE60EB3}" type="presParOf" srcId="{287CEB4F-CBCF-4147-9AC2-A09C97D8E5D6}" destId="{0A8EC861-ECB2-E245-B83E-4EDBBC75FAE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755AB4-E29B-994F-8FF4-4A6BE25F3ACA}" type="doc">
      <dgm:prSet loTypeId="urn:microsoft.com/office/officeart/2005/8/layout/l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31240F-CDAB-FB4B-A383-6897E421AA50}">
      <dgm:prSet phldrT="[Text]"/>
      <dgm:spPr/>
      <dgm:t>
        <a:bodyPr/>
        <a:lstStyle/>
        <a:p>
          <a:r>
            <a:rPr lang="en-US" dirty="0" smtClean="0"/>
            <a:t>August 2016</a:t>
          </a:r>
        </a:p>
      </dgm:t>
    </dgm:pt>
    <dgm:pt modelId="{12B4D1DD-9E47-254C-95C8-8C6236549EC5}" type="parTrans" cxnId="{CE28B3DC-E375-9E44-B0D6-A4E078C8DB5E}">
      <dgm:prSet/>
      <dgm:spPr/>
      <dgm:t>
        <a:bodyPr/>
        <a:lstStyle/>
        <a:p>
          <a:endParaRPr lang="en-US"/>
        </a:p>
      </dgm:t>
    </dgm:pt>
    <dgm:pt modelId="{0EF73991-5557-A94C-A947-8D8BA42E0E73}" type="sibTrans" cxnId="{CE28B3DC-E375-9E44-B0D6-A4E078C8DB5E}">
      <dgm:prSet/>
      <dgm:spPr/>
      <dgm:t>
        <a:bodyPr/>
        <a:lstStyle/>
        <a:p>
          <a:endParaRPr lang="en-US"/>
        </a:p>
      </dgm:t>
    </dgm:pt>
    <dgm:pt modelId="{32E89133-B602-004C-A256-07BC1B1223E8}">
      <dgm:prSet phldrT="[Text]" custT="1"/>
      <dgm:spPr/>
      <dgm:t>
        <a:bodyPr/>
        <a:lstStyle/>
        <a:p>
          <a:r>
            <a:rPr lang="en-US" sz="1400" dirty="0" smtClean="0"/>
            <a:t>Anthropology professor contacts ETC about VR  </a:t>
          </a:r>
        </a:p>
      </dgm:t>
    </dgm:pt>
    <dgm:pt modelId="{C157B48E-D527-4041-910A-B0CEF6825591}" type="parTrans" cxnId="{D8703AD0-1350-FB40-981E-73ED30BA03BE}">
      <dgm:prSet/>
      <dgm:spPr/>
      <dgm:t>
        <a:bodyPr/>
        <a:lstStyle/>
        <a:p>
          <a:endParaRPr lang="en-US"/>
        </a:p>
      </dgm:t>
    </dgm:pt>
    <dgm:pt modelId="{B64BB59D-3825-E842-923E-2D35480C8010}" type="sibTrans" cxnId="{D8703AD0-1350-FB40-981E-73ED30BA03BE}">
      <dgm:prSet/>
      <dgm:spPr/>
      <dgm:t>
        <a:bodyPr/>
        <a:lstStyle/>
        <a:p>
          <a:endParaRPr lang="en-US"/>
        </a:p>
      </dgm:t>
    </dgm:pt>
    <dgm:pt modelId="{76526133-B1C0-BF44-AD41-527F2C40582C}">
      <dgm:prSet phldrT="[Text]"/>
      <dgm:spPr/>
      <dgm:t>
        <a:bodyPr/>
        <a:lstStyle/>
        <a:p>
          <a:r>
            <a:rPr lang="en-US" dirty="0" smtClean="0"/>
            <a:t>September 2016</a:t>
          </a:r>
        </a:p>
      </dgm:t>
    </dgm:pt>
    <dgm:pt modelId="{AB840C0B-9942-0144-B1E1-DE362D166ABF}" type="parTrans" cxnId="{A4C39C5D-459D-834B-AF47-2F413D31712C}">
      <dgm:prSet/>
      <dgm:spPr/>
      <dgm:t>
        <a:bodyPr/>
        <a:lstStyle/>
        <a:p>
          <a:endParaRPr lang="en-US"/>
        </a:p>
      </dgm:t>
    </dgm:pt>
    <dgm:pt modelId="{56A2EAD8-61A6-B847-BD7D-153D0E25DEC2}" type="sibTrans" cxnId="{A4C39C5D-459D-834B-AF47-2F413D31712C}">
      <dgm:prSet/>
      <dgm:spPr/>
      <dgm:t>
        <a:bodyPr/>
        <a:lstStyle/>
        <a:p>
          <a:endParaRPr lang="en-US"/>
        </a:p>
      </dgm:t>
    </dgm:pt>
    <dgm:pt modelId="{283E39DA-2255-E44C-A7B7-D35853F3A954}">
      <dgm:prSet phldrT="[Text]"/>
      <dgm:spPr/>
      <dgm:t>
        <a:bodyPr/>
        <a:lstStyle/>
        <a:p>
          <a:r>
            <a:rPr lang="en-US" dirty="0" smtClean="0"/>
            <a:t>October 2016</a:t>
          </a:r>
          <a:endParaRPr lang="en-US" dirty="0"/>
        </a:p>
      </dgm:t>
    </dgm:pt>
    <dgm:pt modelId="{6B56418D-7C9E-0344-914A-E7E35CA845A9}" type="parTrans" cxnId="{8B84894D-A9B5-774E-9DF9-04D6D9B64765}">
      <dgm:prSet/>
      <dgm:spPr/>
      <dgm:t>
        <a:bodyPr/>
        <a:lstStyle/>
        <a:p>
          <a:endParaRPr lang="en-US"/>
        </a:p>
      </dgm:t>
    </dgm:pt>
    <dgm:pt modelId="{2AEC8BD2-37AB-4C4D-99FE-2EE5825384DC}" type="sibTrans" cxnId="{8B84894D-A9B5-774E-9DF9-04D6D9B64765}">
      <dgm:prSet/>
      <dgm:spPr/>
      <dgm:t>
        <a:bodyPr/>
        <a:lstStyle/>
        <a:p>
          <a:endParaRPr lang="en-US"/>
        </a:p>
      </dgm:t>
    </dgm:pt>
    <dgm:pt modelId="{3716CEF7-572B-2440-935E-AE8E0B84AECD}">
      <dgm:prSet phldrT="[Text]"/>
      <dgm:spPr/>
      <dgm:t>
        <a:bodyPr/>
        <a:lstStyle/>
        <a:p>
          <a:r>
            <a:rPr lang="en-US" dirty="0" smtClean="0"/>
            <a:t>October - November 2016</a:t>
          </a:r>
          <a:endParaRPr lang="en-US" dirty="0"/>
        </a:p>
      </dgm:t>
    </dgm:pt>
    <dgm:pt modelId="{784E6BDB-1A8C-0B46-96DB-F80532F3D6D1}" type="parTrans" cxnId="{6EA175E6-EF39-B149-97BD-DFB486EB32A2}">
      <dgm:prSet/>
      <dgm:spPr/>
      <dgm:t>
        <a:bodyPr/>
        <a:lstStyle/>
        <a:p>
          <a:endParaRPr lang="en-US"/>
        </a:p>
      </dgm:t>
    </dgm:pt>
    <dgm:pt modelId="{79FFE18C-844E-AB4E-809F-674D3B832471}" type="sibTrans" cxnId="{6EA175E6-EF39-B149-97BD-DFB486EB32A2}">
      <dgm:prSet/>
      <dgm:spPr/>
      <dgm:t>
        <a:bodyPr/>
        <a:lstStyle/>
        <a:p>
          <a:endParaRPr lang="en-US"/>
        </a:p>
      </dgm:t>
    </dgm:pt>
    <dgm:pt modelId="{4B44BBEE-442A-CF49-9A7B-252495F5D1A3}">
      <dgm:prSet phldrT="[Text]" custT="1"/>
      <dgm:spPr/>
      <dgm:t>
        <a:bodyPr/>
        <a:lstStyle/>
        <a:p>
          <a:r>
            <a:rPr lang="en-US" sz="1400" dirty="0" smtClean="0"/>
            <a:t>ETC contacts librarian about collaboration</a:t>
          </a:r>
        </a:p>
      </dgm:t>
    </dgm:pt>
    <dgm:pt modelId="{89FE8E25-8879-E94F-BE61-491267412D19}" type="parTrans" cxnId="{B50C8060-9C8B-4B43-8C9A-01BBE0B031D6}">
      <dgm:prSet/>
      <dgm:spPr/>
      <dgm:t>
        <a:bodyPr/>
        <a:lstStyle/>
        <a:p>
          <a:endParaRPr lang="en-US"/>
        </a:p>
      </dgm:t>
    </dgm:pt>
    <dgm:pt modelId="{EFEB509C-39D3-454E-B43D-C9B2D82D689B}" type="sibTrans" cxnId="{B50C8060-9C8B-4B43-8C9A-01BBE0B031D6}">
      <dgm:prSet/>
      <dgm:spPr/>
      <dgm:t>
        <a:bodyPr/>
        <a:lstStyle/>
        <a:p>
          <a:endParaRPr lang="en-US"/>
        </a:p>
      </dgm:t>
    </dgm:pt>
    <dgm:pt modelId="{75697C74-D754-3D46-83C0-62BFAAC274E2}">
      <dgm:prSet phldrT="[Text]" custT="1"/>
      <dgm:spPr/>
      <dgm:t>
        <a:bodyPr/>
        <a:lstStyle/>
        <a:p>
          <a:r>
            <a:rPr lang="en-US" sz="1400" dirty="0" smtClean="0"/>
            <a:t>Students receive library instruction + intro to Edge</a:t>
          </a:r>
        </a:p>
      </dgm:t>
    </dgm:pt>
    <dgm:pt modelId="{DEED68E7-07B2-364E-A8A7-C9B498F0BCF3}" type="parTrans" cxnId="{CF61D873-CEA4-8F44-A72C-FC68C4FFEB1A}">
      <dgm:prSet/>
      <dgm:spPr/>
      <dgm:t>
        <a:bodyPr/>
        <a:lstStyle/>
        <a:p>
          <a:endParaRPr lang="en-US"/>
        </a:p>
      </dgm:t>
    </dgm:pt>
    <dgm:pt modelId="{26F54926-FF05-5044-BC7B-A687D0C11FC0}" type="sibTrans" cxnId="{CF61D873-CEA4-8F44-A72C-FC68C4FFEB1A}">
      <dgm:prSet/>
      <dgm:spPr/>
      <dgm:t>
        <a:bodyPr/>
        <a:lstStyle/>
        <a:p>
          <a:endParaRPr lang="en-US"/>
        </a:p>
      </dgm:t>
    </dgm:pt>
    <dgm:pt modelId="{9DF6423C-5681-0148-ADBB-BF769A9F9BF6}">
      <dgm:prSet phldrT="[Text]" custT="1"/>
      <dgm:spPr/>
      <dgm:t>
        <a:bodyPr/>
        <a:lstStyle/>
        <a:p>
          <a:r>
            <a:rPr lang="en-US" sz="1400" dirty="0" smtClean="0"/>
            <a:t>Consultation with professor, librarian, ETC, and Post Doc</a:t>
          </a:r>
        </a:p>
      </dgm:t>
    </dgm:pt>
    <dgm:pt modelId="{17749F14-C53B-0248-8231-6E9777113968}" type="parTrans" cxnId="{702B8AB1-BA67-574F-A4E6-C0C5D9A4B59E}">
      <dgm:prSet/>
      <dgm:spPr/>
      <dgm:t>
        <a:bodyPr/>
        <a:lstStyle/>
        <a:p>
          <a:endParaRPr lang="en-US"/>
        </a:p>
      </dgm:t>
    </dgm:pt>
    <dgm:pt modelId="{5D86D93C-FCBE-7F46-A765-5DD1E920E62C}" type="sibTrans" cxnId="{702B8AB1-BA67-574F-A4E6-C0C5D9A4B59E}">
      <dgm:prSet/>
      <dgm:spPr/>
      <dgm:t>
        <a:bodyPr/>
        <a:lstStyle/>
        <a:p>
          <a:endParaRPr lang="en-US"/>
        </a:p>
      </dgm:t>
    </dgm:pt>
    <dgm:pt modelId="{1400F37C-B4AA-5342-9BC6-BCD8AB82BFD4}">
      <dgm:prSet phldrT="[Text]" custT="1"/>
      <dgm:spPr/>
      <dgm:t>
        <a:bodyPr/>
        <a:lstStyle/>
        <a:p>
          <a:r>
            <a:rPr lang="en-US" sz="1400" dirty="0" smtClean="0"/>
            <a:t>Librarian, ETC and Post Doc test VR assignment </a:t>
          </a:r>
          <a:endParaRPr lang="en-US" sz="1400" dirty="0"/>
        </a:p>
      </dgm:t>
    </dgm:pt>
    <dgm:pt modelId="{FE6F892F-0F0F-B544-BC35-88B8A4AD2F00}" type="parTrans" cxnId="{798B198C-6BA5-8D48-AEFB-2ED8766F186C}">
      <dgm:prSet/>
      <dgm:spPr/>
      <dgm:t>
        <a:bodyPr/>
        <a:lstStyle/>
        <a:p>
          <a:endParaRPr lang="en-US"/>
        </a:p>
      </dgm:t>
    </dgm:pt>
    <dgm:pt modelId="{22EA37B7-443F-2F49-B8DB-6C8CF814754C}" type="sibTrans" cxnId="{798B198C-6BA5-8D48-AEFB-2ED8766F186C}">
      <dgm:prSet/>
      <dgm:spPr/>
      <dgm:t>
        <a:bodyPr/>
        <a:lstStyle/>
        <a:p>
          <a:endParaRPr lang="en-US"/>
        </a:p>
      </dgm:t>
    </dgm:pt>
    <dgm:pt modelId="{F310AE18-D8E4-7342-A3F6-E4EDDA09B482}">
      <dgm:prSet phldrT="[Text]" custT="1"/>
      <dgm:spPr/>
      <dgm:t>
        <a:bodyPr/>
        <a:lstStyle/>
        <a:p>
          <a:r>
            <a:rPr lang="en-US" sz="1400" dirty="0" smtClean="0"/>
            <a:t>Students complete VR assignment</a:t>
          </a:r>
          <a:endParaRPr lang="en-US" sz="1400" dirty="0"/>
        </a:p>
      </dgm:t>
    </dgm:pt>
    <dgm:pt modelId="{2CBB9EA3-EBDC-7047-93E6-3B49DC78F8DE}" type="parTrans" cxnId="{73389090-24EC-3F40-9646-4D0F35670DCF}">
      <dgm:prSet/>
      <dgm:spPr/>
      <dgm:t>
        <a:bodyPr/>
        <a:lstStyle/>
        <a:p>
          <a:endParaRPr lang="en-US"/>
        </a:p>
      </dgm:t>
    </dgm:pt>
    <dgm:pt modelId="{00753F37-EE7D-B140-8015-7E1737BE20B0}" type="sibTrans" cxnId="{73389090-24EC-3F40-9646-4D0F35670DCF}">
      <dgm:prSet/>
      <dgm:spPr/>
      <dgm:t>
        <a:bodyPr/>
        <a:lstStyle/>
        <a:p>
          <a:endParaRPr lang="en-US"/>
        </a:p>
      </dgm:t>
    </dgm:pt>
    <dgm:pt modelId="{E5E0E1A6-8549-4940-AB90-DEB9ACE635CA}" type="pres">
      <dgm:prSet presAssocID="{4C755AB4-E29B-994F-8FF4-4A6BE25F3AC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9613B7E-2B01-DB40-A344-3EA21518858B}" type="pres">
      <dgm:prSet presAssocID="{1F31240F-CDAB-FB4B-A383-6897E421AA50}" presName="horFlow" presStyleCnt="0"/>
      <dgm:spPr/>
      <dgm:t>
        <a:bodyPr/>
        <a:lstStyle/>
        <a:p>
          <a:endParaRPr lang="en-US"/>
        </a:p>
      </dgm:t>
    </dgm:pt>
    <dgm:pt modelId="{9F6D7DEC-CEF0-674B-BEB7-E64F36DC8645}" type="pres">
      <dgm:prSet presAssocID="{1F31240F-CDAB-FB4B-A383-6897E421AA50}" presName="bigChev" presStyleLbl="node1" presStyleIdx="0" presStyleCnt="4"/>
      <dgm:spPr/>
      <dgm:t>
        <a:bodyPr/>
        <a:lstStyle/>
        <a:p>
          <a:endParaRPr lang="en-US"/>
        </a:p>
      </dgm:t>
    </dgm:pt>
    <dgm:pt modelId="{ADB7DBF4-1DD3-6746-8B19-DD05A7946DAD}" type="pres">
      <dgm:prSet presAssocID="{C157B48E-D527-4041-910A-B0CEF6825591}" presName="parTrans" presStyleCnt="0"/>
      <dgm:spPr/>
      <dgm:t>
        <a:bodyPr/>
        <a:lstStyle/>
        <a:p>
          <a:endParaRPr lang="en-US"/>
        </a:p>
      </dgm:t>
    </dgm:pt>
    <dgm:pt modelId="{4B3FA2FF-2754-D04D-8D6F-A24761FECBFB}" type="pres">
      <dgm:prSet presAssocID="{32E89133-B602-004C-A256-07BC1B1223E8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2604D-BD0C-064B-9CBB-AA40014181A5}" type="pres">
      <dgm:prSet presAssocID="{B64BB59D-3825-E842-923E-2D35480C8010}" presName="sibTrans" presStyleCnt="0"/>
      <dgm:spPr/>
      <dgm:t>
        <a:bodyPr/>
        <a:lstStyle/>
        <a:p>
          <a:endParaRPr lang="en-US"/>
        </a:p>
      </dgm:t>
    </dgm:pt>
    <dgm:pt modelId="{528F977C-8699-984D-A0AB-5D5301135C72}" type="pres">
      <dgm:prSet presAssocID="{4B44BBEE-442A-CF49-9A7B-252495F5D1A3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30B6AF-775C-1C43-877B-4491378010B3}" type="pres">
      <dgm:prSet presAssocID="{1F31240F-CDAB-FB4B-A383-6897E421AA50}" presName="vSp" presStyleCnt="0"/>
      <dgm:spPr/>
      <dgm:t>
        <a:bodyPr/>
        <a:lstStyle/>
        <a:p>
          <a:endParaRPr lang="en-US"/>
        </a:p>
      </dgm:t>
    </dgm:pt>
    <dgm:pt modelId="{59D01550-6620-1944-9458-BD33908F5755}" type="pres">
      <dgm:prSet presAssocID="{76526133-B1C0-BF44-AD41-527F2C40582C}" presName="horFlow" presStyleCnt="0"/>
      <dgm:spPr/>
      <dgm:t>
        <a:bodyPr/>
        <a:lstStyle/>
        <a:p>
          <a:endParaRPr lang="en-US"/>
        </a:p>
      </dgm:t>
    </dgm:pt>
    <dgm:pt modelId="{61BF8F20-2546-864F-AE79-354805D4A2AA}" type="pres">
      <dgm:prSet presAssocID="{76526133-B1C0-BF44-AD41-527F2C40582C}" presName="bigChev" presStyleLbl="node1" presStyleIdx="1" presStyleCnt="4"/>
      <dgm:spPr/>
      <dgm:t>
        <a:bodyPr/>
        <a:lstStyle/>
        <a:p>
          <a:endParaRPr lang="en-US"/>
        </a:p>
      </dgm:t>
    </dgm:pt>
    <dgm:pt modelId="{5AE970E6-8306-D245-92F4-F5CF409FE9C3}" type="pres">
      <dgm:prSet presAssocID="{DEED68E7-07B2-364E-A8A7-C9B498F0BCF3}" presName="parTrans" presStyleCnt="0"/>
      <dgm:spPr/>
      <dgm:t>
        <a:bodyPr/>
        <a:lstStyle/>
        <a:p>
          <a:endParaRPr lang="en-US"/>
        </a:p>
      </dgm:t>
    </dgm:pt>
    <dgm:pt modelId="{BAD225B6-B336-E644-876E-7A0EF6FC35FF}" type="pres">
      <dgm:prSet presAssocID="{75697C74-D754-3D46-83C0-62BFAAC274E2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661BD5-5B88-6E4C-B9AB-07F5963E6DD1}" type="pres">
      <dgm:prSet presAssocID="{26F54926-FF05-5044-BC7B-A687D0C11FC0}" presName="sibTrans" presStyleCnt="0"/>
      <dgm:spPr/>
      <dgm:t>
        <a:bodyPr/>
        <a:lstStyle/>
        <a:p>
          <a:endParaRPr lang="en-US"/>
        </a:p>
      </dgm:t>
    </dgm:pt>
    <dgm:pt modelId="{F63B0D6D-0251-434B-8214-7A9AA51FC4B7}" type="pres">
      <dgm:prSet presAssocID="{9DF6423C-5681-0148-ADBB-BF769A9F9BF6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8F18C-0287-FB48-8633-6565DE5A6C1F}" type="pres">
      <dgm:prSet presAssocID="{76526133-B1C0-BF44-AD41-527F2C40582C}" presName="vSp" presStyleCnt="0"/>
      <dgm:spPr/>
      <dgm:t>
        <a:bodyPr/>
        <a:lstStyle/>
        <a:p>
          <a:endParaRPr lang="en-US"/>
        </a:p>
      </dgm:t>
    </dgm:pt>
    <dgm:pt modelId="{BA651F00-31DB-2F49-8F04-F696F5D10B3C}" type="pres">
      <dgm:prSet presAssocID="{283E39DA-2255-E44C-A7B7-D35853F3A954}" presName="horFlow" presStyleCnt="0"/>
      <dgm:spPr/>
      <dgm:t>
        <a:bodyPr/>
        <a:lstStyle/>
        <a:p>
          <a:endParaRPr lang="en-US"/>
        </a:p>
      </dgm:t>
    </dgm:pt>
    <dgm:pt modelId="{DABC0E09-46CB-254C-885A-D57523C1A5D6}" type="pres">
      <dgm:prSet presAssocID="{283E39DA-2255-E44C-A7B7-D35853F3A954}" presName="bigChev" presStyleLbl="node1" presStyleIdx="2" presStyleCnt="4"/>
      <dgm:spPr/>
      <dgm:t>
        <a:bodyPr/>
        <a:lstStyle/>
        <a:p>
          <a:endParaRPr lang="en-US"/>
        </a:p>
      </dgm:t>
    </dgm:pt>
    <dgm:pt modelId="{EE2C2B91-2827-C545-8B76-59E9F0DCB559}" type="pres">
      <dgm:prSet presAssocID="{FE6F892F-0F0F-B544-BC35-88B8A4AD2F00}" presName="parTrans" presStyleCnt="0"/>
      <dgm:spPr/>
      <dgm:t>
        <a:bodyPr/>
        <a:lstStyle/>
        <a:p>
          <a:endParaRPr lang="en-US"/>
        </a:p>
      </dgm:t>
    </dgm:pt>
    <dgm:pt modelId="{86CF68EC-66D6-4D4C-81A6-BCB379569351}" type="pres">
      <dgm:prSet presAssocID="{1400F37C-B4AA-5342-9BC6-BCD8AB82BFD4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72B2AB-EF9A-BA4E-94CC-3E977DCDF491}" type="pres">
      <dgm:prSet presAssocID="{283E39DA-2255-E44C-A7B7-D35853F3A954}" presName="vSp" presStyleCnt="0"/>
      <dgm:spPr/>
      <dgm:t>
        <a:bodyPr/>
        <a:lstStyle/>
        <a:p>
          <a:endParaRPr lang="en-US"/>
        </a:p>
      </dgm:t>
    </dgm:pt>
    <dgm:pt modelId="{A47C1945-38B1-FA4D-AA58-6C34549ED32F}" type="pres">
      <dgm:prSet presAssocID="{3716CEF7-572B-2440-935E-AE8E0B84AECD}" presName="horFlow" presStyleCnt="0"/>
      <dgm:spPr/>
      <dgm:t>
        <a:bodyPr/>
        <a:lstStyle/>
        <a:p>
          <a:endParaRPr lang="en-US"/>
        </a:p>
      </dgm:t>
    </dgm:pt>
    <dgm:pt modelId="{A78ADBF5-14F8-9E4A-9561-CB1DE3716FEE}" type="pres">
      <dgm:prSet presAssocID="{3716CEF7-572B-2440-935E-AE8E0B84AECD}" presName="bigChev" presStyleLbl="node1" presStyleIdx="3" presStyleCnt="4"/>
      <dgm:spPr/>
      <dgm:t>
        <a:bodyPr/>
        <a:lstStyle/>
        <a:p>
          <a:endParaRPr lang="en-US"/>
        </a:p>
      </dgm:t>
    </dgm:pt>
    <dgm:pt modelId="{47321794-A4A1-8846-A225-CA5350689AC9}" type="pres">
      <dgm:prSet presAssocID="{2CBB9EA3-EBDC-7047-93E6-3B49DC78F8DE}" presName="parTrans" presStyleCnt="0"/>
      <dgm:spPr/>
      <dgm:t>
        <a:bodyPr/>
        <a:lstStyle/>
        <a:p>
          <a:endParaRPr lang="en-US"/>
        </a:p>
      </dgm:t>
    </dgm:pt>
    <dgm:pt modelId="{7E824042-7225-C44D-B00E-0AB04084476F}" type="pres">
      <dgm:prSet presAssocID="{F310AE18-D8E4-7342-A3F6-E4EDDA09B482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1E5AD6-039A-0547-8E5C-864F11137A20}" type="presOf" srcId="{F310AE18-D8E4-7342-A3F6-E4EDDA09B482}" destId="{7E824042-7225-C44D-B00E-0AB04084476F}" srcOrd="0" destOrd="0" presId="urn:microsoft.com/office/officeart/2005/8/layout/lProcess3"/>
    <dgm:cxn modelId="{CF61D873-CEA4-8F44-A72C-FC68C4FFEB1A}" srcId="{76526133-B1C0-BF44-AD41-527F2C40582C}" destId="{75697C74-D754-3D46-83C0-62BFAAC274E2}" srcOrd="0" destOrd="0" parTransId="{DEED68E7-07B2-364E-A8A7-C9B498F0BCF3}" sibTransId="{26F54926-FF05-5044-BC7B-A687D0C11FC0}"/>
    <dgm:cxn modelId="{CE28B3DC-E375-9E44-B0D6-A4E078C8DB5E}" srcId="{4C755AB4-E29B-994F-8FF4-4A6BE25F3ACA}" destId="{1F31240F-CDAB-FB4B-A383-6897E421AA50}" srcOrd="0" destOrd="0" parTransId="{12B4D1DD-9E47-254C-95C8-8C6236549EC5}" sibTransId="{0EF73991-5557-A94C-A947-8D8BA42E0E73}"/>
    <dgm:cxn modelId="{1A29588F-7D53-A745-B2ED-478F9BC77100}" type="presOf" srcId="{1F31240F-CDAB-FB4B-A383-6897E421AA50}" destId="{9F6D7DEC-CEF0-674B-BEB7-E64F36DC8645}" srcOrd="0" destOrd="0" presId="urn:microsoft.com/office/officeart/2005/8/layout/lProcess3"/>
    <dgm:cxn modelId="{B0CD226E-5305-C840-8889-D73B169DB772}" type="presOf" srcId="{283E39DA-2255-E44C-A7B7-D35853F3A954}" destId="{DABC0E09-46CB-254C-885A-D57523C1A5D6}" srcOrd="0" destOrd="0" presId="urn:microsoft.com/office/officeart/2005/8/layout/lProcess3"/>
    <dgm:cxn modelId="{D8703AD0-1350-FB40-981E-73ED30BA03BE}" srcId="{1F31240F-CDAB-FB4B-A383-6897E421AA50}" destId="{32E89133-B602-004C-A256-07BC1B1223E8}" srcOrd="0" destOrd="0" parTransId="{C157B48E-D527-4041-910A-B0CEF6825591}" sibTransId="{B64BB59D-3825-E842-923E-2D35480C8010}"/>
    <dgm:cxn modelId="{6EA175E6-EF39-B149-97BD-DFB486EB32A2}" srcId="{4C755AB4-E29B-994F-8FF4-4A6BE25F3ACA}" destId="{3716CEF7-572B-2440-935E-AE8E0B84AECD}" srcOrd="3" destOrd="0" parTransId="{784E6BDB-1A8C-0B46-96DB-F80532F3D6D1}" sibTransId="{79FFE18C-844E-AB4E-809F-674D3B832471}"/>
    <dgm:cxn modelId="{F4A42FA3-62AD-0A45-B57B-FAA942B41FF3}" type="presOf" srcId="{4B44BBEE-442A-CF49-9A7B-252495F5D1A3}" destId="{528F977C-8699-984D-A0AB-5D5301135C72}" srcOrd="0" destOrd="0" presId="urn:microsoft.com/office/officeart/2005/8/layout/lProcess3"/>
    <dgm:cxn modelId="{73389090-24EC-3F40-9646-4D0F35670DCF}" srcId="{3716CEF7-572B-2440-935E-AE8E0B84AECD}" destId="{F310AE18-D8E4-7342-A3F6-E4EDDA09B482}" srcOrd="0" destOrd="0" parTransId="{2CBB9EA3-EBDC-7047-93E6-3B49DC78F8DE}" sibTransId="{00753F37-EE7D-B140-8015-7E1737BE20B0}"/>
    <dgm:cxn modelId="{B2A0AB9E-B7C2-9A46-B9C7-2242342135B5}" type="presOf" srcId="{32E89133-B602-004C-A256-07BC1B1223E8}" destId="{4B3FA2FF-2754-D04D-8D6F-A24761FECBFB}" srcOrd="0" destOrd="0" presId="urn:microsoft.com/office/officeart/2005/8/layout/lProcess3"/>
    <dgm:cxn modelId="{798B198C-6BA5-8D48-AEFB-2ED8766F186C}" srcId="{283E39DA-2255-E44C-A7B7-D35853F3A954}" destId="{1400F37C-B4AA-5342-9BC6-BCD8AB82BFD4}" srcOrd="0" destOrd="0" parTransId="{FE6F892F-0F0F-B544-BC35-88B8A4AD2F00}" sibTransId="{22EA37B7-443F-2F49-B8DB-6C8CF814754C}"/>
    <dgm:cxn modelId="{A4C39C5D-459D-834B-AF47-2F413D31712C}" srcId="{4C755AB4-E29B-994F-8FF4-4A6BE25F3ACA}" destId="{76526133-B1C0-BF44-AD41-527F2C40582C}" srcOrd="1" destOrd="0" parTransId="{AB840C0B-9942-0144-B1E1-DE362D166ABF}" sibTransId="{56A2EAD8-61A6-B847-BD7D-153D0E25DEC2}"/>
    <dgm:cxn modelId="{69A2A549-3B8F-C54E-AD9B-EA0D53450931}" type="presOf" srcId="{9DF6423C-5681-0148-ADBB-BF769A9F9BF6}" destId="{F63B0D6D-0251-434B-8214-7A9AA51FC4B7}" srcOrd="0" destOrd="0" presId="urn:microsoft.com/office/officeart/2005/8/layout/lProcess3"/>
    <dgm:cxn modelId="{55641C67-D2EB-4348-9BE6-F8C34F00C844}" type="presOf" srcId="{3716CEF7-572B-2440-935E-AE8E0B84AECD}" destId="{A78ADBF5-14F8-9E4A-9561-CB1DE3716FEE}" srcOrd="0" destOrd="0" presId="urn:microsoft.com/office/officeart/2005/8/layout/lProcess3"/>
    <dgm:cxn modelId="{A2A90CC5-AC3A-7047-8B46-9EA40904D9DA}" type="presOf" srcId="{76526133-B1C0-BF44-AD41-527F2C40582C}" destId="{61BF8F20-2546-864F-AE79-354805D4A2AA}" srcOrd="0" destOrd="0" presId="urn:microsoft.com/office/officeart/2005/8/layout/lProcess3"/>
    <dgm:cxn modelId="{12232EA7-45C5-3F4C-8B7D-70B3D5A3CC19}" type="presOf" srcId="{75697C74-D754-3D46-83C0-62BFAAC274E2}" destId="{BAD225B6-B336-E644-876E-7A0EF6FC35FF}" srcOrd="0" destOrd="0" presId="urn:microsoft.com/office/officeart/2005/8/layout/lProcess3"/>
    <dgm:cxn modelId="{C20B2DCF-FC23-C34B-8CC1-828951E7D9CB}" type="presOf" srcId="{4C755AB4-E29B-994F-8FF4-4A6BE25F3ACA}" destId="{E5E0E1A6-8549-4940-AB90-DEB9ACE635CA}" srcOrd="0" destOrd="0" presId="urn:microsoft.com/office/officeart/2005/8/layout/lProcess3"/>
    <dgm:cxn modelId="{B50C8060-9C8B-4B43-8C9A-01BBE0B031D6}" srcId="{1F31240F-CDAB-FB4B-A383-6897E421AA50}" destId="{4B44BBEE-442A-CF49-9A7B-252495F5D1A3}" srcOrd="1" destOrd="0" parTransId="{89FE8E25-8879-E94F-BE61-491267412D19}" sibTransId="{EFEB509C-39D3-454E-B43D-C9B2D82D689B}"/>
    <dgm:cxn modelId="{8B84894D-A9B5-774E-9DF9-04D6D9B64765}" srcId="{4C755AB4-E29B-994F-8FF4-4A6BE25F3ACA}" destId="{283E39DA-2255-E44C-A7B7-D35853F3A954}" srcOrd="2" destOrd="0" parTransId="{6B56418D-7C9E-0344-914A-E7E35CA845A9}" sibTransId="{2AEC8BD2-37AB-4C4D-99FE-2EE5825384DC}"/>
    <dgm:cxn modelId="{A7C7471E-9CDC-7D42-B4C5-48042C0CC8AF}" type="presOf" srcId="{1400F37C-B4AA-5342-9BC6-BCD8AB82BFD4}" destId="{86CF68EC-66D6-4D4C-81A6-BCB379569351}" srcOrd="0" destOrd="0" presId="urn:microsoft.com/office/officeart/2005/8/layout/lProcess3"/>
    <dgm:cxn modelId="{702B8AB1-BA67-574F-A4E6-C0C5D9A4B59E}" srcId="{76526133-B1C0-BF44-AD41-527F2C40582C}" destId="{9DF6423C-5681-0148-ADBB-BF769A9F9BF6}" srcOrd="1" destOrd="0" parTransId="{17749F14-C53B-0248-8231-6E9777113968}" sibTransId="{5D86D93C-FCBE-7F46-A765-5DD1E920E62C}"/>
    <dgm:cxn modelId="{982F2651-65AE-7243-9BC2-7B7D331088D8}" type="presParOf" srcId="{E5E0E1A6-8549-4940-AB90-DEB9ACE635CA}" destId="{09613B7E-2B01-DB40-A344-3EA21518858B}" srcOrd="0" destOrd="0" presId="urn:microsoft.com/office/officeart/2005/8/layout/lProcess3"/>
    <dgm:cxn modelId="{CDC4FAAA-0FED-0441-B88D-1A7386A8849B}" type="presParOf" srcId="{09613B7E-2B01-DB40-A344-3EA21518858B}" destId="{9F6D7DEC-CEF0-674B-BEB7-E64F36DC8645}" srcOrd="0" destOrd="0" presId="urn:microsoft.com/office/officeart/2005/8/layout/lProcess3"/>
    <dgm:cxn modelId="{0A00455F-A9C2-A048-B8DD-5DC1A26B3392}" type="presParOf" srcId="{09613B7E-2B01-DB40-A344-3EA21518858B}" destId="{ADB7DBF4-1DD3-6746-8B19-DD05A7946DAD}" srcOrd="1" destOrd="0" presId="urn:microsoft.com/office/officeart/2005/8/layout/lProcess3"/>
    <dgm:cxn modelId="{0D4192CC-5DA2-3A42-90D6-C0939FE74618}" type="presParOf" srcId="{09613B7E-2B01-DB40-A344-3EA21518858B}" destId="{4B3FA2FF-2754-D04D-8D6F-A24761FECBFB}" srcOrd="2" destOrd="0" presId="urn:microsoft.com/office/officeart/2005/8/layout/lProcess3"/>
    <dgm:cxn modelId="{4081A3AD-A1D9-E940-A25E-3A749DFA830B}" type="presParOf" srcId="{09613B7E-2B01-DB40-A344-3EA21518858B}" destId="{B022604D-BD0C-064B-9CBB-AA40014181A5}" srcOrd="3" destOrd="0" presId="urn:microsoft.com/office/officeart/2005/8/layout/lProcess3"/>
    <dgm:cxn modelId="{B83E6C3C-4635-B34E-839B-82480D91E9F2}" type="presParOf" srcId="{09613B7E-2B01-DB40-A344-3EA21518858B}" destId="{528F977C-8699-984D-A0AB-5D5301135C72}" srcOrd="4" destOrd="0" presId="urn:microsoft.com/office/officeart/2005/8/layout/lProcess3"/>
    <dgm:cxn modelId="{0AC493C4-D9F8-094B-B070-CDE3F2248F69}" type="presParOf" srcId="{E5E0E1A6-8549-4940-AB90-DEB9ACE635CA}" destId="{7F30B6AF-775C-1C43-877B-4491378010B3}" srcOrd="1" destOrd="0" presId="urn:microsoft.com/office/officeart/2005/8/layout/lProcess3"/>
    <dgm:cxn modelId="{978F979A-5DED-CA48-A72A-CACA7AFCABC4}" type="presParOf" srcId="{E5E0E1A6-8549-4940-AB90-DEB9ACE635CA}" destId="{59D01550-6620-1944-9458-BD33908F5755}" srcOrd="2" destOrd="0" presId="urn:microsoft.com/office/officeart/2005/8/layout/lProcess3"/>
    <dgm:cxn modelId="{2B1984F5-32EC-974A-87F2-9EA2E6E8D89E}" type="presParOf" srcId="{59D01550-6620-1944-9458-BD33908F5755}" destId="{61BF8F20-2546-864F-AE79-354805D4A2AA}" srcOrd="0" destOrd="0" presId="urn:microsoft.com/office/officeart/2005/8/layout/lProcess3"/>
    <dgm:cxn modelId="{A2B4E57A-BC6D-C54B-A273-11AA356B5D56}" type="presParOf" srcId="{59D01550-6620-1944-9458-BD33908F5755}" destId="{5AE970E6-8306-D245-92F4-F5CF409FE9C3}" srcOrd="1" destOrd="0" presId="urn:microsoft.com/office/officeart/2005/8/layout/lProcess3"/>
    <dgm:cxn modelId="{30EC7ACB-A1E3-0C4D-A57A-C25D7AB06A72}" type="presParOf" srcId="{59D01550-6620-1944-9458-BD33908F5755}" destId="{BAD225B6-B336-E644-876E-7A0EF6FC35FF}" srcOrd="2" destOrd="0" presId="urn:microsoft.com/office/officeart/2005/8/layout/lProcess3"/>
    <dgm:cxn modelId="{7D2E73F1-49FD-DB47-A412-83F5559E77CC}" type="presParOf" srcId="{59D01550-6620-1944-9458-BD33908F5755}" destId="{40661BD5-5B88-6E4C-B9AB-07F5963E6DD1}" srcOrd="3" destOrd="0" presId="urn:microsoft.com/office/officeart/2005/8/layout/lProcess3"/>
    <dgm:cxn modelId="{89C45F8C-FF17-3C49-A950-D1D45A142358}" type="presParOf" srcId="{59D01550-6620-1944-9458-BD33908F5755}" destId="{F63B0D6D-0251-434B-8214-7A9AA51FC4B7}" srcOrd="4" destOrd="0" presId="urn:microsoft.com/office/officeart/2005/8/layout/lProcess3"/>
    <dgm:cxn modelId="{88C585E6-C268-DF42-B847-52B2A3456F54}" type="presParOf" srcId="{E5E0E1A6-8549-4940-AB90-DEB9ACE635CA}" destId="{C2F8F18C-0287-FB48-8633-6565DE5A6C1F}" srcOrd="3" destOrd="0" presId="urn:microsoft.com/office/officeart/2005/8/layout/lProcess3"/>
    <dgm:cxn modelId="{8E085E55-172C-924D-B529-EEC86701A4C9}" type="presParOf" srcId="{E5E0E1A6-8549-4940-AB90-DEB9ACE635CA}" destId="{BA651F00-31DB-2F49-8F04-F696F5D10B3C}" srcOrd="4" destOrd="0" presId="urn:microsoft.com/office/officeart/2005/8/layout/lProcess3"/>
    <dgm:cxn modelId="{276B5F94-13B2-7B43-BB53-4ECB43884DF1}" type="presParOf" srcId="{BA651F00-31DB-2F49-8F04-F696F5D10B3C}" destId="{DABC0E09-46CB-254C-885A-D57523C1A5D6}" srcOrd="0" destOrd="0" presId="urn:microsoft.com/office/officeart/2005/8/layout/lProcess3"/>
    <dgm:cxn modelId="{0FA851CC-D673-1245-A265-55FEFE749EAF}" type="presParOf" srcId="{BA651F00-31DB-2F49-8F04-F696F5D10B3C}" destId="{EE2C2B91-2827-C545-8B76-59E9F0DCB559}" srcOrd="1" destOrd="0" presId="urn:microsoft.com/office/officeart/2005/8/layout/lProcess3"/>
    <dgm:cxn modelId="{6C76682C-61FA-7942-88C6-3F49C9C4E323}" type="presParOf" srcId="{BA651F00-31DB-2F49-8F04-F696F5D10B3C}" destId="{86CF68EC-66D6-4D4C-81A6-BCB379569351}" srcOrd="2" destOrd="0" presId="urn:microsoft.com/office/officeart/2005/8/layout/lProcess3"/>
    <dgm:cxn modelId="{A37D620F-748D-CF44-9F68-7F7ECC872DB9}" type="presParOf" srcId="{E5E0E1A6-8549-4940-AB90-DEB9ACE635CA}" destId="{2B72B2AB-EF9A-BA4E-94CC-3E977DCDF491}" srcOrd="5" destOrd="0" presId="urn:microsoft.com/office/officeart/2005/8/layout/lProcess3"/>
    <dgm:cxn modelId="{A6E25929-7532-244B-8790-E18DC1F82DF2}" type="presParOf" srcId="{E5E0E1A6-8549-4940-AB90-DEB9ACE635CA}" destId="{A47C1945-38B1-FA4D-AA58-6C34549ED32F}" srcOrd="6" destOrd="0" presId="urn:microsoft.com/office/officeart/2005/8/layout/lProcess3"/>
    <dgm:cxn modelId="{07ACDA23-3A32-AA41-96FC-2152663E5A63}" type="presParOf" srcId="{A47C1945-38B1-FA4D-AA58-6C34549ED32F}" destId="{A78ADBF5-14F8-9E4A-9561-CB1DE3716FEE}" srcOrd="0" destOrd="0" presId="urn:microsoft.com/office/officeart/2005/8/layout/lProcess3"/>
    <dgm:cxn modelId="{4DBD85D3-C003-4143-8FFE-767E4FA919F3}" type="presParOf" srcId="{A47C1945-38B1-FA4D-AA58-6C34549ED32F}" destId="{47321794-A4A1-8846-A225-CA5350689AC9}" srcOrd="1" destOrd="0" presId="urn:microsoft.com/office/officeart/2005/8/layout/lProcess3"/>
    <dgm:cxn modelId="{5BB8813E-68F3-9346-9582-72D2520510BB}" type="presParOf" srcId="{A47C1945-38B1-FA4D-AA58-6C34549ED32F}" destId="{7E824042-7225-C44D-B00E-0AB04084476F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2C9EFF-DDAD-F04C-AD66-FAD8024267A7}" type="doc">
      <dgm:prSet loTypeId="urn:microsoft.com/office/officeart/2005/8/layout/hierarchy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69C0A3-11B6-154E-BE22-34E8DF98A744}">
      <dgm:prSet phldrT="[Text]"/>
      <dgm:spPr/>
      <dgm:t>
        <a:bodyPr/>
        <a:lstStyle/>
        <a:p>
          <a:r>
            <a:rPr lang="en-US" dirty="0" smtClean="0"/>
            <a:t>What does success look like? </a:t>
          </a:r>
        </a:p>
      </dgm:t>
    </dgm:pt>
    <dgm:pt modelId="{3716DCB0-0F12-F245-B72B-94F7830FD9FD}" type="parTrans" cxnId="{CC6782F4-0632-5A44-8F30-E8EBD4876EC3}">
      <dgm:prSet/>
      <dgm:spPr/>
      <dgm:t>
        <a:bodyPr/>
        <a:lstStyle/>
        <a:p>
          <a:endParaRPr lang="en-US"/>
        </a:p>
      </dgm:t>
    </dgm:pt>
    <dgm:pt modelId="{B6D66C16-BAFE-B749-B056-D53A276C1D27}" type="sibTrans" cxnId="{CC6782F4-0632-5A44-8F30-E8EBD4876EC3}">
      <dgm:prSet/>
      <dgm:spPr/>
      <dgm:t>
        <a:bodyPr/>
        <a:lstStyle/>
        <a:p>
          <a:endParaRPr lang="en-US"/>
        </a:p>
      </dgm:t>
    </dgm:pt>
    <dgm:pt modelId="{170F2E78-BF06-6546-81AA-B4D204665DBE}">
      <dgm:prSet phldrT="[Text]" custT="1"/>
      <dgm:spPr/>
      <dgm:t>
        <a:bodyPr/>
        <a:lstStyle/>
        <a:p>
          <a:r>
            <a:rPr lang="en-US" sz="2400" dirty="0" smtClean="0"/>
            <a:t/>
          </a:r>
          <a:br>
            <a:rPr lang="en-US" sz="2400" dirty="0" smtClean="0"/>
          </a:br>
          <a:r>
            <a:rPr lang="en-US" sz="2400" dirty="0" smtClean="0"/>
            <a:t>Increased student interaction with librarian + technologists</a:t>
          </a:r>
        </a:p>
        <a:p>
          <a:endParaRPr lang="en-US" sz="2100" dirty="0"/>
        </a:p>
      </dgm:t>
    </dgm:pt>
    <dgm:pt modelId="{242B4D14-297A-3A40-B223-0F7854356F67}" type="parTrans" cxnId="{009D6201-32FB-1A43-8415-F57A2BB2F43E}">
      <dgm:prSet/>
      <dgm:spPr/>
      <dgm:t>
        <a:bodyPr/>
        <a:lstStyle/>
        <a:p>
          <a:endParaRPr lang="en-US"/>
        </a:p>
      </dgm:t>
    </dgm:pt>
    <dgm:pt modelId="{B0CA2279-46BC-5A4B-9756-EDDD8B295B33}" type="sibTrans" cxnId="{009D6201-32FB-1A43-8415-F57A2BB2F43E}">
      <dgm:prSet/>
      <dgm:spPr/>
      <dgm:t>
        <a:bodyPr/>
        <a:lstStyle/>
        <a:p>
          <a:endParaRPr lang="en-US"/>
        </a:p>
      </dgm:t>
    </dgm:pt>
    <dgm:pt modelId="{8F4259D6-8E2A-914D-A051-11996AE92A6B}">
      <dgm:prSet phldrT="[Text]"/>
      <dgm:spPr/>
      <dgm:t>
        <a:bodyPr/>
        <a:lstStyle/>
        <a:p>
          <a:r>
            <a:rPr lang="en-US" dirty="0" smtClean="0"/>
            <a:t>Reimagine instruction session </a:t>
          </a:r>
          <a:endParaRPr lang="en-US" dirty="0"/>
        </a:p>
      </dgm:t>
    </dgm:pt>
    <dgm:pt modelId="{FFEDADA9-ADC2-034D-9F7A-4DE61E223BD6}" type="parTrans" cxnId="{CA03C5F7-F6DC-0B4D-90B6-72971A93A4A9}">
      <dgm:prSet/>
      <dgm:spPr/>
      <dgm:t>
        <a:bodyPr/>
        <a:lstStyle/>
        <a:p>
          <a:endParaRPr lang="en-US"/>
        </a:p>
      </dgm:t>
    </dgm:pt>
    <dgm:pt modelId="{082EBF21-69C5-AF41-B5B9-798F1468CD16}" type="sibTrans" cxnId="{CA03C5F7-F6DC-0B4D-90B6-72971A93A4A9}">
      <dgm:prSet/>
      <dgm:spPr/>
      <dgm:t>
        <a:bodyPr/>
        <a:lstStyle/>
        <a:p>
          <a:endParaRPr lang="en-US"/>
        </a:p>
      </dgm:t>
    </dgm:pt>
    <dgm:pt modelId="{4F51CF71-0797-3D40-A4DC-D050DDE78BA2}">
      <dgm:prSet phldrT="[Text]"/>
      <dgm:spPr/>
      <dgm:t>
        <a:bodyPr/>
        <a:lstStyle/>
        <a:p>
          <a:r>
            <a:rPr lang="en-US" dirty="0" smtClean="0"/>
            <a:t>Assessment </a:t>
          </a:r>
          <a:endParaRPr lang="en-US" dirty="0"/>
        </a:p>
      </dgm:t>
    </dgm:pt>
    <dgm:pt modelId="{5304546D-D500-4A46-A877-E0A4A38CEE4D}" type="parTrans" cxnId="{E8AA7754-EBFB-9940-9206-A8B0551D28ED}">
      <dgm:prSet/>
      <dgm:spPr/>
      <dgm:t>
        <a:bodyPr/>
        <a:lstStyle/>
        <a:p>
          <a:endParaRPr lang="en-US"/>
        </a:p>
      </dgm:t>
    </dgm:pt>
    <dgm:pt modelId="{01051881-A85A-2E48-BB6A-507F044D313E}" type="sibTrans" cxnId="{E8AA7754-EBFB-9940-9206-A8B0551D28ED}">
      <dgm:prSet/>
      <dgm:spPr/>
      <dgm:t>
        <a:bodyPr/>
        <a:lstStyle/>
        <a:p>
          <a:endParaRPr lang="en-US"/>
        </a:p>
      </dgm:t>
    </dgm:pt>
    <dgm:pt modelId="{3983D82A-9318-9343-A57E-0734D5FE7B51}">
      <dgm:prSet phldrT="[Text]"/>
      <dgm:spPr/>
      <dgm:t>
        <a:bodyPr/>
        <a:lstStyle/>
        <a:p>
          <a:r>
            <a:rPr lang="en-US" dirty="0" smtClean="0"/>
            <a:t>Critical skills for students?  </a:t>
          </a:r>
          <a:endParaRPr lang="en-US" dirty="0"/>
        </a:p>
      </dgm:t>
    </dgm:pt>
    <dgm:pt modelId="{32FFF62A-F38C-8C40-B112-98AB5FDCCE76}" type="parTrans" cxnId="{17B02ABE-0DDD-A34D-A580-4B0DC5946B5B}">
      <dgm:prSet/>
      <dgm:spPr/>
      <dgm:t>
        <a:bodyPr/>
        <a:lstStyle/>
        <a:p>
          <a:endParaRPr lang="en-US"/>
        </a:p>
      </dgm:t>
    </dgm:pt>
    <dgm:pt modelId="{F5978F97-FA64-CE4C-BD3E-25F1BC53AB3A}" type="sibTrans" cxnId="{17B02ABE-0DDD-A34D-A580-4B0DC5946B5B}">
      <dgm:prSet/>
      <dgm:spPr/>
      <dgm:t>
        <a:bodyPr/>
        <a:lstStyle/>
        <a:p>
          <a:endParaRPr lang="en-US"/>
        </a:p>
      </dgm:t>
    </dgm:pt>
    <dgm:pt modelId="{3E21E3D0-FB29-694E-B525-4278614CA175}">
      <dgm:prSet phldrT="[Text]"/>
      <dgm:spPr/>
      <dgm:t>
        <a:bodyPr/>
        <a:lstStyle/>
        <a:p>
          <a:r>
            <a:rPr lang="en-US" dirty="0" smtClean="0"/>
            <a:t>Faculty expectations</a:t>
          </a:r>
          <a:endParaRPr lang="en-US" dirty="0"/>
        </a:p>
      </dgm:t>
    </dgm:pt>
    <dgm:pt modelId="{E79A002C-40CC-5849-875C-0F2AA32A629A}" type="sibTrans" cxnId="{00F6FC5A-7F35-E645-A7D1-E85FF818F51A}">
      <dgm:prSet/>
      <dgm:spPr/>
      <dgm:t>
        <a:bodyPr/>
        <a:lstStyle/>
        <a:p>
          <a:endParaRPr lang="en-US"/>
        </a:p>
      </dgm:t>
    </dgm:pt>
    <dgm:pt modelId="{26FF7914-4E56-8B4C-BFAC-B8880D868666}" type="parTrans" cxnId="{00F6FC5A-7F35-E645-A7D1-E85FF818F51A}">
      <dgm:prSet/>
      <dgm:spPr/>
      <dgm:t>
        <a:bodyPr/>
        <a:lstStyle/>
        <a:p>
          <a:endParaRPr lang="en-US"/>
        </a:p>
      </dgm:t>
    </dgm:pt>
    <dgm:pt modelId="{5DFF9AF1-E94C-F740-B0F4-CE50AA9EB1FE}" type="pres">
      <dgm:prSet presAssocID="{AA2C9EFF-DDAD-F04C-AD66-FAD8024267A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9B2FF28-4A77-7945-8144-9176CD73D981}" type="pres">
      <dgm:prSet presAssocID="{8969C0A3-11B6-154E-BE22-34E8DF98A744}" presName="vertOne" presStyleCnt="0"/>
      <dgm:spPr/>
    </dgm:pt>
    <dgm:pt modelId="{1F42BE1C-0D3C-CC45-9491-D088454268AD}" type="pres">
      <dgm:prSet presAssocID="{8969C0A3-11B6-154E-BE22-34E8DF98A74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41947D-09B5-AB44-A1A2-B86E1B97D472}" type="pres">
      <dgm:prSet presAssocID="{8969C0A3-11B6-154E-BE22-34E8DF98A744}" presName="parTransOne" presStyleCnt="0"/>
      <dgm:spPr/>
    </dgm:pt>
    <dgm:pt modelId="{764A1265-92DF-084C-BD51-164A69EAC283}" type="pres">
      <dgm:prSet presAssocID="{8969C0A3-11B6-154E-BE22-34E8DF98A744}" presName="horzOne" presStyleCnt="0"/>
      <dgm:spPr/>
    </dgm:pt>
    <dgm:pt modelId="{430235EF-723F-F441-8493-E066ECEF525D}" type="pres">
      <dgm:prSet presAssocID="{170F2E78-BF06-6546-81AA-B4D204665DBE}" presName="vertTwo" presStyleCnt="0"/>
      <dgm:spPr/>
    </dgm:pt>
    <dgm:pt modelId="{9AFC5FAC-AB52-C741-919D-235686E598E5}" type="pres">
      <dgm:prSet presAssocID="{170F2E78-BF06-6546-81AA-B4D204665DBE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D011AD-3D63-F243-943B-7C2F73675DE9}" type="pres">
      <dgm:prSet presAssocID="{170F2E78-BF06-6546-81AA-B4D204665DBE}" presName="parTransTwo" presStyleCnt="0"/>
      <dgm:spPr/>
    </dgm:pt>
    <dgm:pt modelId="{D61706A7-212D-E148-A97E-008BE245858A}" type="pres">
      <dgm:prSet presAssocID="{170F2E78-BF06-6546-81AA-B4D204665DBE}" presName="horzTwo" presStyleCnt="0"/>
      <dgm:spPr/>
    </dgm:pt>
    <dgm:pt modelId="{F7D078EE-EB0D-1F41-8631-4AFA50143950}" type="pres">
      <dgm:prSet presAssocID="{8F4259D6-8E2A-914D-A051-11996AE92A6B}" presName="vertThree" presStyleCnt="0"/>
      <dgm:spPr/>
    </dgm:pt>
    <dgm:pt modelId="{879BC3D6-85CB-224F-AE28-53061643B24A}" type="pres">
      <dgm:prSet presAssocID="{8F4259D6-8E2A-914D-A051-11996AE92A6B}" presName="txThree" presStyleLbl="node3" presStyleIdx="0" presStyleCnt="3" custLinFactNeighborX="-572" custLinFactNeighborY="17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5F2E3A-FD81-B242-A7F6-4C9DBA6E24A2}" type="pres">
      <dgm:prSet presAssocID="{8F4259D6-8E2A-914D-A051-11996AE92A6B}" presName="horzThree" presStyleCnt="0"/>
      <dgm:spPr/>
    </dgm:pt>
    <dgm:pt modelId="{C454D4E4-7450-B346-9B44-28F9C3A7E9CA}" type="pres">
      <dgm:prSet presAssocID="{082EBF21-69C5-AF41-B5B9-798F1468CD16}" presName="sibSpaceThree" presStyleCnt="0"/>
      <dgm:spPr/>
    </dgm:pt>
    <dgm:pt modelId="{1D190689-4E9B-C243-AE18-54BB1BFCB0D0}" type="pres">
      <dgm:prSet presAssocID="{4F51CF71-0797-3D40-A4DC-D050DDE78BA2}" presName="vertThree" presStyleCnt="0"/>
      <dgm:spPr/>
    </dgm:pt>
    <dgm:pt modelId="{8BA6B1C5-C053-3A4D-A9FB-2FDEABC19CDA}" type="pres">
      <dgm:prSet presAssocID="{4F51CF71-0797-3D40-A4DC-D050DDE78BA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B3B667-9383-254C-839E-652967F28D66}" type="pres">
      <dgm:prSet presAssocID="{4F51CF71-0797-3D40-A4DC-D050DDE78BA2}" presName="horzThree" presStyleCnt="0"/>
      <dgm:spPr/>
    </dgm:pt>
    <dgm:pt modelId="{2C3BD47B-53F4-A14F-8661-B6E03CB5FAFB}" type="pres">
      <dgm:prSet presAssocID="{B0CA2279-46BC-5A4B-9756-EDDD8B295B33}" presName="sibSpaceTwo" presStyleCnt="0"/>
      <dgm:spPr/>
    </dgm:pt>
    <dgm:pt modelId="{D9ACF7A3-13FA-6343-BBD3-132D7D9478F8}" type="pres">
      <dgm:prSet presAssocID="{3983D82A-9318-9343-A57E-0734D5FE7B51}" presName="vertTwo" presStyleCnt="0"/>
      <dgm:spPr/>
    </dgm:pt>
    <dgm:pt modelId="{8EF44EA9-60BC-E946-81EE-77F111AF0CB3}" type="pres">
      <dgm:prSet presAssocID="{3983D82A-9318-9343-A57E-0734D5FE7B5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941C2D-F324-B744-B774-0FBA5D28CFA0}" type="pres">
      <dgm:prSet presAssocID="{3983D82A-9318-9343-A57E-0734D5FE7B51}" presName="parTransTwo" presStyleCnt="0"/>
      <dgm:spPr/>
    </dgm:pt>
    <dgm:pt modelId="{BEC280F3-2F59-7144-AC5A-BF8823AA578A}" type="pres">
      <dgm:prSet presAssocID="{3983D82A-9318-9343-A57E-0734D5FE7B51}" presName="horzTwo" presStyleCnt="0"/>
      <dgm:spPr/>
    </dgm:pt>
    <dgm:pt modelId="{CA12BC5E-A2DC-D847-A3BB-2E439863A4DD}" type="pres">
      <dgm:prSet presAssocID="{3E21E3D0-FB29-694E-B525-4278614CA175}" presName="vertThree" presStyleCnt="0"/>
      <dgm:spPr/>
    </dgm:pt>
    <dgm:pt modelId="{A8B00F75-DAE7-7A4F-8A87-09624F62AC68}" type="pres">
      <dgm:prSet presAssocID="{3E21E3D0-FB29-694E-B525-4278614CA175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0300DD-4774-294F-8F71-26A8A262D699}" type="pres">
      <dgm:prSet presAssocID="{3E21E3D0-FB29-694E-B525-4278614CA175}" presName="horzThree" presStyleCnt="0"/>
      <dgm:spPr/>
    </dgm:pt>
  </dgm:ptLst>
  <dgm:cxnLst>
    <dgm:cxn modelId="{EFDBEE33-3E8A-594D-9E33-77007AB22AE0}" type="presOf" srcId="{8F4259D6-8E2A-914D-A051-11996AE92A6B}" destId="{879BC3D6-85CB-224F-AE28-53061643B24A}" srcOrd="0" destOrd="0" presId="urn:microsoft.com/office/officeart/2005/8/layout/hierarchy4"/>
    <dgm:cxn modelId="{5992F161-7C3B-F348-B131-FAD6C8DF392C}" type="presOf" srcId="{170F2E78-BF06-6546-81AA-B4D204665DBE}" destId="{9AFC5FAC-AB52-C741-919D-235686E598E5}" srcOrd="0" destOrd="0" presId="urn:microsoft.com/office/officeart/2005/8/layout/hierarchy4"/>
    <dgm:cxn modelId="{E8AA7754-EBFB-9940-9206-A8B0551D28ED}" srcId="{170F2E78-BF06-6546-81AA-B4D204665DBE}" destId="{4F51CF71-0797-3D40-A4DC-D050DDE78BA2}" srcOrd="1" destOrd="0" parTransId="{5304546D-D500-4A46-A877-E0A4A38CEE4D}" sibTransId="{01051881-A85A-2E48-BB6A-507F044D313E}"/>
    <dgm:cxn modelId="{009D6201-32FB-1A43-8415-F57A2BB2F43E}" srcId="{8969C0A3-11B6-154E-BE22-34E8DF98A744}" destId="{170F2E78-BF06-6546-81AA-B4D204665DBE}" srcOrd="0" destOrd="0" parTransId="{242B4D14-297A-3A40-B223-0F7854356F67}" sibTransId="{B0CA2279-46BC-5A4B-9756-EDDD8B295B33}"/>
    <dgm:cxn modelId="{9E017249-FDEF-2746-A6EE-0DCB77937236}" type="presOf" srcId="{4F51CF71-0797-3D40-A4DC-D050DDE78BA2}" destId="{8BA6B1C5-C053-3A4D-A9FB-2FDEABC19CDA}" srcOrd="0" destOrd="0" presId="urn:microsoft.com/office/officeart/2005/8/layout/hierarchy4"/>
    <dgm:cxn modelId="{CC6782F4-0632-5A44-8F30-E8EBD4876EC3}" srcId="{AA2C9EFF-DDAD-F04C-AD66-FAD8024267A7}" destId="{8969C0A3-11B6-154E-BE22-34E8DF98A744}" srcOrd="0" destOrd="0" parTransId="{3716DCB0-0F12-F245-B72B-94F7830FD9FD}" sibTransId="{B6D66C16-BAFE-B749-B056-D53A276C1D27}"/>
    <dgm:cxn modelId="{00F6FC5A-7F35-E645-A7D1-E85FF818F51A}" srcId="{3983D82A-9318-9343-A57E-0734D5FE7B51}" destId="{3E21E3D0-FB29-694E-B525-4278614CA175}" srcOrd="0" destOrd="0" parTransId="{26FF7914-4E56-8B4C-BFAC-B8880D868666}" sibTransId="{E79A002C-40CC-5849-875C-0F2AA32A629A}"/>
    <dgm:cxn modelId="{CA03C5F7-F6DC-0B4D-90B6-72971A93A4A9}" srcId="{170F2E78-BF06-6546-81AA-B4D204665DBE}" destId="{8F4259D6-8E2A-914D-A051-11996AE92A6B}" srcOrd="0" destOrd="0" parTransId="{FFEDADA9-ADC2-034D-9F7A-4DE61E223BD6}" sibTransId="{082EBF21-69C5-AF41-B5B9-798F1468CD16}"/>
    <dgm:cxn modelId="{17B02ABE-0DDD-A34D-A580-4B0DC5946B5B}" srcId="{8969C0A3-11B6-154E-BE22-34E8DF98A744}" destId="{3983D82A-9318-9343-A57E-0734D5FE7B51}" srcOrd="1" destOrd="0" parTransId="{32FFF62A-F38C-8C40-B112-98AB5FDCCE76}" sibTransId="{F5978F97-FA64-CE4C-BD3E-25F1BC53AB3A}"/>
    <dgm:cxn modelId="{0AAA9B25-2974-B644-88D1-36A71D6F1CF8}" type="presOf" srcId="{8969C0A3-11B6-154E-BE22-34E8DF98A744}" destId="{1F42BE1C-0D3C-CC45-9491-D088454268AD}" srcOrd="0" destOrd="0" presId="urn:microsoft.com/office/officeart/2005/8/layout/hierarchy4"/>
    <dgm:cxn modelId="{BE786A75-1DC1-D948-95B1-73F26F29052F}" type="presOf" srcId="{3E21E3D0-FB29-694E-B525-4278614CA175}" destId="{A8B00F75-DAE7-7A4F-8A87-09624F62AC68}" srcOrd="0" destOrd="0" presId="urn:microsoft.com/office/officeart/2005/8/layout/hierarchy4"/>
    <dgm:cxn modelId="{85F3B3B5-344C-F74E-99CD-222D11639671}" type="presOf" srcId="{3983D82A-9318-9343-A57E-0734D5FE7B51}" destId="{8EF44EA9-60BC-E946-81EE-77F111AF0CB3}" srcOrd="0" destOrd="0" presId="urn:microsoft.com/office/officeart/2005/8/layout/hierarchy4"/>
    <dgm:cxn modelId="{C676E6BB-D86B-F345-98ED-17F8DEBC3C3F}" type="presOf" srcId="{AA2C9EFF-DDAD-F04C-AD66-FAD8024267A7}" destId="{5DFF9AF1-E94C-F740-B0F4-CE50AA9EB1FE}" srcOrd="0" destOrd="0" presId="urn:microsoft.com/office/officeart/2005/8/layout/hierarchy4"/>
    <dgm:cxn modelId="{2F86F631-FD95-0340-94CC-12605DF86DF1}" type="presParOf" srcId="{5DFF9AF1-E94C-F740-B0F4-CE50AA9EB1FE}" destId="{29B2FF28-4A77-7945-8144-9176CD73D981}" srcOrd="0" destOrd="0" presId="urn:microsoft.com/office/officeart/2005/8/layout/hierarchy4"/>
    <dgm:cxn modelId="{A3673173-0EF1-1545-A15D-323BAA82F41C}" type="presParOf" srcId="{29B2FF28-4A77-7945-8144-9176CD73D981}" destId="{1F42BE1C-0D3C-CC45-9491-D088454268AD}" srcOrd="0" destOrd="0" presId="urn:microsoft.com/office/officeart/2005/8/layout/hierarchy4"/>
    <dgm:cxn modelId="{F2586286-0C6E-2642-B074-D0060051F2AA}" type="presParOf" srcId="{29B2FF28-4A77-7945-8144-9176CD73D981}" destId="{3F41947D-09B5-AB44-A1A2-B86E1B97D472}" srcOrd="1" destOrd="0" presId="urn:microsoft.com/office/officeart/2005/8/layout/hierarchy4"/>
    <dgm:cxn modelId="{D729F754-A8E9-8646-8653-BFEBE3B0F6D7}" type="presParOf" srcId="{29B2FF28-4A77-7945-8144-9176CD73D981}" destId="{764A1265-92DF-084C-BD51-164A69EAC283}" srcOrd="2" destOrd="0" presId="urn:microsoft.com/office/officeart/2005/8/layout/hierarchy4"/>
    <dgm:cxn modelId="{A3A57AC2-5448-3C4F-89DB-9B830FD33B90}" type="presParOf" srcId="{764A1265-92DF-084C-BD51-164A69EAC283}" destId="{430235EF-723F-F441-8493-E066ECEF525D}" srcOrd="0" destOrd="0" presId="urn:microsoft.com/office/officeart/2005/8/layout/hierarchy4"/>
    <dgm:cxn modelId="{68C3FD90-5536-3A42-B074-8E16AEEB2D0C}" type="presParOf" srcId="{430235EF-723F-F441-8493-E066ECEF525D}" destId="{9AFC5FAC-AB52-C741-919D-235686E598E5}" srcOrd="0" destOrd="0" presId="urn:microsoft.com/office/officeart/2005/8/layout/hierarchy4"/>
    <dgm:cxn modelId="{031B29B1-CA87-834F-9C6F-C3D1DB920C6E}" type="presParOf" srcId="{430235EF-723F-F441-8493-E066ECEF525D}" destId="{58D011AD-3D63-F243-943B-7C2F73675DE9}" srcOrd="1" destOrd="0" presId="urn:microsoft.com/office/officeart/2005/8/layout/hierarchy4"/>
    <dgm:cxn modelId="{2604415B-1880-0548-AB6F-EE25C55025FE}" type="presParOf" srcId="{430235EF-723F-F441-8493-E066ECEF525D}" destId="{D61706A7-212D-E148-A97E-008BE245858A}" srcOrd="2" destOrd="0" presId="urn:microsoft.com/office/officeart/2005/8/layout/hierarchy4"/>
    <dgm:cxn modelId="{B4C5A289-8A24-E44E-9074-F0BC63C1F2A7}" type="presParOf" srcId="{D61706A7-212D-E148-A97E-008BE245858A}" destId="{F7D078EE-EB0D-1F41-8631-4AFA50143950}" srcOrd="0" destOrd="0" presId="urn:microsoft.com/office/officeart/2005/8/layout/hierarchy4"/>
    <dgm:cxn modelId="{949BBF2D-C08C-1842-B0D2-0F6B4E1BBC1D}" type="presParOf" srcId="{F7D078EE-EB0D-1F41-8631-4AFA50143950}" destId="{879BC3D6-85CB-224F-AE28-53061643B24A}" srcOrd="0" destOrd="0" presId="urn:microsoft.com/office/officeart/2005/8/layout/hierarchy4"/>
    <dgm:cxn modelId="{5B4AF4CB-5C0A-7D4F-8BE4-CCD1FEFF81B3}" type="presParOf" srcId="{F7D078EE-EB0D-1F41-8631-4AFA50143950}" destId="{025F2E3A-FD81-B242-A7F6-4C9DBA6E24A2}" srcOrd="1" destOrd="0" presId="urn:microsoft.com/office/officeart/2005/8/layout/hierarchy4"/>
    <dgm:cxn modelId="{9FF2A40D-9073-824C-850D-F45813A131BB}" type="presParOf" srcId="{D61706A7-212D-E148-A97E-008BE245858A}" destId="{C454D4E4-7450-B346-9B44-28F9C3A7E9CA}" srcOrd="1" destOrd="0" presId="urn:microsoft.com/office/officeart/2005/8/layout/hierarchy4"/>
    <dgm:cxn modelId="{A46BD0CE-8BC8-0D44-9E7A-CB9BF97907E3}" type="presParOf" srcId="{D61706A7-212D-E148-A97E-008BE245858A}" destId="{1D190689-4E9B-C243-AE18-54BB1BFCB0D0}" srcOrd="2" destOrd="0" presId="urn:microsoft.com/office/officeart/2005/8/layout/hierarchy4"/>
    <dgm:cxn modelId="{B3BCF839-4768-D443-9FE6-8885E4A88624}" type="presParOf" srcId="{1D190689-4E9B-C243-AE18-54BB1BFCB0D0}" destId="{8BA6B1C5-C053-3A4D-A9FB-2FDEABC19CDA}" srcOrd="0" destOrd="0" presId="urn:microsoft.com/office/officeart/2005/8/layout/hierarchy4"/>
    <dgm:cxn modelId="{E2824357-C8ED-2941-BAEE-8D2070EECA71}" type="presParOf" srcId="{1D190689-4E9B-C243-AE18-54BB1BFCB0D0}" destId="{C7B3B667-9383-254C-839E-652967F28D66}" srcOrd="1" destOrd="0" presId="urn:microsoft.com/office/officeart/2005/8/layout/hierarchy4"/>
    <dgm:cxn modelId="{B91057BD-26E8-F44E-B985-5978551DAC0B}" type="presParOf" srcId="{764A1265-92DF-084C-BD51-164A69EAC283}" destId="{2C3BD47B-53F4-A14F-8661-B6E03CB5FAFB}" srcOrd="1" destOrd="0" presId="urn:microsoft.com/office/officeart/2005/8/layout/hierarchy4"/>
    <dgm:cxn modelId="{D0F14B29-E27B-6244-B831-B7F24DB10764}" type="presParOf" srcId="{764A1265-92DF-084C-BD51-164A69EAC283}" destId="{D9ACF7A3-13FA-6343-BBD3-132D7D9478F8}" srcOrd="2" destOrd="0" presId="urn:microsoft.com/office/officeart/2005/8/layout/hierarchy4"/>
    <dgm:cxn modelId="{6133E467-AECF-2148-9A8B-8D4D19AFAA86}" type="presParOf" srcId="{D9ACF7A3-13FA-6343-BBD3-132D7D9478F8}" destId="{8EF44EA9-60BC-E946-81EE-77F111AF0CB3}" srcOrd="0" destOrd="0" presId="urn:microsoft.com/office/officeart/2005/8/layout/hierarchy4"/>
    <dgm:cxn modelId="{B1DF0575-FD2F-F340-9752-7EB9871761FD}" type="presParOf" srcId="{D9ACF7A3-13FA-6343-BBD3-132D7D9478F8}" destId="{C4941C2D-F324-B744-B774-0FBA5D28CFA0}" srcOrd="1" destOrd="0" presId="urn:microsoft.com/office/officeart/2005/8/layout/hierarchy4"/>
    <dgm:cxn modelId="{E408688F-F6B2-6741-8ECF-55304D06D57D}" type="presParOf" srcId="{D9ACF7A3-13FA-6343-BBD3-132D7D9478F8}" destId="{BEC280F3-2F59-7144-AC5A-BF8823AA578A}" srcOrd="2" destOrd="0" presId="urn:microsoft.com/office/officeart/2005/8/layout/hierarchy4"/>
    <dgm:cxn modelId="{D4EFE353-C4F3-C045-851D-EC667E01F154}" type="presParOf" srcId="{BEC280F3-2F59-7144-AC5A-BF8823AA578A}" destId="{CA12BC5E-A2DC-D847-A3BB-2E439863A4DD}" srcOrd="0" destOrd="0" presId="urn:microsoft.com/office/officeart/2005/8/layout/hierarchy4"/>
    <dgm:cxn modelId="{18E6A96D-5810-2045-A5FE-7DA3334650E1}" type="presParOf" srcId="{CA12BC5E-A2DC-D847-A3BB-2E439863A4DD}" destId="{A8B00F75-DAE7-7A4F-8A87-09624F62AC68}" srcOrd="0" destOrd="0" presId="urn:microsoft.com/office/officeart/2005/8/layout/hierarchy4"/>
    <dgm:cxn modelId="{6829FBC8-2884-CF43-868A-E52CEB6665DA}" type="presParOf" srcId="{CA12BC5E-A2DC-D847-A3BB-2E439863A4DD}" destId="{830300DD-4774-294F-8F71-26A8A262D69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452B99-7D71-A64A-9268-C4EAEA5847E1}" type="doc">
      <dgm:prSet loTypeId="urn:microsoft.com/office/officeart/2005/8/layout/lProcess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9EF204-E505-FE40-B736-5376F228D23A}">
      <dgm:prSet phldrT="[Text]"/>
      <dgm:spPr/>
      <dgm:t>
        <a:bodyPr/>
        <a:lstStyle/>
        <a:p>
          <a:r>
            <a:rPr lang="en-US" dirty="0" smtClean="0"/>
            <a:t>Supervisors</a:t>
          </a:r>
          <a:endParaRPr lang="en-US" dirty="0"/>
        </a:p>
      </dgm:t>
    </dgm:pt>
    <dgm:pt modelId="{7212DF81-0954-9149-82BE-48E4E16E05B5}" type="parTrans" cxnId="{F94718A8-7F05-5047-8BA4-9D0A00C543F2}">
      <dgm:prSet/>
      <dgm:spPr/>
      <dgm:t>
        <a:bodyPr/>
        <a:lstStyle/>
        <a:p>
          <a:endParaRPr lang="en-US"/>
        </a:p>
      </dgm:t>
    </dgm:pt>
    <dgm:pt modelId="{734ED167-B69C-1142-94E1-D90ACC6ED2CE}" type="sibTrans" cxnId="{F94718A8-7F05-5047-8BA4-9D0A00C543F2}">
      <dgm:prSet/>
      <dgm:spPr/>
      <dgm:t>
        <a:bodyPr/>
        <a:lstStyle/>
        <a:p>
          <a:endParaRPr lang="en-US"/>
        </a:p>
      </dgm:t>
    </dgm:pt>
    <dgm:pt modelId="{3E974787-1DF4-EE41-9597-4A0F2D98AE67}">
      <dgm:prSet phldrT="[Text]"/>
      <dgm:spPr/>
      <dgm:t>
        <a:bodyPr/>
        <a:lstStyle/>
        <a:p>
          <a:pPr algn="ctr"/>
          <a:r>
            <a:rPr lang="en-US" dirty="0" smtClean="0"/>
            <a:t>Require librarians to attend technology     workshops	</a:t>
          </a:r>
          <a:endParaRPr lang="en-US" dirty="0"/>
        </a:p>
      </dgm:t>
    </dgm:pt>
    <dgm:pt modelId="{821C626C-2C8D-B941-B90D-7A904C5220C1}" type="parTrans" cxnId="{97646AAB-1D98-EF4E-AEB2-AA492A7C75AA}">
      <dgm:prSet/>
      <dgm:spPr/>
      <dgm:t>
        <a:bodyPr/>
        <a:lstStyle/>
        <a:p>
          <a:endParaRPr lang="en-US"/>
        </a:p>
      </dgm:t>
    </dgm:pt>
    <dgm:pt modelId="{D039FB6C-F9D1-AD45-B813-59AFDC7B2F5A}" type="sibTrans" cxnId="{97646AAB-1D98-EF4E-AEB2-AA492A7C75AA}">
      <dgm:prSet/>
      <dgm:spPr/>
      <dgm:t>
        <a:bodyPr/>
        <a:lstStyle/>
        <a:p>
          <a:endParaRPr lang="en-US"/>
        </a:p>
      </dgm:t>
    </dgm:pt>
    <dgm:pt modelId="{5B062A25-B0CA-F34A-AC4F-F3A6DA28DB7E}">
      <dgm:prSet phldrT="[Text]"/>
      <dgm:spPr/>
      <dgm:t>
        <a:bodyPr/>
        <a:lstStyle/>
        <a:p>
          <a:r>
            <a:rPr lang="en-US" dirty="0" smtClean="0"/>
            <a:t>Identify possible collaborations across campus </a:t>
          </a:r>
          <a:endParaRPr lang="en-US" dirty="0"/>
        </a:p>
      </dgm:t>
    </dgm:pt>
    <dgm:pt modelId="{9C1B4DD6-639A-8E48-A921-5F0247FD2322}" type="parTrans" cxnId="{2A740753-993C-6C4C-B119-7FAA9AF99FD2}">
      <dgm:prSet/>
      <dgm:spPr/>
      <dgm:t>
        <a:bodyPr/>
        <a:lstStyle/>
        <a:p>
          <a:endParaRPr lang="en-US"/>
        </a:p>
      </dgm:t>
    </dgm:pt>
    <dgm:pt modelId="{47B02415-607E-0142-9620-542B3E125493}" type="sibTrans" cxnId="{2A740753-993C-6C4C-B119-7FAA9AF99FD2}">
      <dgm:prSet/>
      <dgm:spPr/>
      <dgm:t>
        <a:bodyPr/>
        <a:lstStyle/>
        <a:p>
          <a:endParaRPr lang="en-US"/>
        </a:p>
      </dgm:t>
    </dgm:pt>
    <dgm:pt modelId="{87098ABF-8C5F-0548-9754-5714DFD9331C}">
      <dgm:prSet phldrT="[Text]"/>
      <dgm:spPr/>
      <dgm:t>
        <a:bodyPr/>
        <a:lstStyle/>
        <a:p>
          <a:r>
            <a:rPr lang="en-US" dirty="0" smtClean="0"/>
            <a:t>Librarians</a:t>
          </a:r>
          <a:endParaRPr lang="en-US" dirty="0"/>
        </a:p>
      </dgm:t>
    </dgm:pt>
    <dgm:pt modelId="{DBF48695-663D-C645-8303-98BFFD8A6F7C}" type="parTrans" cxnId="{F32DB062-485C-9643-AF73-CA4535FD2082}">
      <dgm:prSet/>
      <dgm:spPr/>
      <dgm:t>
        <a:bodyPr/>
        <a:lstStyle/>
        <a:p>
          <a:endParaRPr lang="en-US"/>
        </a:p>
      </dgm:t>
    </dgm:pt>
    <dgm:pt modelId="{FA88C2F0-9FAC-6A42-A809-6F41DF41655B}" type="sibTrans" cxnId="{F32DB062-485C-9643-AF73-CA4535FD2082}">
      <dgm:prSet/>
      <dgm:spPr/>
      <dgm:t>
        <a:bodyPr/>
        <a:lstStyle/>
        <a:p>
          <a:endParaRPr lang="en-US"/>
        </a:p>
      </dgm:t>
    </dgm:pt>
    <dgm:pt modelId="{44BB2491-E066-CE4F-963C-F375CA4D9A99}">
      <dgm:prSet phldrT="[Text]"/>
      <dgm:spPr/>
      <dgm:t>
        <a:bodyPr/>
        <a:lstStyle/>
        <a:p>
          <a:r>
            <a:rPr lang="en-US" dirty="0" smtClean="0"/>
            <a:t>Identify possible collaborations based on interests	</a:t>
          </a:r>
          <a:endParaRPr lang="en-US" dirty="0"/>
        </a:p>
      </dgm:t>
    </dgm:pt>
    <dgm:pt modelId="{5729C3C7-B31A-C14B-BADB-C4690E01D884}" type="parTrans" cxnId="{D2CC602A-49D3-C345-B77E-90F8F547611D}">
      <dgm:prSet/>
      <dgm:spPr/>
      <dgm:t>
        <a:bodyPr/>
        <a:lstStyle/>
        <a:p>
          <a:endParaRPr lang="en-US"/>
        </a:p>
      </dgm:t>
    </dgm:pt>
    <dgm:pt modelId="{9DA8382D-22B7-EE4A-8B0D-B2637D2C11BE}" type="sibTrans" cxnId="{D2CC602A-49D3-C345-B77E-90F8F547611D}">
      <dgm:prSet/>
      <dgm:spPr/>
      <dgm:t>
        <a:bodyPr/>
        <a:lstStyle/>
        <a:p>
          <a:endParaRPr lang="en-US"/>
        </a:p>
      </dgm:t>
    </dgm:pt>
    <dgm:pt modelId="{C2002F4F-5413-524D-8E23-82FC61C56221}">
      <dgm:prSet phldrT="[Text]"/>
      <dgm:spPr/>
      <dgm:t>
        <a:bodyPr/>
        <a:lstStyle/>
        <a:p>
          <a:r>
            <a:rPr lang="en-US" dirty="0" smtClean="0"/>
            <a:t>Make the makerspace your own </a:t>
          </a:r>
          <a:endParaRPr lang="en-US" dirty="0"/>
        </a:p>
      </dgm:t>
    </dgm:pt>
    <dgm:pt modelId="{925F7B4D-ED87-BA4D-A530-E8B38946874C}" type="parTrans" cxnId="{D5DBBA01-6961-CF4A-A6BB-9628BBCC81F1}">
      <dgm:prSet/>
      <dgm:spPr/>
      <dgm:t>
        <a:bodyPr/>
        <a:lstStyle/>
        <a:p>
          <a:endParaRPr lang="en-US"/>
        </a:p>
      </dgm:t>
    </dgm:pt>
    <dgm:pt modelId="{41214E70-6287-BD41-944C-9D60789A7525}" type="sibTrans" cxnId="{D5DBBA01-6961-CF4A-A6BB-9628BBCC81F1}">
      <dgm:prSet/>
      <dgm:spPr/>
      <dgm:t>
        <a:bodyPr/>
        <a:lstStyle/>
        <a:p>
          <a:endParaRPr lang="en-US"/>
        </a:p>
      </dgm:t>
    </dgm:pt>
    <dgm:pt modelId="{87C5E13E-7087-874A-9860-A5B955B8EC8B}">
      <dgm:prSet phldrT="[Text]"/>
      <dgm:spPr/>
      <dgm:t>
        <a:bodyPr/>
        <a:lstStyle/>
        <a:p>
          <a:r>
            <a:rPr lang="en-US" dirty="0" smtClean="0"/>
            <a:t>Technologists</a:t>
          </a:r>
          <a:endParaRPr lang="en-US" dirty="0"/>
        </a:p>
      </dgm:t>
    </dgm:pt>
    <dgm:pt modelId="{4B2EA4CC-E8AA-804B-A0FB-58BDEF82EB82}" type="parTrans" cxnId="{1C7D7BED-58E9-1F42-91E6-877F19C44058}">
      <dgm:prSet/>
      <dgm:spPr/>
      <dgm:t>
        <a:bodyPr/>
        <a:lstStyle/>
        <a:p>
          <a:endParaRPr lang="en-US"/>
        </a:p>
      </dgm:t>
    </dgm:pt>
    <dgm:pt modelId="{6711EA99-42BC-A14D-A79F-ABA5807B6461}" type="sibTrans" cxnId="{1C7D7BED-58E9-1F42-91E6-877F19C44058}">
      <dgm:prSet/>
      <dgm:spPr/>
      <dgm:t>
        <a:bodyPr/>
        <a:lstStyle/>
        <a:p>
          <a:endParaRPr lang="en-US"/>
        </a:p>
      </dgm:t>
    </dgm:pt>
    <dgm:pt modelId="{5D6D127D-8CC5-C546-8608-C8C056106064}">
      <dgm:prSet phldrT="[Text]"/>
      <dgm:spPr/>
      <dgm:t>
        <a:bodyPr/>
        <a:lstStyle/>
        <a:p>
          <a:r>
            <a:rPr lang="en-US" dirty="0" smtClean="0"/>
            <a:t>Contact librarians when there are new projects</a:t>
          </a:r>
          <a:endParaRPr lang="en-US" dirty="0"/>
        </a:p>
      </dgm:t>
    </dgm:pt>
    <dgm:pt modelId="{50253D42-BEAB-2744-BEE5-2A262BFE32B8}" type="parTrans" cxnId="{74C68DBA-1A82-6145-BE1A-72A32DCFF4C4}">
      <dgm:prSet/>
      <dgm:spPr/>
      <dgm:t>
        <a:bodyPr/>
        <a:lstStyle/>
        <a:p>
          <a:endParaRPr lang="en-US"/>
        </a:p>
      </dgm:t>
    </dgm:pt>
    <dgm:pt modelId="{5359494C-F9A6-9245-A41B-90ED438020BE}" type="sibTrans" cxnId="{74C68DBA-1A82-6145-BE1A-72A32DCFF4C4}">
      <dgm:prSet/>
      <dgm:spPr/>
      <dgm:t>
        <a:bodyPr/>
        <a:lstStyle/>
        <a:p>
          <a:endParaRPr lang="en-US"/>
        </a:p>
      </dgm:t>
    </dgm:pt>
    <dgm:pt modelId="{52DB9CE8-270B-C34D-8A6E-4265B0ACAB40}">
      <dgm:prSet phldrT="[Text]"/>
      <dgm:spPr/>
      <dgm:t>
        <a:bodyPr/>
        <a:lstStyle/>
        <a:p>
          <a:r>
            <a:rPr lang="en-US" dirty="0" smtClean="0"/>
            <a:t>Explain how technology supports student learning </a:t>
          </a:r>
          <a:endParaRPr lang="en-US" dirty="0"/>
        </a:p>
      </dgm:t>
    </dgm:pt>
    <dgm:pt modelId="{88D5ABE0-3663-8A4A-8FB7-A873A108B78D}" type="parTrans" cxnId="{C835E0B4-05EB-4948-91E7-E8266F4C21EF}">
      <dgm:prSet/>
      <dgm:spPr/>
      <dgm:t>
        <a:bodyPr/>
        <a:lstStyle/>
        <a:p>
          <a:endParaRPr lang="en-US"/>
        </a:p>
      </dgm:t>
    </dgm:pt>
    <dgm:pt modelId="{8F54D68F-01DA-5042-B8F8-D0DD5B2DF31E}" type="sibTrans" cxnId="{C835E0B4-05EB-4948-91E7-E8266F4C21EF}">
      <dgm:prSet/>
      <dgm:spPr/>
      <dgm:t>
        <a:bodyPr/>
        <a:lstStyle/>
        <a:p>
          <a:endParaRPr lang="en-US"/>
        </a:p>
      </dgm:t>
    </dgm:pt>
    <dgm:pt modelId="{4C5E1DEB-21A6-7F47-BC93-C66C457730C2}" type="pres">
      <dgm:prSet presAssocID="{FB452B99-7D71-A64A-9268-C4EAEA5847E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A9AD9E-FB13-0444-B874-8ED2669525A0}" type="pres">
      <dgm:prSet presAssocID="{129EF204-E505-FE40-B736-5376F228D23A}" presName="compNode" presStyleCnt="0"/>
      <dgm:spPr/>
    </dgm:pt>
    <dgm:pt modelId="{84ABA276-EE83-6042-845B-C37C4B07526F}" type="pres">
      <dgm:prSet presAssocID="{129EF204-E505-FE40-B736-5376F228D23A}" presName="aNode" presStyleLbl="bgShp" presStyleIdx="0" presStyleCnt="3"/>
      <dgm:spPr/>
      <dgm:t>
        <a:bodyPr/>
        <a:lstStyle/>
        <a:p>
          <a:endParaRPr lang="en-US"/>
        </a:p>
      </dgm:t>
    </dgm:pt>
    <dgm:pt modelId="{3C819E0D-FF5E-7043-9D39-69547FD87235}" type="pres">
      <dgm:prSet presAssocID="{129EF204-E505-FE40-B736-5376F228D23A}" presName="textNode" presStyleLbl="bgShp" presStyleIdx="0" presStyleCnt="3"/>
      <dgm:spPr/>
      <dgm:t>
        <a:bodyPr/>
        <a:lstStyle/>
        <a:p>
          <a:endParaRPr lang="en-US"/>
        </a:p>
      </dgm:t>
    </dgm:pt>
    <dgm:pt modelId="{A54CD6AB-2E23-7249-9030-8D889CFE5BD6}" type="pres">
      <dgm:prSet presAssocID="{129EF204-E505-FE40-B736-5376F228D23A}" presName="compChildNode" presStyleCnt="0"/>
      <dgm:spPr/>
    </dgm:pt>
    <dgm:pt modelId="{9E24209A-50E5-4A43-938A-0B9FFE1C98EC}" type="pres">
      <dgm:prSet presAssocID="{129EF204-E505-FE40-B736-5376F228D23A}" presName="theInnerList" presStyleCnt="0"/>
      <dgm:spPr/>
    </dgm:pt>
    <dgm:pt modelId="{B1A858B6-D3C4-FE48-AD8D-E6E906B6889E}" type="pres">
      <dgm:prSet presAssocID="{3E974787-1DF4-EE41-9597-4A0F2D98AE67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8C9B71-ADAB-1449-ABDD-E4D5798CC45E}" type="pres">
      <dgm:prSet presAssocID="{3E974787-1DF4-EE41-9597-4A0F2D98AE67}" presName="aSpace2" presStyleCnt="0"/>
      <dgm:spPr/>
    </dgm:pt>
    <dgm:pt modelId="{077AA71C-049C-D44A-ABE6-5469D975D91E}" type="pres">
      <dgm:prSet presAssocID="{5B062A25-B0CA-F34A-AC4F-F3A6DA28DB7E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85233-2A1E-1A4E-9EFF-0D2CD7EBB4F8}" type="pres">
      <dgm:prSet presAssocID="{129EF204-E505-FE40-B736-5376F228D23A}" presName="aSpace" presStyleCnt="0"/>
      <dgm:spPr/>
    </dgm:pt>
    <dgm:pt modelId="{5D8033DE-E5DE-EB45-9078-2DE426498F80}" type="pres">
      <dgm:prSet presAssocID="{87098ABF-8C5F-0548-9754-5714DFD9331C}" presName="compNode" presStyleCnt="0"/>
      <dgm:spPr/>
    </dgm:pt>
    <dgm:pt modelId="{7C465482-BC07-5A41-B701-55F78EAF1EB6}" type="pres">
      <dgm:prSet presAssocID="{87098ABF-8C5F-0548-9754-5714DFD9331C}" presName="aNode" presStyleLbl="bgShp" presStyleIdx="1" presStyleCnt="3"/>
      <dgm:spPr/>
      <dgm:t>
        <a:bodyPr/>
        <a:lstStyle/>
        <a:p>
          <a:endParaRPr lang="en-US"/>
        </a:p>
      </dgm:t>
    </dgm:pt>
    <dgm:pt modelId="{66DC5484-0B78-6C49-B1C1-710DD2288CBA}" type="pres">
      <dgm:prSet presAssocID="{87098ABF-8C5F-0548-9754-5714DFD9331C}" presName="textNode" presStyleLbl="bgShp" presStyleIdx="1" presStyleCnt="3"/>
      <dgm:spPr/>
      <dgm:t>
        <a:bodyPr/>
        <a:lstStyle/>
        <a:p>
          <a:endParaRPr lang="en-US"/>
        </a:p>
      </dgm:t>
    </dgm:pt>
    <dgm:pt modelId="{95254F75-1A76-3B48-A135-6D427C034E68}" type="pres">
      <dgm:prSet presAssocID="{87098ABF-8C5F-0548-9754-5714DFD9331C}" presName="compChildNode" presStyleCnt="0"/>
      <dgm:spPr/>
    </dgm:pt>
    <dgm:pt modelId="{D477DB34-7502-CE43-95E7-46D9AB177482}" type="pres">
      <dgm:prSet presAssocID="{87098ABF-8C5F-0548-9754-5714DFD9331C}" presName="theInnerList" presStyleCnt="0"/>
      <dgm:spPr/>
    </dgm:pt>
    <dgm:pt modelId="{CC63E622-5385-A94E-8251-7C07805F8A0E}" type="pres">
      <dgm:prSet presAssocID="{44BB2491-E066-CE4F-963C-F375CA4D9A99}" presName="childNode" presStyleLbl="node1" presStyleIdx="2" presStyleCnt="6" custLinFactNeighborX="0" custLinFactNeighborY="174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81ADF-C777-7E42-8D14-6ADA3110DFE5}" type="pres">
      <dgm:prSet presAssocID="{44BB2491-E066-CE4F-963C-F375CA4D9A99}" presName="aSpace2" presStyleCnt="0"/>
      <dgm:spPr/>
    </dgm:pt>
    <dgm:pt modelId="{179216E4-3584-D14A-AF33-99875792C7A4}" type="pres">
      <dgm:prSet presAssocID="{C2002F4F-5413-524D-8E23-82FC61C56221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476F82-BA30-C040-B7F0-7E532C7A0516}" type="pres">
      <dgm:prSet presAssocID="{87098ABF-8C5F-0548-9754-5714DFD9331C}" presName="aSpace" presStyleCnt="0"/>
      <dgm:spPr/>
    </dgm:pt>
    <dgm:pt modelId="{AA9EE296-D90A-034D-8619-8830957B303C}" type="pres">
      <dgm:prSet presAssocID="{87C5E13E-7087-874A-9860-A5B955B8EC8B}" presName="compNode" presStyleCnt="0"/>
      <dgm:spPr/>
    </dgm:pt>
    <dgm:pt modelId="{7A34536E-87C2-7545-BA31-9D3CA326E5CD}" type="pres">
      <dgm:prSet presAssocID="{87C5E13E-7087-874A-9860-A5B955B8EC8B}" presName="aNode" presStyleLbl="bgShp" presStyleIdx="2" presStyleCnt="3"/>
      <dgm:spPr/>
      <dgm:t>
        <a:bodyPr/>
        <a:lstStyle/>
        <a:p>
          <a:endParaRPr lang="en-US"/>
        </a:p>
      </dgm:t>
    </dgm:pt>
    <dgm:pt modelId="{0708B4B3-87B2-084C-A336-CF54B203E078}" type="pres">
      <dgm:prSet presAssocID="{87C5E13E-7087-874A-9860-A5B955B8EC8B}" presName="textNode" presStyleLbl="bgShp" presStyleIdx="2" presStyleCnt="3"/>
      <dgm:spPr/>
      <dgm:t>
        <a:bodyPr/>
        <a:lstStyle/>
        <a:p>
          <a:endParaRPr lang="en-US"/>
        </a:p>
      </dgm:t>
    </dgm:pt>
    <dgm:pt modelId="{F9DA5F15-CD9F-C047-B053-E4333B0DCCEB}" type="pres">
      <dgm:prSet presAssocID="{87C5E13E-7087-874A-9860-A5B955B8EC8B}" presName="compChildNode" presStyleCnt="0"/>
      <dgm:spPr/>
    </dgm:pt>
    <dgm:pt modelId="{FD584E22-3D9E-AA46-85DA-597920F459C0}" type="pres">
      <dgm:prSet presAssocID="{87C5E13E-7087-874A-9860-A5B955B8EC8B}" presName="theInnerList" presStyleCnt="0"/>
      <dgm:spPr/>
    </dgm:pt>
    <dgm:pt modelId="{0E21F63C-7816-4D41-BBEB-787C5A772C2E}" type="pres">
      <dgm:prSet presAssocID="{5D6D127D-8CC5-C546-8608-C8C056106064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357DFD-A0CD-D54A-81B7-69F9246B5054}" type="pres">
      <dgm:prSet presAssocID="{5D6D127D-8CC5-C546-8608-C8C056106064}" presName="aSpace2" presStyleCnt="0"/>
      <dgm:spPr/>
    </dgm:pt>
    <dgm:pt modelId="{792E4955-AD63-1543-85D4-B5A278AE4AF5}" type="pres">
      <dgm:prSet presAssocID="{52DB9CE8-270B-C34D-8A6E-4265B0ACAB40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55C4B2-1DBD-4542-BB37-47E43F7CA4A3}" type="presOf" srcId="{5D6D127D-8CC5-C546-8608-C8C056106064}" destId="{0E21F63C-7816-4D41-BBEB-787C5A772C2E}" srcOrd="0" destOrd="0" presId="urn:microsoft.com/office/officeart/2005/8/layout/lProcess2"/>
    <dgm:cxn modelId="{65451EF9-290E-E746-A71A-1A6DB2FBBA04}" type="presOf" srcId="{87C5E13E-7087-874A-9860-A5B955B8EC8B}" destId="{7A34536E-87C2-7545-BA31-9D3CA326E5CD}" srcOrd="0" destOrd="0" presId="urn:microsoft.com/office/officeart/2005/8/layout/lProcess2"/>
    <dgm:cxn modelId="{74C68DBA-1A82-6145-BE1A-72A32DCFF4C4}" srcId="{87C5E13E-7087-874A-9860-A5B955B8EC8B}" destId="{5D6D127D-8CC5-C546-8608-C8C056106064}" srcOrd="0" destOrd="0" parTransId="{50253D42-BEAB-2744-BEE5-2A262BFE32B8}" sibTransId="{5359494C-F9A6-9245-A41B-90ED438020BE}"/>
    <dgm:cxn modelId="{97646AAB-1D98-EF4E-AEB2-AA492A7C75AA}" srcId="{129EF204-E505-FE40-B736-5376F228D23A}" destId="{3E974787-1DF4-EE41-9597-4A0F2D98AE67}" srcOrd="0" destOrd="0" parTransId="{821C626C-2C8D-B941-B90D-7A904C5220C1}" sibTransId="{D039FB6C-F9D1-AD45-B813-59AFDC7B2F5A}"/>
    <dgm:cxn modelId="{71C307F1-75A1-3440-9860-9B30969B2CD9}" type="presOf" srcId="{52DB9CE8-270B-C34D-8A6E-4265B0ACAB40}" destId="{792E4955-AD63-1543-85D4-B5A278AE4AF5}" srcOrd="0" destOrd="0" presId="urn:microsoft.com/office/officeart/2005/8/layout/lProcess2"/>
    <dgm:cxn modelId="{0C1CF1E8-28A0-D04E-A0F0-555E99FBC2DC}" type="presOf" srcId="{5B062A25-B0CA-F34A-AC4F-F3A6DA28DB7E}" destId="{077AA71C-049C-D44A-ABE6-5469D975D91E}" srcOrd="0" destOrd="0" presId="urn:microsoft.com/office/officeart/2005/8/layout/lProcess2"/>
    <dgm:cxn modelId="{ED995E11-9EEE-3F4D-A13B-DC99B406854D}" type="presOf" srcId="{129EF204-E505-FE40-B736-5376F228D23A}" destId="{84ABA276-EE83-6042-845B-C37C4B07526F}" srcOrd="0" destOrd="0" presId="urn:microsoft.com/office/officeart/2005/8/layout/lProcess2"/>
    <dgm:cxn modelId="{CC07AF5D-5B6B-A54F-B1F4-1EFB1A2B71CC}" type="presOf" srcId="{FB452B99-7D71-A64A-9268-C4EAEA5847E1}" destId="{4C5E1DEB-21A6-7F47-BC93-C66C457730C2}" srcOrd="0" destOrd="0" presId="urn:microsoft.com/office/officeart/2005/8/layout/lProcess2"/>
    <dgm:cxn modelId="{5FCBAFDB-885E-DE42-BD93-640F5E83CE1F}" type="presOf" srcId="{129EF204-E505-FE40-B736-5376F228D23A}" destId="{3C819E0D-FF5E-7043-9D39-69547FD87235}" srcOrd="1" destOrd="0" presId="urn:microsoft.com/office/officeart/2005/8/layout/lProcess2"/>
    <dgm:cxn modelId="{28B135D8-F4DD-BA40-B92A-108D086E03B9}" type="presOf" srcId="{C2002F4F-5413-524D-8E23-82FC61C56221}" destId="{179216E4-3584-D14A-AF33-99875792C7A4}" srcOrd="0" destOrd="0" presId="urn:microsoft.com/office/officeart/2005/8/layout/lProcess2"/>
    <dgm:cxn modelId="{F94718A8-7F05-5047-8BA4-9D0A00C543F2}" srcId="{FB452B99-7D71-A64A-9268-C4EAEA5847E1}" destId="{129EF204-E505-FE40-B736-5376F228D23A}" srcOrd="0" destOrd="0" parTransId="{7212DF81-0954-9149-82BE-48E4E16E05B5}" sibTransId="{734ED167-B69C-1142-94E1-D90ACC6ED2CE}"/>
    <dgm:cxn modelId="{F32DB062-485C-9643-AF73-CA4535FD2082}" srcId="{FB452B99-7D71-A64A-9268-C4EAEA5847E1}" destId="{87098ABF-8C5F-0548-9754-5714DFD9331C}" srcOrd="1" destOrd="0" parTransId="{DBF48695-663D-C645-8303-98BFFD8A6F7C}" sibTransId="{FA88C2F0-9FAC-6A42-A809-6F41DF41655B}"/>
    <dgm:cxn modelId="{2A740753-993C-6C4C-B119-7FAA9AF99FD2}" srcId="{129EF204-E505-FE40-B736-5376F228D23A}" destId="{5B062A25-B0CA-F34A-AC4F-F3A6DA28DB7E}" srcOrd="1" destOrd="0" parTransId="{9C1B4DD6-639A-8E48-A921-5F0247FD2322}" sibTransId="{47B02415-607E-0142-9620-542B3E125493}"/>
    <dgm:cxn modelId="{209169C7-C872-5346-99A1-0ABACC742D22}" type="presOf" srcId="{87098ABF-8C5F-0548-9754-5714DFD9331C}" destId="{66DC5484-0B78-6C49-B1C1-710DD2288CBA}" srcOrd="1" destOrd="0" presId="urn:microsoft.com/office/officeart/2005/8/layout/lProcess2"/>
    <dgm:cxn modelId="{4761AC64-192E-8D4D-A99D-E0B2CC3FCD33}" type="presOf" srcId="{44BB2491-E066-CE4F-963C-F375CA4D9A99}" destId="{CC63E622-5385-A94E-8251-7C07805F8A0E}" srcOrd="0" destOrd="0" presId="urn:microsoft.com/office/officeart/2005/8/layout/lProcess2"/>
    <dgm:cxn modelId="{662802F7-A8A5-6D45-810D-48CE6A19BA2B}" type="presOf" srcId="{87098ABF-8C5F-0548-9754-5714DFD9331C}" destId="{7C465482-BC07-5A41-B701-55F78EAF1EB6}" srcOrd="0" destOrd="0" presId="urn:microsoft.com/office/officeart/2005/8/layout/lProcess2"/>
    <dgm:cxn modelId="{755F9307-09C9-704D-9920-25B9B73FD068}" type="presOf" srcId="{3E974787-1DF4-EE41-9597-4A0F2D98AE67}" destId="{B1A858B6-D3C4-FE48-AD8D-E6E906B6889E}" srcOrd="0" destOrd="0" presId="urn:microsoft.com/office/officeart/2005/8/layout/lProcess2"/>
    <dgm:cxn modelId="{C835E0B4-05EB-4948-91E7-E8266F4C21EF}" srcId="{87C5E13E-7087-874A-9860-A5B955B8EC8B}" destId="{52DB9CE8-270B-C34D-8A6E-4265B0ACAB40}" srcOrd="1" destOrd="0" parTransId="{88D5ABE0-3663-8A4A-8FB7-A873A108B78D}" sibTransId="{8F54D68F-01DA-5042-B8F8-D0DD5B2DF31E}"/>
    <dgm:cxn modelId="{D2CC602A-49D3-C345-B77E-90F8F547611D}" srcId="{87098ABF-8C5F-0548-9754-5714DFD9331C}" destId="{44BB2491-E066-CE4F-963C-F375CA4D9A99}" srcOrd="0" destOrd="0" parTransId="{5729C3C7-B31A-C14B-BADB-C4690E01D884}" sibTransId="{9DA8382D-22B7-EE4A-8B0D-B2637D2C11BE}"/>
    <dgm:cxn modelId="{D5DBBA01-6961-CF4A-A6BB-9628BBCC81F1}" srcId="{87098ABF-8C5F-0548-9754-5714DFD9331C}" destId="{C2002F4F-5413-524D-8E23-82FC61C56221}" srcOrd="1" destOrd="0" parTransId="{925F7B4D-ED87-BA4D-A530-E8B38946874C}" sibTransId="{41214E70-6287-BD41-944C-9D60789A7525}"/>
    <dgm:cxn modelId="{1C7D7BED-58E9-1F42-91E6-877F19C44058}" srcId="{FB452B99-7D71-A64A-9268-C4EAEA5847E1}" destId="{87C5E13E-7087-874A-9860-A5B955B8EC8B}" srcOrd="2" destOrd="0" parTransId="{4B2EA4CC-E8AA-804B-A0FB-58BDEF82EB82}" sibTransId="{6711EA99-42BC-A14D-A79F-ABA5807B6461}"/>
    <dgm:cxn modelId="{8622CC26-E9C2-3F4A-9FD0-BAD76E1A2D92}" type="presOf" srcId="{87C5E13E-7087-874A-9860-A5B955B8EC8B}" destId="{0708B4B3-87B2-084C-A336-CF54B203E078}" srcOrd="1" destOrd="0" presId="urn:microsoft.com/office/officeart/2005/8/layout/lProcess2"/>
    <dgm:cxn modelId="{7A520E06-EF5D-3048-9224-3423A79EBAA2}" type="presParOf" srcId="{4C5E1DEB-21A6-7F47-BC93-C66C457730C2}" destId="{CAA9AD9E-FB13-0444-B874-8ED2669525A0}" srcOrd="0" destOrd="0" presId="urn:microsoft.com/office/officeart/2005/8/layout/lProcess2"/>
    <dgm:cxn modelId="{F4BFC45E-60F1-B849-8B82-B22D124C6D0A}" type="presParOf" srcId="{CAA9AD9E-FB13-0444-B874-8ED2669525A0}" destId="{84ABA276-EE83-6042-845B-C37C4B07526F}" srcOrd="0" destOrd="0" presId="urn:microsoft.com/office/officeart/2005/8/layout/lProcess2"/>
    <dgm:cxn modelId="{E540E835-F296-3749-BD4F-99E675C981B8}" type="presParOf" srcId="{CAA9AD9E-FB13-0444-B874-8ED2669525A0}" destId="{3C819E0D-FF5E-7043-9D39-69547FD87235}" srcOrd="1" destOrd="0" presId="urn:microsoft.com/office/officeart/2005/8/layout/lProcess2"/>
    <dgm:cxn modelId="{64A101C4-F975-9B49-AB61-AFDB41C8F867}" type="presParOf" srcId="{CAA9AD9E-FB13-0444-B874-8ED2669525A0}" destId="{A54CD6AB-2E23-7249-9030-8D889CFE5BD6}" srcOrd="2" destOrd="0" presId="urn:microsoft.com/office/officeart/2005/8/layout/lProcess2"/>
    <dgm:cxn modelId="{9EC091F0-C66A-1645-A0F3-A00116D3CB11}" type="presParOf" srcId="{A54CD6AB-2E23-7249-9030-8D889CFE5BD6}" destId="{9E24209A-50E5-4A43-938A-0B9FFE1C98EC}" srcOrd="0" destOrd="0" presId="urn:microsoft.com/office/officeart/2005/8/layout/lProcess2"/>
    <dgm:cxn modelId="{C466EB4D-3454-FE47-83C4-50653072E4DE}" type="presParOf" srcId="{9E24209A-50E5-4A43-938A-0B9FFE1C98EC}" destId="{B1A858B6-D3C4-FE48-AD8D-E6E906B6889E}" srcOrd="0" destOrd="0" presId="urn:microsoft.com/office/officeart/2005/8/layout/lProcess2"/>
    <dgm:cxn modelId="{62EBA1EC-076E-6141-A498-CBA1F7DC40C8}" type="presParOf" srcId="{9E24209A-50E5-4A43-938A-0B9FFE1C98EC}" destId="{CB8C9B71-ADAB-1449-ABDD-E4D5798CC45E}" srcOrd="1" destOrd="0" presId="urn:microsoft.com/office/officeart/2005/8/layout/lProcess2"/>
    <dgm:cxn modelId="{8296C643-D3EB-B247-B522-6DD914FFCFE8}" type="presParOf" srcId="{9E24209A-50E5-4A43-938A-0B9FFE1C98EC}" destId="{077AA71C-049C-D44A-ABE6-5469D975D91E}" srcOrd="2" destOrd="0" presId="urn:microsoft.com/office/officeart/2005/8/layout/lProcess2"/>
    <dgm:cxn modelId="{B24CFEF8-5A41-7247-A984-CBF5EF1F9F05}" type="presParOf" srcId="{4C5E1DEB-21A6-7F47-BC93-C66C457730C2}" destId="{32985233-2A1E-1A4E-9EFF-0D2CD7EBB4F8}" srcOrd="1" destOrd="0" presId="urn:microsoft.com/office/officeart/2005/8/layout/lProcess2"/>
    <dgm:cxn modelId="{4CC0F17C-E14C-294E-AA41-78AAF8F179A6}" type="presParOf" srcId="{4C5E1DEB-21A6-7F47-BC93-C66C457730C2}" destId="{5D8033DE-E5DE-EB45-9078-2DE426498F80}" srcOrd="2" destOrd="0" presId="urn:microsoft.com/office/officeart/2005/8/layout/lProcess2"/>
    <dgm:cxn modelId="{4DB07A96-F411-CC45-A23F-B5D5F8D8F36A}" type="presParOf" srcId="{5D8033DE-E5DE-EB45-9078-2DE426498F80}" destId="{7C465482-BC07-5A41-B701-55F78EAF1EB6}" srcOrd="0" destOrd="0" presId="urn:microsoft.com/office/officeart/2005/8/layout/lProcess2"/>
    <dgm:cxn modelId="{1E777480-C130-4F47-90A0-C5BB255ED44F}" type="presParOf" srcId="{5D8033DE-E5DE-EB45-9078-2DE426498F80}" destId="{66DC5484-0B78-6C49-B1C1-710DD2288CBA}" srcOrd="1" destOrd="0" presId="urn:microsoft.com/office/officeart/2005/8/layout/lProcess2"/>
    <dgm:cxn modelId="{0ED97FB5-7469-784B-9584-2AD149BDDFAD}" type="presParOf" srcId="{5D8033DE-E5DE-EB45-9078-2DE426498F80}" destId="{95254F75-1A76-3B48-A135-6D427C034E68}" srcOrd="2" destOrd="0" presId="urn:microsoft.com/office/officeart/2005/8/layout/lProcess2"/>
    <dgm:cxn modelId="{835E3B6E-E5E4-5444-8B7C-AAEA1C1FB397}" type="presParOf" srcId="{95254F75-1A76-3B48-A135-6D427C034E68}" destId="{D477DB34-7502-CE43-95E7-46D9AB177482}" srcOrd="0" destOrd="0" presId="urn:microsoft.com/office/officeart/2005/8/layout/lProcess2"/>
    <dgm:cxn modelId="{1D19FAA4-0A93-A04F-9D68-62F99167C67F}" type="presParOf" srcId="{D477DB34-7502-CE43-95E7-46D9AB177482}" destId="{CC63E622-5385-A94E-8251-7C07805F8A0E}" srcOrd="0" destOrd="0" presId="urn:microsoft.com/office/officeart/2005/8/layout/lProcess2"/>
    <dgm:cxn modelId="{3149F4FD-9B66-D841-8A44-8298F25395A1}" type="presParOf" srcId="{D477DB34-7502-CE43-95E7-46D9AB177482}" destId="{A5081ADF-C777-7E42-8D14-6ADA3110DFE5}" srcOrd="1" destOrd="0" presId="urn:microsoft.com/office/officeart/2005/8/layout/lProcess2"/>
    <dgm:cxn modelId="{E13FFD54-6C3D-114D-9EBC-1D1B8662C45E}" type="presParOf" srcId="{D477DB34-7502-CE43-95E7-46D9AB177482}" destId="{179216E4-3584-D14A-AF33-99875792C7A4}" srcOrd="2" destOrd="0" presId="urn:microsoft.com/office/officeart/2005/8/layout/lProcess2"/>
    <dgm:cxn modelId="{98EDD2F2-2D45-914F-81DA-386022C2C1B1}" type="presParOf" srcId="{4C5E1DEB-21A6-7F47-BC93-C66C457730C2}" destId="{51476F82-BA30-C040-B7F0-7E532C7A0516}" srcOrd="3" destOrd="0" presId="urn:microsoft.com/office/officeart/2005/8/layout/lProcess2"/>
    <dgm:cxn modelId="{BF0BBB87-93E4-5845-ABC0-46B10975B9CB}" type="presParOf" srcId="{4C5E1DEB-21A6-7F47-BC93-C66C457730C2}" destId="{AA9EE296-D90A-034D-8619-8830957B303C}" srcOrd="4" destOrd="0" presId="urn:microsoft.com/office/officeart/2005/8/layout/lProcess2"/>
    <dgm:cxn modelId="{AE8A7EEA-28AB-4B4F-A5B5-5DA27F47C9BB}" type="presParOf" srcId="{AA9EE296-D90A-034D-8619-8830957B303C}" destId="{7A34536E-87C2-7545-BA31-9D3CA326E5CD}" srcOrd="0" destOrd="0" presId="urn:microsoft.com/office/officeart/2005/8/layout/lProcess2"/>
    <dgm:cxn modelId="{C4AF0032-1228-5B49-9E97-5AC8D48CBC30}" type="presParOf" srcId="{AA9EE296-D90A-034D-8619-8830957B303C}" destId="{0708B4B3-87B2-084C-A336-CF54B203E078}" srcOrd="1" destOrd="0" presId="urn:microsoft.com/office/officeart/2005/8/layout/lProcess2"/>
    <dgm:cxn modelId="{DC4D7489-9680-144D-899D-E84E2A18DE05}" type="presParOf" srcId="{AA9EE296-D90A-034D-8619-8830957B303C}" destId="{F9DA5F15-CD9F-C047-B053-E4333B0DCCEB}" srcOrd="2" destOrd="0" presId="urn:microsoft.com/office/officeart/2005/8/layout/lProcess2"/>
    <dgm:cxn modelId="{6225F9E5-3930-AA4C-BFF7-4D31479316BC}" type="presParOf" srcId="{F9DA5F15-CD9F-C047-B053-E4333B0DCCEB}" destId="{FD584E22-3D9E-AA46-85DA-597920F459C0}" srcOrd="0" destOrd="0" presId="urn:microsoft.com/office/officeart/2005/8/layout/lProcess2"/>
    <dgm:cxn modelId="{F90CE027-FB48-B946-A26A-08777C268ACB}" type="presParOf" srcId="{FD584E22-3D9E-AA46-85DA-597920F459C0}" destId="{0E21F63C-7816-4D41-BBEB-787C5A772C2E}" srcOrd="0" destOrd="0" presId="urn:microsoft.com/office/officeart/2005/8/layout/lProcess2"/>
    <dgm:cxn modelId="{73A850E3-84A6-604E-BD2D-1BDE92005F45}" type="presParOf" srcId="{FD584E22-3D9E-AA46-85DA-597920F459C0}" destId="{32357DFD-A0CD-D54A-81B7-69F9246B5054}" srcOrd="1" destOrd="0" presId="urn:microsoft.com/office/officeart/2005/8/layout/lProcess2"/>
    <dgm:cxn modelId="{C85C9928-E28F-574E-84CF-6AB3564D270F}" type="presParOf" srcId="{FD584E22-3D9E-AA46-85DA-597920F459C0}" destId="{792E4955-AD63-1543-85D4-B5A278AE4AF5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11886-F267-B945-A164-7505AC48990B}">
      <dsp:nvSpPr>
        <dsp:cNvPr id="0" name=""/>
        <dsp:cNvSpPr/>
      </dsp:nvSpPr>
      <dsp:spPr>
        <a:xfrm>
          <a:off x="4017" y="1048836"/>
          <a:ext cx="1911935" cy="1317323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AA3F5F-1E82-CF4F-8E2D-45E3DFB8B547}">
      <dsp:nvSpPr>
        <dsp:cNvPr id="0" name=""/>
        <dsp:cNvSpPr/>
      </dsp:nvSpPr>
      <dsp:spPr>
        <a:xfrm>
          <a:off x="4017" y="2366160"/>
          <a:ext cx="1911935" cy="709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Oculus Rift Stations</a:t>
          </a:r>
          <a:endParaRPr lang="en-US" sz="1900" kern="1200" dirty="0"/>
        </a:p>
      </dsp:txBody>
      <dsp:txXfrm>
        <a:off x="4017" y="2366160"/>
        <a:ext cx="1911935" cy="709328"/>
      </dsp:txXfrm>
    </dsp:sp>
    <dsp:sp modelId="{41CA7230-1EB3-8748-B246-5F38CB773629}">
      <dsp:nvSpPr>
        <dsp:cNvPr id="0" name=""/>
        <dsp:cNvSpPr/>
      </dsp:nvSpPr>
      <dsp:spPr>
        <a:xfrm>
          <a:off x="2107227" y="1048836"/>
          <a:ext cx="1911935" cy="1317323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D00E47-2000-464C-B0F4-852B4FF9D8E7}">
      <dsp:nvSpPr>
        <dsp:cNvPr id="0" name=""/>
        <dsp:cNvSpPr/>
      </dsp:nvSpPr>
      <dsp:spPr>
        <a:xfrm>
          <a:off x="2107227" y="2366160"/>
          <a:ext cx="1911935" cy="709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3D Printers </a:t>
          </a:r>
          <a:endParaRPr lang="en-US" sz="1900" kern="1200" dirty="0"/>
        </a:p>
      </dsp:txBody>
      <dsp:txXfrm>
        <a:off x="2107227" y="2366160"/>
        <a:ext cx="1911935" cy="709328"/>
      </dsp:txXfrm>
    </dsp:sp>
    <dsp:sp modelId="{EA4C75D9-BB9A-9B4F-86E4-2CB3D0675F77}">
      <dsp:nvSpPr>
        <dsp:cNvPr id="0" name=""/>
        <dsp:cNvSpPr/>
      </dsp:nvSpPr>
      <dsp:spPr>
        <a:xfrm>
          <a:off x="4210436" y="1048836"/>
          <a:ext cx="1911935" cy="1317323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630D89-BEEC-AF46-BA7E-C33F6987C19C}">
      <dsp:nvSpPr>
        <dsp:cNvPr id="0" name=""/>
        <dsp:cNvSpPr/>
      </dsp:nvSpPr>
      <dsp:spPr>
        <a:xfrm>
          <a:off x="4210436" y="2366160"/>
          <a:ext cx="1911935" cy="709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Microelectronics </a:t>
          </a:r>
          <a:endParaRPr lang="en-US" sz="1900" kern="1200" dirty="0"/>
        </a:p>
      </dsp:txBody>
      <dsp:txXfrm>
        <a:off x="4210436" y="2366160"/>
        <a:ext cx="1911935" cy="709328"/>
      </dsp:txXfrm>
    </dsp:sp>
    <dsp:sp modelId="{421BDC9A-45C5-1847-A078-0F1417FDA0CA}">
      <dsp:nvSpPr>
        <dsp:cNvPr id="0" name=""/>
        <dsp:cNvSpPr/>
      </dsp:nvSpPr>
      <dsp:spPr>
        <a:xfrm>
          <a:off x="6313646" y="1071784"/>
          <a:ext cx="1911935" cy="1317323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18CBC3-7AB4-EF4D-ACB4-67B08E68B11A}">
      <dsp:nvSpPr>
        <dsp:cNvPr id="0" name=""/>
        <dsp:cNvSpPr/>
      </dsp:nvSpPr>
      <dsp:spPr>
        <a:xfrm>
          <a:off x="6313646" y="2366160"/>
          <a:ext cx="1911935" cy="709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3D Scanning </a:t>
          </a:r>
          <a:endParaRPr lang="en-US" sz="1900" kern="1200" dirty="0"/>
        </a:p>
      </dsp:txBody>
      <dsp:txXfrm>
        <a:off x="6313646" y="2366160"/>
        <a:ext cx="1911935" cy="7093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D38D1-07DC-A048-96FB-46E82FFD1061}">
      <dsp:nvSpPr>
        <dsp:cNvPr id="0" name=""/>
        <dsp:cNvSpPr/>
      </dsp:nvSpPr>
      <dsp:spPr>
        <a:xfrm>
          <a:off x="0" y="390524"/>
          <a:ext cx="2571749" cy="154305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Analyze and compare skull models</a:t>
          </a:r>
          <a:endParaRPr lang="en-US" sz="3100" kern="1200" dirty="0"/>
        </a:p>
      </dsp:txBody>
      <dsp:txXfrm>
        <a:off x="0" y="390524"/>
        <a:ext cx="2571749" cy="1543050"/>
      </dsp:txXfrm>
    </dsp:sp>
    <dsp:sp modelId="{DAC7C73F-1163-464B-828B-DAF76C880F52}">
      <dsp:nvSpPr>
        <dsp:cNvPr id="0" name=""/>
        <dsp:cNvSpPr/>
      </dsp:nvSpPr>
      <dsp:spPr>
        <a:xfrm>
          <a:off x="2828925" y="390524"/>
          <a:ext cx="2571749" cy="154305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Screenshots of models</a:t>
          </a:r>
          <a:endParaRPr lang="en-US" sz="3100" kern="1200" dirty="0"/>
        </a:p>
      </dsp:txBody>
      <dsp:txXfrm>
        <a:off x="2828925" y="390524"/>
        <a:ext cx="2571749" cy="1543050"/>
      </dsp:txXfrm>
    </dsp:sp>
    <dsp:sp modelId="{38815345-88F7-594B-8E13-0FFA968552BF}">
      <dsp:nvSpPr>
        <dsp:cNvPr id="0" name=""/>
        <dsp:cNvSpPr/>
      </dsp:nvSpPr>
      <dsp:spPr>
        <a:xfrm>
          <a:off x="5657849" y="390524"/>
          <a:ext cx="2571749" cy="154305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Do specimens belong in same genus?</a:t>
          </a:r>
          <a:endParaRPr lang="en-US" sz="3100" kern="1200" dirty="0"/>
        </a:p>
      </dsp:txBody>
      <dsp:txXfrm>
        <a:off x="5657849" y="390524"/>
        <a:ext cx="2571749" cy="1543050"/>
      </dsp:txXfrm>
    </dsp:sp>
    <dsp:sp modelId="{BA68BC5A-AA60-4E40-9931-8FA3A5B059CC}">
      <dsp:nvSpPr>
        <dsp:cNvPr id="0" name=""/>
        <dsp:cNvSpPr/>
      </dsp:nvSpPr>
      <dsp:spPr>
        <a:xfrm>
          <a:off x="1414462" y="2190750"/>
          <a:ext cx="2571749" cy="154305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Age of </a:t>
          </a:r>
          <a:r>
            <a:rPr lang="en-US" sz="3100" kern="1200" dirty="0" err="1" smtClean="0"/>
            <a:t>Taung</a:t>
          </a:r>
          <a:r>
            <a:rPr lang="en-US" sz="3100" kern="1200" dirty="0" smtClean="0"/>
            <a:t> Child at death? </a:t>
          </a:r>
        </a:p>
      </dsp:txBody>
      <dsp:txXfrm>
        <a:off x="1414462" y="2190750"/>
        <a:ext cx="2571749" cy="1543050"/>
      </dsp:txXfrm>
    </dsp:sp>
    <dsp:sp modelId="{71103025-DDC2-1941-8652-5F896DDAE57F}">
      <dsp:nvSpPr>
        <dsp:cNvPr id="0" name=""/>
        <dsp:cNvSpPr/>
      </dsp:nvSpPr>
      <dsp:spPr>
        <a:xfrm>
          <a:off x="4243387" y="2190750"/>
          <a:ext cx="2571749" cy="154305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Differences in teeth </a:t>
          </a:r>
          <a:endParaRPr lang="en-US" sz="3100" kern="1200" dirty="0"/>
        </a:p>
      </dsp:txBody>
      <dsp:txXfrm>
        <a:off x="4243387" y="2190750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C033B-118C-B046-9523-99EF6D99E70C}">
      <dsp:nvSpPr>
        <dsp:cNvPr id="0" name=""/>
        <dsp:cNvSpPr/>
      </dsp:nvSpPr>
      <dsp:spPr>
        <a:xfrm>
          <a:off x="1952" y="0"/>
          <a:ext cx="2046493" cy="47212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CLIR</a:t>
          </a:r>
          <a:r>
            <a:rPr lang="en-US" sz="2200" kern="1200" baseline="0" dirty="0" smtClean="0"/>
            <a:t> Post Doctoral Fellow </a:t>
          </a:r>
        </a:p>
      </dsp:txBody>
      <dsp:txXfrm>
        <a:off x="1952" y="1888490"/>
        <a:ext cx="2046493" cy="1888490"/>
      </dsp:txXfrm>
    </dsp:sp>
    <dsp:sp modelId="{43A06D87-BE9B-BF4E-9820-1E5C37FF75E0}">
      <dsp:nvSpPr>
        <dsp:cNvPr id="0" name=""/>
        <dsp:cNvSpPr/>
      </dsp:nvSpPr>
      <dsp:spPr>
        <a:xfrm>
          <a:off x="239115" y="283273"/>
          <a:ext cx="1572167" cy="15721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E97414-5997-114D-B484-057966A7E35B}">
      <dsp:nvSpPr>
        <dsp:cNvPr id="0" name=""/>
        <dsp:cNvSpPr/>
      </dsp:nvSpPr>
      <dsp:spPr>
        <a:xfrm>
          <a:off x="2109840" y="0"/>
          <a:ext cx="2046493" cy="47212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Emerging Technologies Coordinator</a:t>
          </a:r>
          <a:endParaRPr lang="en-US" sz="2200" kern="1200" dirty="0"/>
        </a:p>
      </dsp:txBody>
      <dsp:txXfrm>
        <a:off x="2109840" y="1888490"/>
        <a:ext cx="2046493" cy="1888490"/>
      </dsp:txXfrm>
    </dsp:sp>
    <dsp:sp modelId="{3B3198A7-29DB-3447-BD99-072F25B08676}">
      <dsp:nvSpPr>
        <dsp:cNvPr id="0" name=""/>
        <dsp:cNvSpPr/>
      </dsp:nvSpPr>
      <dsp:spPr>
        <a:xfrm>
          <a:off x="2347003" y="283273"/>
          <a:ext cx="1572167" cy="157216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EBCE982-E4C8-9649-A638-6AFD7E6277FE}">
      <dsp:nvSpPr>
        <dsp:cNvPr id="0" name=""/>
        <dsp:cNvSpPr/>
      </dsp:nvSpPr>
      <dsp:spPr>
        <a:xfrm>
          <a:off x="4217728" y="0"/>
          <a:ext cx="2046493" cy="47212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Social Sciences &amp; Humanities Librarian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4217728" y="1888489"/>
        <a:ext cx="2046493" cy="1888490"/>
      </dsp:txXfrm>
    </dsp:sp>
    <dsp:sp modelId="{8E78ABA5-6441-2B4A-92EE-31E1CACF4A1E}">
      <dsp:nvSpPr>
        <dsp:cNvPr id="0" name=""/>
        <dsp:cNvSpPr/>
      </dsp:nvSpPr>
      <dsp:spPr>
        <a:xfrm>
          <a:off x="4454891" y="283273"/>
          <a:ext cx="1572167" cy="157216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9C9EA6-5E59-5E40-8F46-CDBB4EADA2CB}">
      <dsp:nvSpPr>
        <dsp:cNvPr id="0" name=""/>
        <dsp:cNvSpPr/>
      </dsp:nvSpPr>
      <dsp:spPr>
        <a:xfrm>
          <a:off x="6325617" y="0"/>
          <a:ext cx="2046493" cy="47212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Anthropology Professor</a:t>
          </a:r>
          <a:endParaRPr lang="en-US" sz="2200" kern="1200" dirty="0"/>
        </a:p>
      </dsp:txBody>
      <dsp:txXfrm>
        <a:off x="6325617" y="1888489"/>
        <a:ext cx="2046493" cy="1888490"/>
      </dsp:txXfrm>
    </dsp:sp>
    <dsp:sp modelId="{0A8EC861-ECB2-E245-B83E-4EDBBC75FAE0}">
      <dsp:nvSpPr>
        <dsp:cNvPr id="0" name=""/>
        <dsp:cNvSpPr/>
      </dsp:nvSpPr>
      <dsp:spPr>
        <a:xfrm>
          <a:off x="6573926" y="428243"/>
          <a:ext cx="1572167" cy="157216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36CEF8-E253-FE43-A491-F691A23B2DAF}">
      <dsp:nvSpPr>
        <dsp:cNvPr id="0" name=""/>
        <dsp:cNvSpPr/>
      </dsp:nvSpPr>
      <dsp:spPr>
        <a:xfrm>
          <a:off x="334962" y="3776980"/>
          <a:ext cx="7704137" cy="708183"/>
        </a:xfrm>
        <a:prstGeom prst="leftRightArrow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D7DEC-CEF0-674B-BEB7-E64F36DC8645}">
      <dsp:nvSpPr>
        <dsp:cNvPr id="0" name=""/>
        <dsp:cNvSpPr/>
      </dsp:nvSpPr>
      <dsp:spPr>
        <a:xfrm>
          <a:off x="274656" y="650"/>
          <a:ext cx="2297906" cy="919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August 2016</a:t>
          </a:r>
        </a:p>
      </dsp:txBody>
      <dsp:txXfrm>
        <a:off x="734237" y="650"/>
        <a:ext cx="1378744" cy="919162"/>
      </dsp:txXfrm>
    </dsp:sp>
    <dsp:sp modelId="{4B3FA2FF-2754-D04D-8D6F-A24761FECBFB}">
      <dsp:nvSpPr>
        <dsp:cNvPr id="0" name=""/>
        <dsp:cNvSpPr/>
      </dsp:nvSpPr>
      <dsp:spPr>
        <a:xfrm>
          <a:off x="2273835" y="78779"/>
          <a:ext cx="1907262" cy="76290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Anthropology professor contacts ETC about VR  </a:t>
          </a:r>
        </a:p>
      </dsp:txBody>
      <dsp:txXfrm>
        <a:off x="2655287" y="78779"/>
        <a:ext cx="1144358" cy="762904"/>
      </dsp:txXfrm>
    </dsp:sp>
    <dsp:sp modelId="{528F977C-8699-984D-A0AB-5D5301135C72}">
      <dsp:nvSpPr>
        <dsp:cNvPr id="0" name=""/>
        <dsp:cNvSpPr/>
      </dsp:nvSpPr>
      <dsp:spPr>
        <a:xfrm>
          <a:off x="3914080" y="78779"/>
          <a:ext cx="1907262" cy="76290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ETC contacts librarian about collaboration</a:t>
          </a:r>
        </a:p>
      </dsp:txBody>
      <dsp:txXfrm>
        <a:off x="4295532" y="78779"/>
        <a:ext cx="1144358" cy="762904"/>
      </dsp:txXfrm>
    </dsp:sp>
    <dsp:sp modelId="{61BF8F20-2546-864F-AE79-354805D4A2AA}">
      <dsp:nvSpPr>
        <dsp:cNvPr id="0" name=""/>
        <dsp:cNvSpPr/>
      </dsp:nvSpPr>
      <dsp:spPr>
        <a:xfrm>
          <a:off x="274656" y="1048496"/>
          <a:ext cx="2297906" cy="919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September 2016</a:t>
          </a:r>
        </a:p>
      </dsp:txBody>
      <dsp:txXfrm>
        <a:off x="734237" y="1048496"/>
        <a:ext cx="1378744" cy="919162"/>
      </dsp:txXfrm>
    </dsp:sp>
    <dsp:sp modelId="{BAD225B6-B336-E644-876E-7A0EF6FC35FF}">
      <dsp:nvSpPr>
        <dsp:cNvPr id="0" name=""/>
        <dsp:cNvSpPr/>
      </dsp:nvSpPr>
      <dsp:spPr>
        <a:xfrm>
          <a:off x="2273835" y="1126624"/>
          <a:ext cx="1907262" cy="76290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Students receive library instruction + intro to Edge</a:t>
          </a:r>
        </a:p>
      </dsp:txBody>
      <dsp:txXfrm>
        <a:off x="2655287" y="1126624"/>
        <a:ext cx="1144358" cy="762904"/>
      </dsp:txXfrm>
    </dsp:sp>
    <dsp:sp modelId="{F63B0D6D-0251-434B-8214-7A9AA51FC4B7}">
      <dsp:nvSpPr>
        <dsp:cNvPr id="0" name=""/>
        <dsp:cNvSpPr/>
      </dsp:nvSpPr>
      <dsp:spPr>
        <a:xfrm>
          <a:off x="3914080" y="1126624"/>
          <a:ext cx="1907262" cy="76290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Consultation with professor, librarian, ETC, and Post Doc</a:t>
          </a:r>
        </a:p>
      </dsp:txBody>
      <dsp:txXfrm>
        <a:off x="4295532" y="1126624"/>
        <a:ext cx="1144358" cy="762904"/>
      </dsp:txXfrm>
    </dsp:sp>
    <dsp:sp modelId="{DABC0E09-46CB-254C-885A-D57523C1A5D6}">
      <dsp:nvSpPr>
        <dsp:cNvPr id="0" name=""/>
        <dsp:cNvSpPr/>
      </dsp:nvSpPr>
      <dsp:spPr>
        <a:xfrm>
          <a:off x="274656" y="2096341"/>
          <a:ext cx="2297906" cy="919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October 2016</a:t>
          </a:r>
          <a:endParaRPr lang="en-US" sz="2100" kern="1200" dirty="0"/>
        </a:p>
      </dsp:txBody>
      <dsp:txXfrm>
        <a:off x="734237" y="2096341"/>
        <a:ext cx="1378744" cy="919162"/>
      </dsp:txXfrm>
    </dsp:sp>
    <dsp:sp modelId="{86CF68EC-66D6-4D4C-81A6-BCB379569351}">
      <dsp:nvSpPr>
        <dsp:cNvPr id="0" name=""/>
        <dsp:cNvSpPr/>
      </dsp:nvSpPr>
      <dsp:spPr>
        <a:xfrm>
          <a:off x="2273835" y="2174470"/>
          <a:ext cx="1907262" cy="76290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Librarian, ETC and Post Doc test VR assignment </a:t>
          </a:r>
          <a:endParaRPr lang="en-US" sz="1400" kern="1200" dirty="0"/>
        </a:p>
      </dsp:txBody>
      <dsp:txXfrm>
        <a:off x="2655287" y="2174470"/>
        <a:ext cx="1144358" cy="762904"/>
      </dsp:txXfrm>
    </dsp:sp>
    <dsp:sp modelId="{A78ADBF5-14F8-9E4A-9561-CB1DE3716FEE}">
      <dsp:nvSpPr>
        <dsp:cNvPr id="0" name=""/>
        <dsp:cNvSpPr/>
      </dsp:nvSpPr>
      <dsp:spPr>
        <a:xfrm>
          <a:off x="274656" y="3144186"/>
          <a:ext cx="2297906" cy="919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October - November 2016</a:t>
          </a:r>
          <a:endParaRPr lang="en-US" sz="2100" kern="1200" dirty="0"/>
        </a:p>
      </dsp:txBody>
      <dsp:txXfrm>
        <a:off x="734237" y="3144186"/>
        <a:ext cx="1378744" cy="919162"/>
      </dsp:txXfrm>
    </dsp:sp>
    <dsp:sp modelId="{7E824042-7225-C44D-B00E-0AB04084476F}">
      <dsp:nvSpPr>
        <dsp:cNvPr id="0" name=""/>
        <dsp:cNvSpPr/>
      </dsp:nvSpPr>
      <dsp:spPr>
        <a:xfrm>
          <a:off x="2273835" y="3222315"/>
          <a:ext cx="1907262" cy="76290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Students complete VR assignment</a:t>
          </a:r>
          <a:endParaRPr lang="en-US" sz="1400" kern="1200" dirty="0"/>
        </a:p>
      </dsp:txBody>
      <dsp:txXfrm>
        <a:off x="2655287" y="3222315"/>
        <a:ext cx="1144358" cy="7629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2BE1C-0D3C-CC45-9491-D088454268AD}">
      <dsp:nvSpPr>
        <dsp:cNvPr id="0" name=""/>
        <dsp:cNvSpPr/>
      </dsp:nvSpPr>
      <dsp:spPr>
        <a:xfrm>
          <a:off x="699" y="1460"/>
          <a:ext cx="6094601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What does success look like? </a:t>
          </a:r>
        </a:p>
      </dsp:txBody>
      <dsp:txXfrm>
        <a:off x="38245" y="39006"/>
        <a:ext cx="6019509" cy="1206814"/>
      </dsp:txXfrm>
    </dsp:sp>
    <dsp:sp modelId="{9AFC5FAC-AB52-C741-919D-235686E598E5}">
      <dsp:nvSpPr>
        <dsp:cNvPr id="0" name=""/>
        <dsp:cNvSpPr/>
      </dsp:nvSpPr>
      <dsp:spPr>
        <a:xfrm>
          <a:off x="699" y="1391046"/>
          <a:ext cx="3981182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/>
          </a:r>
          <a:br>
            <a:rPr lang="en-US" sz="2400" kern="1200" dirty="0" smtClean="0"/>
          </a:br>
          <a:r>
            <a:rPr lang="en-US" sz="2400" kern="1200" dirty="0" smtClean="0"/>
            <a:t>Increased student interaction with librarian + technologists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 dirty="0"/>
        </a:p>
      </dsp:txBody>
      <dsp:txXfrm>
        <a:off x="38245" y="1428592"/>
        <a:ext cx="3906090" cy="1206814"/>
      </dsp:txXfrm>
    </dsp:sp>
    <dsp:sp modelId="{879BC3D6-85CB-224F-AE28-53061643B24A}">
      <dsp:nvSpPr>
        <dsp:cNvPr id="0" name=""/>
        <dsp:cNvSpPr/>
      </dsp:nvSpPr>
      <dsp:spPr>
        <a:xfrm>
          <a:off x="0" y="278209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Reimagine instruction session </a:t>
          </a:r>
          <a:endParaRPr lang="en-US" sz="2400" kern="1200" dirty="0"/>
        </a:p>
      </dsp:txBody>
      <dsp:txXfrm>
        <a:off x="37546" y="2819639"/>
        <a:ext cx="1874556" cy="1206814"/>
      </dsp:txXfrm>
    </dsp:sp>
    <dsp:sp modelId="{8BA6B1C5-C053-3A4D-A9FB-2FDEABC19CDA}">
      <dsp:nvSpPr>
        <dsp:cNvPr id="0" name=""/>
        <dsp:cNvSpPr/>
      </dsp:nvSpPr>
      <dsp:spPr>
        <a:xfrm>
          <a:off x="2032233" y="278063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Assessment </a:t>
          </a:r>
          <a:endParaRPr lang="en-US" sz="2400" kern="1200" dirty="0"/>
        </a:p>
      </dsp:txBody>
      <dsp:txXfrm>
        <a:off x="2069779" y="2818179"/>
        <a:ext cx="1874556" cy="1206814"/>
      </dsp:txXfrm>
    </dsp:sp>
    <dsp:sp modelId="{8EF44EA9-60BC-E946-81EE-77F111AF0CB3}">
      <dsp:nvSpPr>
        <dsp:cNvPr id="0" name=""/>
        <dsp:cNvSpPr/>
      </dsp:nvSpPr>
      <dsp:spPr>
        <a:xfrm>
          <a:off x="4145652" y="1391046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Critical skills for students?  </a:t>
          </a:r>
          <a:endParaRPr lang="en-US" sz="2400" kern="1200" dirty="0"/>
        </a:p>
      </dsp:txBody>
      <dsp:txXfrm>
        <a:off x="4183198" y="1428592"/>
        <a:ext cx="1874556" cy="1206814"/>
      </dsp:txXfrm>
    </dsp:sp>
    <dsp:sp modelId="{A8B00F75-DAE7-7A4F-8A87-09624F62AC68}">
      <dsp:nvSpPr>
        <dsp:cNvPr id="0" name=""/>
        <dsp:cNvSpPr/>
      </dsp:nvSpPr>
      <dsp:spPr>
        <a:xfrm>
          <a:off x="4145652" y="2780633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Faculty expectations</a:t>
          </a:r>
          <a:endParaRPr lang="en-US" sz="2400" kern="1200" dirty="0"/>
        </a:p>
      </dsp:txBody>
      <dsp:txXfrm>
        <a:off x="4183198" y="2818179"/>
        <a:ext cx="1874556" cy="1206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BA276-EE83-6042-845B-C37C4B07526F}">
      <dsp:nvSpPr>
        <dsp:cNvPr id="0" name=""/>
        <dsp:cNvSpPr/>
      </dsp:nvSpPr>
      <dsp:spPr>
        <a:xfrm>
          <a:off x="1004" y="0"/>
          <a:ext cx="2611933" cy="41243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Supervisors</a:t>
          </a:r>
          <a:endParaRPr lang="en-US" sz="3300" kern="1200" dirty="0"/>
        </a:p>
      </dsp:txBody>
      <dsp:txXfrm>
        <a:off x="1004" y="0"/>
        <a:ext cx="2611933" cy="1237297"/>
      </dsp:txXfrm>
    </dsp:sp>
    <dsp:sp modelId="{B1A858B6-D3C4-FE48-AD8D-E6E906B6889E}">
      <dsp:nvSpPr>
        <dsp:cNvPr id="0" name=""/>
        <dsp:cNvSpPr/>
      </dsp:nvSpPr>
      <dsp:spPr>
        <a:xfrm>
          <a:off x="262197" y="1238505"/>
          <a:ext cx="2089546" cy="1243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Require librarians to attend technology     workshops	</a:t>
          </a:r>
          <a:endParaRPr lang="en-US" sz="1900" kern="1200" dirty="0"/>
        </a:p>
      </dsp:txBody>
      <dsp:txXfrm>
        <a:off x="298619" y="1274927"/>
        <a:ext cx="2016702" cy="1170696"/>
      </dsp:txXfrm>
    </dsp:sp>
    <dsp:sp modelId="{077AA71C-049C-D44A-ABE6-5469D975D91E}">
      <dsp:nvSpPr>
        <dsp:cNvPr id="0" name=""/>
        <dsp:cNvSpPr/>
      </dsp:nvSpPr>
      <dsp:spPr>
        <a:xfrm>
          <a:off x="262197" y="2673360"/>
          <a:ext cx="2089546" cy="1243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Identify possible collaborations across campus </a:t>
          </a:r>
          <a:endParaRPr lang="en-US" sz="1900" kern="1200" dirty="0"/>
        </a:p>
      </dsp:txBody>
      <dsp:txXfrm>
        <a:off x="298619" y="2709782"/>
        <a:ext cx="2016702" cy="1170696"/>
      </dsp:txXfrm>
    </dsp:sp>
    <dsp:sp modelId="{7C465482-BC07-5A41-B701-55F78EAF1EB6}">
      <dsp:nvSpPr>
        <dsp:cNvPr id="0" name=""/>
        <dsp:cNvSpPr/>
      </dsp:nvSpPr>
      <dsp:spPr>
        <a:xfrm>
          <a:off x="2808833" y="0"/>
          <a:ext cx="2611933" cy="41243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Librarians</a:t>
          </a:r>
          <a:endParaRPr lang="en-US" sz="3300" kern="1200" dirty="0"/>
        </a:p>
      </dsp:txBody>
      <dsp:txXfrm>
        <a:off x="2808833" y="0"/>
        <a:ext cx="2611933" cy="1237297"/>
      </dsp:txXfrm>
    </dsp:sp>
    <dsp:sp modelId="{CC63E622-5385-A94E-8251-7C07805F8A0E}">
      <dsp:nvSpPr>
        <dsp:cNvPr id="0" name=""/>
        <dsp:cNvSpPr/>
      </dsp:nvSpPr>
      <dsp:spPr>
        <a:xfrm>
          <a:off x="3070026" y="1271958"/>
          <a:ext cx="2089546" cy="1243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Identify possible collaborations based on interests	</a:t>
          </a:r>
          <a:endParaRPr lang="en-US" sz="1900" kern="1200" dirty="0"/>
        </a:p>
      </dsp:txBody>
      <dsp:txXfrm>
        <a:off x="3106448" y="1308380"/>
        <a:ext cx="2016702" cy="1170696"/>
      </dsp:txXfrm>
    </dsp:sp>
    <dsp:sp modelId="{179216E4-3584-D14A-AF33-99875792C7A4}">
      <dsp:nvSpPr>
        <dsp:cNvPr id="0" name=""/>
        <dsp:cNvSpPr/>
      </dsp:nvSpPr>
      <dsp:spPr>
        <a:xfrm>
          <a:off x="3070026" y="2673360"/>
          <a:ext cx="2089546" cy="1243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Make the makerspace your own </a:t>
          </a:r>
          <a:endParaRPr lang="en-US" sz="1900" kern="1200" dirty="0"/>
        </a:p>
      </dsp:txBody>
      <dsp:txXfrm>
        <a:off x="3106448" y="2709782"/>
        <a:ext cx="2016702" cy="1170696"/>
      </dsp:txXfrm>
    </dsp:sp>
    <dsp:sp modelId="{7A34536E-87C2-7545-BA31-9D3CA326E5CD}">
      <dsp:nvSpPr>
        <dsp:cNvPr id="0" name=""/>
        <dsp:cNvSpPr/>
      </dsp:nvSpPr>
      <dsp:spPr>
        <a:xfrm>
          <a:off x="5616661" y="0"/>
          <a:ext cx="2611933" cy="41243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Technologists</a:t>
          </a:r>
          <a:endParaRPr lang="en-US" sz="3300" kern="1200" dirty="0"/>
        </a:p>
      </dsp:txBody>
      <dsp:txXfrm>
        <a:off x="5616661" y="0"/>
        <a:ext cx="2611933" cy="1237297"/>
      </dsp:txXfrm>
    </dsp:sp>
    <dsp:sp modelId="{0E21F63C-7816-4D41-BBEB-787C5A772C2E}">
      <dsp:nvSpPr>
        <dsp:cNvPr id="0" name=""/>
        <dsp:cNvSpPr/>
      </dsp:nvSpPr>
      <dsp:spPr>
        <a:xfrm>
          <a:off x="5877855" y="1238505"/>
          <a:ext cx="2089546" cy="1243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Contact librarians when there are new projects</a:t>
          </a:r>
          <a:endParaRPr lang="en-US" sz="1900" kern="1200" dirty="0"/>
        </a:p>
      </dsp:txBody>
      <dsp:txXfrm>
        <a:off x="5914277" y="1274927"/>
        <a:ext cx="2016702" cy="1170696"/>
      </dsp:txXfrm>
    </dsp:sp>
    <dsp:sp modelId="{792E4955-AD63-1543-85D4-B5A278AE4AF5}">
      <dsp:nvSpPr>
        <dsp:cNvPr id="0" name=""/>
        <dsp:cNvSpPr/>
      </dsp:nvSpPr>
      <dsp:spPr>
        <a:xfrm>
          <a:off x="5877855" y="2673360"/>
          <a:ext cx="2089546" cy="1243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Explain how technology supports student learning </a:t>
          </a:r>
          <a:endParaRPr lang="en-US" sz="1900" kern="1200" dirty="0"/>
        </a:p>
      </dsp:txBody>
      <dsp:txXfrm>
        <a:off x="5914277" y="2709782"/>
        <a:ext cx="2016702" cy="1170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26EA8-500F-D549-90D0-258E2814D805}" type="datetimeFigureOut">
              <a:rPr lang="en-US" smtClean="0"/>
              <a:t>5/18/17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824AF-0E7C-9F4C-A69E-52862829E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98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824AF-0E7C-9F4C-A69E-52862829E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1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824AF-0E7C-9F4C-A69E-52862829E8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1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baseline="0" dirty="0" smtClean="0"/>
          </a:p>
          <a:p>
            <a:pPr marL="171450" indent="-171450">
              <a:buFont typeface="Arial" charset="0"/>
              <a:buChar char="•"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824AF-0E7C-9F4C-A69E-52862829E8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34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824AF-0E7C-9F4C-A69E-52862829E8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77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824AF-0E7C-9F4C-A69E-52862829E8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4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824AF-0E7C-9F4C-A69E-52862829E8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853642"/>
          </a:xfrm>
          <a:prstGeom prst="rect">
            <a:avLst/>
          </a:prstGeom>
          <a:ln>
            <a:noFill/>
          </a:ln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685800" y="21910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b="1" dirty="0">
              <a:solidFill>
                <a:srgbClr val="981E21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Clr>
                <a:srgbClr val="981E21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981E21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981E21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981E21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981E21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>
            <a:noAutofit/>
          </a:bodyPr>
          <a:lstStyle>
            <a:lvl1pPr algn="l">
              <a:defRPr sz="36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38200"/>
          </a:xfrm>
        </p:spPr>
        <p:txBody>
          <a:bodyPr>
            <a:no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38201"/>
          </a:xfr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63525"/>
          </a:xfrm>
        </p:spPr>
        <p:txBody>
          <a:bodyPr>
            <a:no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563525"/>
          </a:xfr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394800" cy="1162050"/>
          </a:xfrm>
        </p:spPr>
        <p:txBody>
          <a:bodyPr anchor="b">
            <a:noAutofit/>
          </a:bodyPr>
          <a:lstStyle>
            <a:lvl1pPr algn="l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6800" y="273050"/>
            <a:ext cx="4770000" cy="5450951"/>
          </a:xfr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394800" cy="42889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579200"/>
            <a:ext cx="5486400" cy="576000"/>
          </a:xfrm>
        </p:spPr>
        <p:txBody>
          <a:bodyPr anchor="b">
            <a:noAutofit/>
          </a:bodyPr>
          <a:lstStyle>
            <a:lvl1pPr algn="l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15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55200"/>
            <a:ext cx="5486400" cy="489600"/>
          </a:xfrm>
        </p:spPr>
        <p:txBody>
          <a:bodyPr>
            <a:noAutofit/>
          </a:bodyPr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159800"/>
          </a:xfrm>
        </p:spPr>
        <p:txBody>
          <a:bodyPr vert="eaVert"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470963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470962"/>
          </a:xfrm>
        </p:spPr>
        <p:txBody>
          <a:bodyPr vert="eaVert"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123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rgbClr val="981E2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981E21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 panose="020B0604020202020204" pitchFamily="34" charset="0"/>
          <a:ea typeface="Droid Sans" panose="020B0606030804020204" pitchFamily="34" charset="0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981E21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 panose="020B0604020202020204" pitchFamily="34" charset="0"/>
          <a:ea typeface="Droid Sans" panose="020B0606030804020204" pitchFamily="34" charset="0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981E21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 panose="020B0604020202020204" pitchFamily="34" charset="0"/>
          <a:ea typeface="Droid Sans" panose="020B0606030804020204" pitchFamily="34" charset="0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981E21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 panose="020B0604020202020204" pitchFamily="34" charset="0"/>
          <a:ea typeface="Droid Sans" panose="020B0606030804020204" pitchFamily="34" charset="0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981E21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 panose="020B0604020202020204" pitchFamily="34" charset="0"/>
          <a:ea typeface="Droid Sans" panose="020B0606030804020204" pitchFamily="34" charset="0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earpod.com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jpg"/><Relationship Id="rId5" Type="http://schemas.openxmlformats.org/officeDocument/2006/relationships/hyperlink" Target="https://libraries.ou.edu/edge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kfb.ly/6nr7J" TargetMode="External"/><Relationship Id="rId3" Type="http://schemas.openxmlformats.org/officeDocument/2006/relationships/hyperlink" Target="http://bit.ly/1WWpSf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png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diagramData" Target="../diagrams/data4.xml"/><Relationship Id="rId6" Type="http://schemas.openxmlformats.org/officeDocument/2006/relationships/diagramLayout" Target="../diagrams/layout4.xml"/><Relationship Id="rId7" Type="http://schemas.openxmlformats.org/officeDocument/2006/relationships/diagramQuickStyle" Target="../diagrams/quickStyle4.xml"/><Relationship Id="rId8" Type="http://schemas.openxmlformats.org/officeDocument/2006/relationships/diagramColors" Target="../diagrams/colors4.xml"/><Relationship Id="rId9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diagramData" Target="../diagrams/data5.xml"/><Relationship Id="rId5" Type="http://schemas.openxmlformats.org/officeDocument/2006/relationships/diagramLayout" Target="../diagrams/layout5.xml"/><Relationship Id="rId6" Type="http://schemas.openxmlformats.org/officeDocument/2006/relationships/diagramQuickStyle" Target="../diagrams/quickStyle5.xml"/><Relationship Id="rId7" Type="http://schemas.openxmlformats.org/officeDocument/2006/relationships/diagramColors" Target="../diagrams/colors5.xml"/><Relationship Id="rId8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-large"/><Relationship Id="rId3" Type="http://schemas.openxmlformats.org/officeDocument/2006/relationships/hyperlink" Target="https://twitter.com/innovateedge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humanorigins.si.edu/evidence/3d-collection" TargetMode="External"/><Relationship Id="rId4" Type="http://schemas.openxmlformats.org/officeDocument/2006/relationships/hyperlink" Target="https://3d.si.edu/" TargetMode="External"/><Relationship Id="rId5" Type="http://schemas.openxmlformats.org/officeDocument/2006/relationships/hyperlink" Target="https://sketchfab.com/" TargetMode="External"/><Relationship Id="rId6" Type="http://schemas.openxmlformats.org/officeDocument/2006/relationships/hyperlink" Target="http://www.nytimes.com/marketing/nytvr/" TargetMode="External"/><Relationship Id="rId7" Type="http://schemas.openxmlformats.org/officeDocument/2006/relationships/hyperlink" Target="http://www.nearpod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fricanfossils.org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ksboulden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ksb@o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54380" y="3600450"/>
            <a:ext cx="7642860" cy="134369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Kristal S. Boulden, MLIS </a:t>
            </a:r>
            <a:br>
              <a:rPr lang="en-US" sz="3600" b="1" dirty="0" smtClean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Sciences &amp; Humanities Librarian</a:t>
            </a:r>
            <a:br>
              <a:rPr lang="en-US" sz="3600" b="1" dirty="0" smtClean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AF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LOEX 2017 </a:t>
            </a:r>
            <a:endParaRPr lang="en-US" sz="3600" b="1" dirty="0">
              <a:solidFill>
                <a:srgbClr val="FAFAF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8274" y="1230571"/>
            <a:ext cx="7974055" cy="1754326"/>
          </a:xfrm>
          <a:prstGeom prst="rect">
            <a:avLst/>
          </a:prstGeom>
          <a:solidFill>
            <a:schemeClr val="bg1">
              <a:alpha val="78000"/>
            </a:schemeClr>
          </a:solidFill>
          <a:ln w="38100">
            <a:solidFill>
              <a:srgbClr val="981E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852317"/>
                </a:solidFill>
              </a:rPr>
              <a:t>Librarians and Immersive Learning: Opportunities for Collaboration Using Virtual Reality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733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81E21"/>
                </a:solidFill>
              </a:rPr>
              <a:t>Agenda</a:t>
            </a:r>
            <a:endParaRPr lang="en-US" sz="3600" b="1" dirty="0">
              <a:solidFill>
                <a:srgbClr val="981E21"/>
              </a:solidFill>
            </a:endParaRPr>
          </a:p>
        </p:txBody>
      </p:sp>
      <p:sp>
        <p:nvSpPr>
          <p:cNvPr id="45" name="Content Placeholder 44"/>
          <p:cNvSpPr>
            <a:spLocks noGrp="1"/>
          </p:cNvSpPr>
          <p:nvPr>
            <p:ph idx="1"/>
          </p:nvPr>
        </p:nvSpPr>
        <p:spPr>
          <a:xfrm>
            <a:off x="457200" y="941772"/>
            <a:ext cx="8229600" cy="4782131"/>
          </a:xfrm>
        </p:spPr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Innovation @ The Edge </a:t>
            </a:r>
          </a:p>
          <a:p>
            <a:r>
              <a:rPr lang="en-US" sz="3200" dirty="0" smtClean="0"/>
              <a:t>Anthropology VR Assignment </a:t>
            </a:r>
          </a:p>
          <a:p>
            <a:r>
              <a:rPr lang="en-US" sz="3200" dirty="0" smtClean="0"/>
              <a:t>Librarian-Faculty-Technologist Partnership</a:t>
            </a:r>
          </a:p>
          <a:p>
            <a:r>
              <a:rPr lang="en-US" dirty="0" smtClean="0"/>
              <a:t>Lessons Learned </a:t>
            </a:r>
            <a:endParaRPr lang="en-US" sz="3200" dirty="0" smtClean="0"/>
          </a:p>
          <a:p>
            <a:r>
              <a:rPr lang="en-US" sz="3200" dirty="0" smtClean="0"/>
              <a:t>Strategies for Collaboration </a:t>
            </a:r>
          </a:p>
          <a:p>
            <a:r>
              <a:rPr lang="en-US" dirty="0" smtClean="0"/>
              <a:t>Making New Partnerships</a:t>
            </a:r>
          </a:p>
        </p:txBody>
      </p:sp>
      <p:sp>
        <p:nvSpPr>
          <p:cNvPr id="5" name="Rectangle 4"/>
          <p:cNvSpPr/>
          <p:nvPr/>
        </p:nvSpPr>
        <p:spPr>
          <a:xfrm>
            <a:off x="81321" y="5878034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Does your library or university have a makerspace or emerging technologies like 3D modeling and virtual reality?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What projects are you interested in pursuing using these technologies?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Visit </a:t>
            </a:r>
            <a:r>
              <a:rPr lang="en-US" dirty="0" smtClean="0">
                <a:hlinkClick r:id="rId2"/>
              </a:rPr>
              <a:t>https://www.nearpod.com</a:t>
            </a:r>
            <a:r>
              <a:rPr lang="en-US" dirty="0" smtClean="0"/>
              <a:t> and enter   </a:t>
            </a:r>
            <a:r>
              <a:rPr lang="en-US" dirty="0"/>
              <a:t>c</a:t>
            </a:r>
            <a:r>
              <a:rPr lang="en-US" dirty="0" smtClean="0"/>
              <a:t>ode: XBNLI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Get Started!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 @ The Edge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11" y="1417638"/>
            <a:ext cx="6793578" cy="4121000"/>
          </a:xfrm>
        </p:spPr>
      </p:pic>
    </p:spTree>
    <p:extLst>
      <p:ext uri="{BB962C8B-B14F-4D97-AF65-F5344CB8AC3E}">
        <p14:creationId xmlns:p14="http://schemas.microsoft.com/office/powerpoint/2010/main" val="14430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402724"/>
              </p:ext>
            </p:extLst>
          </p:nvPr>
        </p:nvGraphicFramePr>
        <p:xfrm>
          <a:off x="457200" y="1600200"/>
          <a:ext cx="82296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@ The Edge </a:t>
            </a:r>
          </a:p>
        </p:txBody>
      </p:sp>
    </p:spTree>
    <p:extLst>
      <p:ext uri="{BB962C8B-B14F-4D97-AF65-F5344CB8AC3E}">
        <p14:creationId xmlns:p14="http://schemas.microsoft.com/office/powerpoint/2010/main" val="180910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sp>
        <p:nvSpPr>
          <p:cNvPr id="9" name="Title 4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7338"/>
          </a:xfrm>
        </p:spPr>
        <p:txBody>
          <a:bodyPr>
            <a:normAutofit/>
          </a:bodyPr>
          <a:lstStyle/>
          <a:p>
            <a:r>
              <a:rPr lang="en-US" dirty="0"/>
              <a:t>Innovation @ The Edge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34" y="1302923"/>
            <a:ext cx="7117691" cy="3764492"/>
          </a:xfrm>
        </p:spPr>
      </p:pic>
      <p:sp>
        <p:nvSpPr>
          <p:cNvPr id="10" name="TextBox 9"/>
          <p:cNvSpPr txBox="1"/>
          <p:nvPr/>
        </p:nvSpPr>
        <p:spPr>
          <a:xfrm>
            <a:off x="3202253" y="5275903"/>
            <a:ext cx="2896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5"/>
              </a:rPr>
              <a:t>https://</a:t>
            </a:r>
            <a:r>
              <a:rPr lang="en-US" dirty="0" err="1">
                <a:hlinkClick r:id="rId5"/>
              </a:rPr>
              <a:t>libraries.ou.edu</a:t>
            </a:r>
            <a:r>
              <a:rPr lang="en-US" dirty="0">
                <a:hlinkClick r:id="rId5"/>
              </a:rPr>
              <a:t>/edge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7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" y="1417638"/>
            <a:ext cx="7332133" cy="412432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@ The Edge </a:t>
            </a:r>
          </a:p>
        </p:txBody>
      </p:sp>
    </p:spTree>
    <p:extLst>
      <p:ext uri="{BB962C8B-B14F-4D97-AF65-F5344CB8AC3E}">
        <p14:creationId xmlns:p14="http://schemas.microsoft.com/office/powerpoint/2010/main" val="176192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" y="1600200"/>
            <a:ext cx="7332133" cy="412432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@ The Edge </a:t>
            </a:r>
          </a:p>
        </p:txBody>
      </p:sp>
    </p:spTree>
    <p:extLst>
      <p:ext uri="{BB962C8B-B14F-4D97-AF65-F5344CB8AC3E}">
        <p14:creationId xmlns:p14="http://schemas.microsoft.com/office/powerpoint/2010/main" val="2297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44"/>
          <p:cNvSpPr>
            <a:spLocks noGrp="1"/>
          </p:cNvSpPr>
          <p:nvPr>
            <p:ph idx="1"/>
          </p:nvPr>
        </p:nvSpPr>
        <p:spPr>
          <a:xfrm>
            <a:off x="457199" y="941772"/>
            <a:ext cx="8374185" cy="4782131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General Anthropology 1114 </a:t>
            </a:r>
          </a:p>
          <a:p>
            <a:r>
              <a:rPr lang="en-US" dirty="0" smtClean="0"/>
              <a:t>General Education Course </a:t>
            </a:r>
          </a:p>
          <a:p>
            <a:r>
              <a:rPr lang="en-US" sz="3200" dirty="0" smtClean="0"/>
              <a:t>30 students</a:t>
            </a:r>
          </a:p>
          <a:p>
            <a:r>
              <a:rPr lang="en-US" dirty="0" smtClean="0"/>
              <a:t>Mostly non-anthropology majors </a:t>
            </a:r>
            <a:endParaRPr lang="en-US" sz="32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sp>
        <p:nvSpPr>
          <p:cNvPr id="10" name="Title 4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73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General Anthropology Class</a:t>
            </a:r>
            <a:endParaRPr lang="en-US" sz="3600" b="1" dirty="0">
              <a:solidFill>
                <a:srgbClr val="981E2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65139" y="526053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5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53919"/>
              </p:ext>
            </p:extLst>
          </p:nvPr>
        </p:nvGraphicFramePr>
        <p:xfrm>
          <a:off x="457200" y="1600200"/>
          <a:ext cx="82296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578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Anthropology </a:t>
            </a:r>
            <a:r>
              <a:rPr lang="en-US" dirty="0"/>
              <a:t>VR Assignment</a:t>
            </a:r>
          </a:p>
        </p:txBody>
      </p:sp>
    </p:spTree>
    <p:extLst>
      <p:ext uri="{BB962C8B-B14F-4D97-AF65-F5344CB8AC3E}">
        <p14:creationId xmlns:p14="http://schemas.microsoft.com/office/powerpoint/2010/main" val="10441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Taung</a:t>
            </a:r>
            <a:r>
              <a:rPr lang="en-US" dirty="0"/>
              <a:t> Child</a:t>
            </a:r>
            <a:br>
              <a:rPr lang="en-US" dirty="0"/>
            </a:br>
            <a:r>
              <a:rPr lang="en-US" i="1" dirty="0"/>
              <a:t>Australopithecus </a:t>
            </a:r>
            <a:r>
              <a:rPr lang="en-US" i="1" dirty="0" err="1"/>
              <a:t>africanus</a:t>
            </a:r>
            <a:r>
              <a:rPr lang="en-US" i="1" dirty="0"/>
              <a:t>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skfb.ly/6nr7J</a:t>
            </a:r>
            <a:endParaRPr lang="en-US" dirty="0" smtClean="0"/>
          </a:p>
          <a:p>
            <a:r>
              <a:rPr lang="en-US" i="1" dirty="0" smtClean="0"/>
              <a:t>Homo </a:t>
            </a:r>
            <a:r>
              <a:rPr lang="en-US" i="1" dirty="0"/>
              <a:t>habilis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>
                <a:hlinkClick r:id="rId3"/>
              </a:rPr>
              <a:t>http</a:t>
            </a:r>
            <a:r>
              <a:rPr lang="en-US" i="1" dirty="0">
                <a:hlinkClick r:id="rId3"/>
              </a:rPr>
              <a:t>://</a:t>
            </a:r>
            <a:r>
              <a:rPr lang="en-US" i="1" dirty="0" smtClean="0">
                <a:hlinkClick r:id="rId3"/>
              </a:rPr>
              <a:t>bit.ly/1WWpSf4</a:t>
            </a:r>
            <a:r>
              <a:rPr lang="en-US" i="1" dirty="0" smtClean="0"/>
              <a:t> </a:t>
            </a:r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059" y="31924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Skull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2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110771"/>
              </p:ext>
            </p:extLst>
          </p:nvPr>
        </p:nvGraphicFramePr>
        <p:xfrm>
          <a:off x="457200" y="1003300"/>
          <a:ext cx="8374063" cy="472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sp>
        <p:nvSpPr>
          <p:cNvPr id="10" name="Title 43"/>
          <p:cNvSpPr>
            <a:spLocks noGrp="1"/>
          </p:cNvSpPr>
          <p:nvPr>
            <p:ph type="title"/>
          </p:nvPr>
        </p:nvSpPr>
        <p:spPr>
          <a:xfrm>
            <a:off x="268941" y="0"/>
            <a:ext cx="8735210" cy="1003328"/>
          </a:xfrm>
        </p:spPr>
        <p:txBody>
          <a:bodyPr>
            <a:normAutofit fontScale="90000"/>
          </a:bodyPr>
          <a:lstStyle/>
          <a:p>
            <a:r>
              <a:rPr lang="en-US" dirty="0"/>
              <a:t>Librarian-Faculty-Technologist </a:t>
            </a:r>
            <a:r>
              <a:rPr lang="en-US" dirty="0" smtClean="0"/>
              <a:t>Partnership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4771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81E21"/>
                </a:solidFill>
              </a:rPr>
              <a:t>Collaboration Timeline</a:t>
            </a:r>
            <a:endParaRPr lang="en-US" sz="3600" b="1" dirty="0">
              <a:solidFill>
                <a:srgbClr val="981E2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523694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20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Collaboration Network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93902" y="1754662"/>
            <a:ext cx="1750742" cy="60216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Librarian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93902" y="3918936"/>
            <a:ext cx="1750742" cy="631476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Technologists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715000" y="1754662"/>
            <a:ext cx="1750742" cy="61188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Anthropology Professor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15000" y="3998426"/>
            <a:ext cx="1750742" cy="551986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Students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590371" y="2510664"/>
            <a:ext cx="0" cy="1325356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78459" y="4289072"/>
            <a:ext cx="2263697" cy="0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412273" y="2552969"/>
            <a:ext cx="2122915" cy="1186683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77275" y="2510664"/>
            <a:ext cx="0" cy="1228988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278459" y="2055745"/>
            <a:ext cx="2256729" cy="0"/>
          </a:xfrm>
          <a:prstGeom prst="straightConnector1">
            <a:avLst/>
          </a:prstGeom>
          <a:ln w="50800">
            <a:solidFill>
              <a:schemeClr val="tx1"/>
            </a:solidFill>
            <a:prstDash val="lg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412273" y="2510664"/>
            <a:ext cx="2122915" cy="1318198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96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3"/>
          <p:cNvSpPr>
            <a:spLocks noGrp="1"/>
          </p:cNvSpPr>
          <p:nvPr>
            <p:ph type="title" idx="4294967295"/>
          </p:nvPr>
        </p:nvSpPr>
        <p:spPr>
          <a:xfrm>
            <a:off x="5482" y="79069"/>
            <a:ext cx="8229600" cy="74771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81E21"/>
                </a:solidFill>
              </a:rPr>
              <a:t>Lessons Learned</a:t>
            </a:r>
            <a:endParaRPr lang="en-US" sz="3600" b="1" dirty="0">
              <a:solidFill>
                <a:srgbClr val="981E2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319419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5644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 of 3D modeling and virtual reality tools to anthropology department (December 2016)</a:t>
            </a:r>
          </a:p>
          <a:p>
            <a:r>
              <a:rPr lang="en-US" dirty="0" smtClean="0"/>
              <a:t>Fiber Arts Workshop at the Edge (March 2017)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Unexpected Collaboration Outcomes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65139" y="526013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70" y="1417638"/>
            <a:ext cx="7189660" cy="401422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Arts Workshop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70325" y="5431865"/>
            <a:ext cx="260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Photo: </a:t>
            </a:r>
            <a:r>
              <a:rPr lang="en-US" dirty="0" smtClean="0">
                <a:hlinkClick r:id="rId3"/>
              </a:rPr>
              <a:t>@</a:t>
            </a:r>
            <a:r>
              <a:rPr lang="en-US" dirty="0" err="1" smtClean="0">
                <a:hlinkClick r:id="rId3"/>
              </a:rPr>
              <a:t>InnovateEdge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4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action items during consultation</a:t>
            </a:r>
          </a:p>
          <a:p>
            <a:r>
              <a:rPr lang="en-US" dirty="0" smtClean="0"/>
              <a:t>Create collaboration tools needed for project </a:t>
            </a:r>
          </a:p>
          <a:p>
            <a:r>
              <a:rPr lang="en-US" dirty="0" smtClean="0"/>
              <a:t>Use every interaction with faculty + students to learn about their interests, projects, and research needs</a:t>
            </a:r>
          </a:p>
          <a:p>
            <a:r>
              <a:rPr lang="en-US" dirty="0"/>
              <a:t>Follow up with </a:t>
            </a:r>
            <a:r>
              <a:rPr lang="en-US" dirty="0" smtClean="0"/>
              <a:t>collaborators regularly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Successful Collaborations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Post-project meeting with collaborators </a:t>
            </a:r>
          </a:p>
          <a:p>
            <a:r>
              <a:rPr lang="en-US" dirty="0"/>
              <a:t>Keep the momentum going! Follow up with new ideas, collaborations </a:t>
            </a:r>
            <a:endParaRPr lang="en-US" dirty="0" smtClean="0"/>
          </a:p>
          <a:p>
            <a:r>
              <a:rPr lang="en-US" dirty="0" smtClean="0"/>
              <a:t>Take risks and don’t be afraid to fail</a:t>
            </a:r>
          </a:p>
          <a:p>
            <a:r>
              <a:rPr lang="en-US" dirty="0" smtClean="0"/>
              <a:t>Let your interests inform your collaborations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Strategies for Successful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41718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9765"/>
              </p:ext>
            </p:extLst>
          </p:nvPr>
        </p:nvGraphicFramePr>
        <p:xfrm>
          <a:off x="457200" y="1600200"/>
          <a:ext cx="8229600" cy="412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New Partnerships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5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African Fossils </a:t>
            </a:r>
            <a:r>
              <a:rPr lang="en-US" dirty="0">
                <a:hlinkClick r:id="rId2"/>
              </a:rPr>
              <a:t>http://africanfossils.org/</a:t>
            </a:r>
            <a:r>
              <a:rPr lang="en-US" dirty="0"/>
              <a:t> </a:t>
            </a:r>
          </a:p>
          <a:p>
            <a:r>
              <a:rPr lang="en-US" dirty="0"/>
              <a:t>Smithsonian National Museum of </a:t>
            </a:r>
            <a:r>
              <a:rPr lang="en-US" dirty="0" smtClean="0"/>
              <a:t>Natural History </a:t>
            </a:r>
            <a:r>
              <a:rPr lang="en-US" dirty="0"/>
              <a:t>3D Collection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humanorigins.si.edu/evidence/3d-collection</a:t>
            </a:r>
            <a:r>
              <a:rPr lang="en-US" dirty="0" smtClean="0"/>
              <a:t> </a:t>
            </a:r>
          </a:p>
          <a:p>
            <a:r>
              <a:rPr lang="en-US" dirty="0"/>
              <a:t>Smithsonian X 3D </a:t>
            </a:r>
            <a:r>
              <a:rPr lang="en-US" dirty="0">
                <a:hlinkClick r:id="rId4"/>
              </a:rPr>
              <a:t>https://3d.si.edu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Sketchfab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https://sketchfab.com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/>
              <a:t>NYTVR </a:t>
            </a:r>
            <a:r>
              <a:rPr lang="en-US" dirty="0">
                <a:hlinkClick r:id="rId6"/>
              </a:rPr>
              <a:t>http://www.nytimes.com/marketing/nytvr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r>
              <a:rPr lang="en-US" dirty="0" err="1" smtClean="0"/>
              <a:t>Nearpod</a:t>
            </a:r>
            <a:r>
              <a:rPr lang="en-US" dirty="0" smtClean="0"/>
              <a:t> 3D and VR </a:t>
            </a:r>
            <a:r>
              <a:rPr lang="en-US" dirty="0" smtClean="0">
                <a:hlinkClick r:id="rId7"/>
              </a:rPr>
              <a:t>www.nearpod.com/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+ VR Resources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6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81E21"/>
                </a:solidFill>
              </a:rPr>
              <a:t>Thank You!</a:t>
            </a:r>
            <a:endParaRPr lang="en-US" sz="3600" b="1" dirty="0">
              <a:solidFill>
                <a:srgbClr val="981E2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899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Kristal S. Boulden, MLIS </a:t>
            </a:r>
          </a:p>
          <a:p>
            <a:pPr marL="0" indent="0" algn="ctr">
              <a:buNone/>
            </a:pPr>
            <a:r>
              <a:rPr lang="en-US" dirty="0" smtClean="0"/>
              <a:t>Social Sciences &amp; Humanities Librarian 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>
                <a:hlinkClick r:id="rId2"/>
              </a:rPr>
              <a:t>ksb@ou.edu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@ksboulden</a:t>
            </a:r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5482" y="5853723"/>
            <a:ext cx="9138518" cy="1004277"/>
          </a:xfrm>
          <a:prstGeom prst="rect">
            <a:avLst/>
          </a:prstGeom>
          <a:solidFill>
            <a:srgbClr val="8416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7" y="6109713"/>
            <a:ext cx="4024923" cy="3823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0" y="6048157"/>
            <a:ext cx="4227269" cy="628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6003</TotalTime>
  <Words>444</Words>
  <Application>Microsoft Macintosh PowerPoint</Application>
  <PresentationFormat>On-screen Show (4:3)</PresentationFormat>
  <Paragraphs>111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Droid Sans</vt:lpstr>
      <vt:lpstr>Garamond</vt:lpstr>
      <vt:lpstr>Wingdings</vt:lpstr>
      <vt:lpstr>Office Theme</vt:lpstr>
      <vt:lpstr>PowerPoint Presentation</vt:lpstr>
      <vt:lpstr>Agenda</vt:lpstr>
      <vt:lpstr>Let’s Get Started! </vt:lpstr>
      <vt:lpstr>Innovation @ The Edge</vt:lpstr>
      <vt:lpstr>Innovation @ The Edge </vt:lpstr>
      <vt:lpstr>Innovation @ The Edge </vt:lpstr>
      <vt:lpstr>Innovation @ The Edge </vt:lpstr>
      <vt:lpstr>Innovation @ The Edge </vt:lpstr>
      <vt:lpstr> General Anthropology Class</vt:lpstr>
      <vt:lpstr>General Anthropology VR Assignment</vt:lpstr>
      <vt:lpstr>Skull Models</vt:lpstr>
      <vt:lpstr>Librarian-Faculty-Technologist Partnership</vt:lpstr>
      <vt:lpstr>Collaboration Timeline</vt:lpstr>
      <vt:lpstr>Collaboration Network</vt:lpstr>
      <vt:lpstr>Lessons Learned</vt:lpstr>
      <vt:lpstr>Unexpected Collaboration Outcomes</vt:lpstr>
      <vt:lpstr>Fiber Arts Workshop </vt:lpstr>
      <vt:lpstr>Strategies for Successful Collaborations</vt:lpstr>
      <vt:lpstr>Strategies for Successful Collaborations</vt:lpstr>
      <vt:lpstr>Making New Partnerships </vt:lpstr>
      <vt:lpstr>3D + VR Resources </vt:lpstr>
      <vt:lpstr>Thank You!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Carrie</dc:creator>
  <cp:lastModifiedBy>Kristal Boulden</cp:lastModifiedBy>
  <cp:revision>216</cp:revision>
  <dcterms:created xsi:type="dcterms:W3CDTF">2011-09-07T16:26:48Z</dcterms:created>
  <dcterms:modified xsi:type="dcterms:W3CDTF">2017-05-18T17:23:44Z</dcterms:modified>
</cp:coreProperties>
</file>