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Lst>
  <p:sldSz cy="5143500" cx="9144000"/>
  <p:notesSz cx="6858000" cy="9144000"/>
  <p:embeddedFontLst>
    <p:embeddedFont>
      <p:font typeface="Garamond"/>
      <p:regular r:id="rId28"/>
      <p:bold r:id="rId29"/>
      <p:italic r:id="rId30"/>
      <p:boldItalic r:id="rId31"/>
    </p:embeddedFont>
    <p:embeddedFont>
      <p:font typeface="Franklin Gothic"/>
      <p:bold r:id="rId3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font" Target="fonts/Garamond-regular.fntdata"/><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Garamond-bold.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Garamond-boldItalic.fntdata"/><Relationship Id="rId30" Type="http://schemas.openxmlformats.org/officeDocument/2006/relationships/font" Target="fonts/Garamond-italic.fntdata"/><Relationship Id="rId11" Type="http://schemas.openxmlformats.org/officeDocument/2006/relationships/slide" Target="slides/slide6.xml"/><Relationship Id="rId10" Type="http://schemas.openxmlformats.org/officeDocument/2006/relationships/slide" Target="slides/slide5.xml"/><Relationship Id="rId32" Type="http://schemas.openxmlformats.org/officeDocument/2006/relationships/font" Target="fonts/FranklinGothic-bold.fntdata"/><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1eb29eca50b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 name="Google Shape;87;g1eb29eca50b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1eb29eca50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8" name="Google Shape;158;g1eb29eca50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29675b061f2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7" name="Google Shape;167;g29675b061f2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1eb29eca50b_0_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6" name="Google Shape;176;g1eb29eca50b_0_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g1eb29eca50b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2" name="Google Shape;182;g1eb29eca50b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29051509ae0_0_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29051509ae0_0_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g29051509ae0_0_1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5" name="Google Shape;205;g29051509ae0_0_1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29051509ae0_0_1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1" name="Google Shape;211;g29051509ae0_0_1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29051509ae0_0_1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7" name="Google Shape;217;g29051509ae0_0_1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29051509ae0_0_1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3" name="Google Shape;223;g29051509ae0_0_1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29051509ae0_0_1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9" name="Google Shape;229;g29051509ae0_0_1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29675b061f2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29675b061f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29051509ae0_0_1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5" name="Google Shape;235;g29051509ae0_0_1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1eb29eca50b_0_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1" name="Google Shape;241;g1eb29eca50b_0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g298c1e8c078_0_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7" name="Google Shape;247;g298c1e8c078_0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298c1e8c078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298c1e8c078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29051509ae0_0_1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29051509ae0_0_1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29051509ae0_0_1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29051509ae0_0_1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29675b061f2_0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29675b061f2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29675b061f2_0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g29675b061f2_0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29051509ae0_0_1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4" name="Google Shape;144;g29051509ae0_0_1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298c1e8c078_0_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 name="Google Shape;150;g298c1e8c078_0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Quote">
    <p:spTree>
      <p:nvGrpSpPr>
        <p:cNvPr id="9" name="Shape 9"/>
        <p:cNvGrpSpPr/>
        <p:nvPr/>
      </p:nvGrpSpPr>
      <p:grpSpPr>
        <a:xfrm>
          <a:off x="0" y="0"/>
          <a:ext cx="0" cy="0"/>
          <a:chOff x="0" y="0"/>
          <a:chExt cx="0" cy="0"/>
        </a:xfrm>
      </p:grpSpPr>
      <p:sp>
        <p:nvSpPr>
          <p:cNvPr id="10" name="Google Shape;10;p2"/>
          <p:cNvSpPr txBox="1"/>
          <p:nvPr>
            <p:ph idx="12" type="sldNum"/>
          </p:nvPr>
        </p:nvSpPr>
        <p:spPr>
          <a:xfrm>
            <a:off x="6929097" y="4728264"/>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b="0" i="0" sz="900" u="none" cap="none" strike="noStrike">
                <a:solidFill>
                  <a:srgbClr val="AD8989"/>
                </a:solidFill>
                <a:latin typeface="Franklin Gothic"/>
                <a:ea typeface="Franklin Gothic"/>
                <a:cs typeface="Franklin Gothic"/>
                <a:sym typeface="Franklin Gothic"/>
              </a:defRPr>
            </a:lvl1pPr>
            <a:lvl2pPr indent="0" lvl="1" marL="0" algn="r">
              <a:spcBef>
                <a:spcPts val="0"/>
              </a:spcBef>
              <a:buNone/>
              <a:defRPr b="0" i="0" sz="900" u="none" cap="none" strike="noStrike">
                <a:solidFill>
                  <a:srgbClr val="AD8989"/>
                </a:solidFill>
                <a:latin typeface="Franklin Gothic"/>
                <a:ea typeface="Franklin Gothic"/>
                <a:cs typeface="Franklin Gothic"/>
                <a:sym typeface="Franklin Gothic"/>
              </a:defRPr>
            </a:lvl2pPr>
            <a:lvl3pPr indent="0" lvl="2" marL="0" algn="r">
              <a:spcBef>
                <a:spcPts val="0"/>
              </a:spcBef>
              <a:buNone/>
              <a:defRPr b="0" i="0" sz="900" u="none" cap="none" strike="noStrike">
                <a:solidFill>
                  <a:srgbClr val="AD8989"/>
                </a:solidFill>
                <a:latin typeface="Franklin Gothic"/>
                <a:ea typeface="Franklin Gothic"/>
                <a:cs typeface="Franklin Gothic"/>
                <a:sym typeface="Franklin Gothic"/>
              </a:defRPr>
            </a:lvl3pPr>
            <a:lvl4pPr indent="0" lvl="3" marL="0" algn="r">
              <a:spcBef>
                <a:spcPts val="0"/>
              </a:spcBef>
              <a:buNone/>
              <a:defRPr b="0" i="0" sz="900" u="none" cap="none" strike="noStrike">
                <a:solidFill>
                  <a:srgbClr val="AD8989"/>
                </a:solidFill>
                <a:latin typeface="Franklin Gothic"/>
                <a:ea typeface="Franklin Gothic"/>
                <a:cs typeface="Franklin Gothic"/>
                <a:sym typeface="Franklin Gothic"/>
              </a:defRPr>
            </a:lvl4pPr>
            <a:lvl5pPr indent="0" lvl="4" marL="0" algn="r">
              <a:spcBef>
                <a:spcPts val="0"/>
              </a:spcBef>
              <a:buNone/>
              <a:defRPr b="0" i="0" sz="900" u="none" cap="none" strike="noStrike">
                <a:solidFill>
                  <a:srgbClr val="AD8989"/>
                </a:solidFill>
                <a:latin typeface="Franklin Gothic"/>
                <a:ea typeface="Franklin Gothic"/>
                <a:cs typeface="Franklin Gothic"/>
                <a:sym typeface="Franklin Gothic"/>
              </a:defRPr>
            </a:lvl5pPr>
            <a:lvl6pPr indent="0" lvl="5" marL="0" algn="r">
              <a:spcBef>
                <a:spcPts val="0"/>
              </a:spcBef>
              <a:buNone/>
              <a:defRPr b="0" i="0" sz="900" u="none" cap="none" strike="noStrike">
                <a:solidFill>
                  <a:srgbClr val="AD8989"/>
                </a:solidFill>
                <a:latin typeface="Franklin Gothic"/>
                <a:ea typeface="Franklin Gothic"/>
                <a:cs typeface="Franklin Gothic"/>
                <a:sym typeface="Franklin Gothic"/>
              </a:defRPr>
            </a:lvl6pPr>
            <a:lvl7pPr indent="0" lvl="6" marL="0" algn="r">
              <a:spcBef>
                <a:spcPts val="0"/>
              </a:spcBef>
              <a:buNone/>
              <a:defRPr b="0" i="0" sz="900" u="none" cap="none" strike="noStrike">
                <a:solidFill>
                  <a:srgbClr val="AD8989"/>
                </a:solidFill>
                <a:latin typeface="Franklin Gothic"/>
                <a:ea typeface="Franklin Gothic"/>
                <a:cs typeface="Franklin Gothic"/>
                <a:sym typeface="Franklin Gothic"/>
              </a:defRPr>
            </a:lvl7pPr>
            <a:lvl8pPr indent="0" lvl="7" marL="0" algn="r">
              <a:spcBef>
                <a:spcPts val="0"/>
              </a:spcBef>
              <a:buNone/>
              <a:defRPr b="0" i="0" sz="900" u="none" cap="none" strike="noStrike">
                <a:solidFill>
                  <a:srgbClr val="AD8989"/>
                </a:solidFill>
                <a:latin typeface="Franklin Gothic"/>
                <a:ea typeface="Franklin Gothic"/>
                <a:cs typeface="Franklin Gothic"/>
                <a:sym typeface="Franklin Gothic"/>
              </a:defRPr>
            </a:lvl8pPr>
            <a:lvl9pPr indent="0" lvl="8" marL="0" algn="r">
              <a:spcBef>
                <a:spcPts val="0"/>
              </a:spcBef>
              <a:buNone/>
              <a:defRPr b="0" i="0" sz="900" u="none" cap="none" strike="noStrike">
                <a:solidFill>
                  <a:srgbClr val="AD8989"/>
                </a:solidFill>
                <a:latin typeface="Franklin Gothic"/>
                <a:ea typeface="Franklin Gothic"/>
                <a:cs typeface="Franklin Gothic"/>
                <a:sym typeface="Franklin Gothic"/>
              </a:defRPr>
            </a:lvl9pPr>
          </a:lstStyle>
          <a:p>
            <a:pPr indent="0" lvl="0" marL="0" rtl="0" algn="r">
              <a:spcBef>
                <a:spcPts val="0"/>
              </a:spcBef>
              <a:spcAft>
                <a:spcPts val="0"/>
              </a:spcAft>
              <a:buNone/>
            </a:pPr>
            <a:fld id="{00000000-1234-1234-1234-123412341234}" type="slidenum">
              <a:rPr lang="en"/>
              <a:t>‹#›</a:t>
            </a:fld>
            <a:endParaRPr/>
          </a:p>
        </p:txBody>
      </p:sp>
      <p:sp>
        <p:nvSpPr>
          <p:cNvPr id="11" name="Google Shape;11;p2"/>
          <p:cNvSpPr txBox="1"/>
          <p:nvPr>
            <p:ph idx="1" type="body"/>
          </p:nvPr>
        </p:nvSpPr>
        <p:spPr>
          <a:xfrm>
            <a:off x="0" y="1394367"/>
            <a:ext cx="9144000" cy="1539600"/>
          </a:xfrm>
          <a:prstGeom prst="rect">
            <a:avLst/>
          </a:prstGeom>
          <a:noFill/>
          <a:ln>
            <a:noFill/>
          </a:ln>
        </p:spPr>
        <p:txBody>
          <a:bodyPr anchorCtr="0" anchor="ctr" bIns="34275" lIns="68575" spcFirstLastPara="1" rIns="68575" wrap="square" tIns="34275">
            <a:normAutofit/>
          </a:bodyPr>
          <a:lstStyle>
            <a:lvl1pPr indent="-317500" lvl="0" marL="457200" algn="ctr">
              <a:lnSpc>
                <a:spcPct val="90000"/>
              </a:lnSpc>
              <a:spcBef>
                <a:spcPts val="800"/>
              </a:spcBef>
              <a:spcAft>
                <a:spcPts val="0"/>
              </a:spcAft>
              <a:buClr>
                <a:schemeClr val="accent4"/>
              </a:buClr>
              <a:buSzPts val="1400"/>
              <a:buChar char="•"/>
              <a:defRPr/>
            </a:lvl1pPr>
            <a:lvl2pPr indent="-304800" lvl="1" marL="914400" algn="ctr">
              <a:lnSpc>
                <a:spcPct val="90000"/>
              </a:lnSpc>
              <a:spcBef>
                <a:spcPts val="400"/>
              </a:spcBef>
              <a:spcAft>
                <a:spcPts val="0"/>
              </a:spcAft>
              <a:buClr>
                <a:schemeClr val="accent4"/>
              </a:buClr>
              <a:buSzPts val="1200"/>
              <a:buChar char="•"/>
              <a:defRPr/>
            </a:lvl2pPr>
            <a:lvl3pPr indent="-317500" lvl="2" marL="1371600" algn="ctr">
              <a:lnSpc>
                <a:spcPct val="90000"/>
              </a:lnSpc>
              <a:spcBef>
                <a:spcPts val="400"/>
              </a:spcBef>
              <a:spcAft>
                <a:spcPts val="0"/>
              </a:spcAft>
              <a:buClr>
                <a:schemeClr val="dk1"/>
              </a:buClr>
              <a:buSzPts val="1400"/>
              <a:buChar char="•"/>
              <a:defRPr/>
            </a:lvl3pPr>
            <a:lvl4pPr indent="-317500" lvl="3" marL="1828800" algn="ctr">
              <a:lnSpc>
                <a:spcPct val="90000"/>
              </a:lnSpc>
              <a:spcBef>
                <a:spcPts val="400"/>
              </a:spcBef>
              <a:spcAft>
                <a:spcPts val="0"/>
              </a:spcAft>
              <a:buClr>
                <a:schemeClr val="dk1"/>
              </a:buClr>
              <a:buSzPts val="1400"/>
              <a:buChar char="•"/>
              <a:defRPr/>
            </a:lvl4pPr>
            <a:lvl5pPr indent="-317500" lvl="4" marL="2286000" algn="ctr">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pic>
        <p:nvPicPr>
          <p:cNvPr descr="Text&#10;&#10;Description automatically generated" id="12" name="Google Shape;12;p2"/>
          <p:cNvPicPr preferRelativeResize="0"/>
          <p:nvPr/>
        </p:nvPicPr>
        <p:blipFill rotWithShape="1">
          <a:blip r:embed="rId2">
            <a:alphaModFix/>
          </a:blip>
          <a:srcRect b="0" l="0" r="0" t="0"/>
          <a:stretch/>
        </p:blipFill>
        <p:spPr>
          <a:xfrm>
            <a:off x="157503" y="4630987"/>
            <a:ext cx="1970655" cy="371121"/>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White)">
  <p:cSld name="Title Only (White)">
    <p:bg>
      <p:bgPr>
        <a:solidFill>
          <a:schemeClr val="lt1"/>
        </a:solidFill>
      </p:bgPr>
    </p:bg>
    <p:spTree>
      <p:nvGrpSpPr>
        <p:cNvPr id="70" name="Shape 70"/>
        <p:cNvGrpSpPr/>
        <p:nvPr/>
      </p:nvGrpSpPr>
      <p:grpSpPr>
        <a:xfrm>
          <a:off x="0" y="0"/>
          <a:ext cx="0" cy="0"/>
          <a:chOff x="0" y="0"/>
          <a:chExt cx="0" cy="0"/>
        </a:xfrm>
      </p:grpSpPr>
      <p:sp>
        <p:nvSpPr>
          <p:cNvPr id="71" name="Google Shape;71;p11"/>
          <p:cNvSpPr txBox="1"/>
          <p:nvPr>
            <p:ph idx="12" type="sldNum"/>
          </p:nvPr>
        </p:nvSpPr>
        <p:spPr>
          <a:xfrm>
            <a:off x="6929097" y="4728264"/>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b="0" i="0" sz="900" u="none" cap="none" strike="noStrike">
                <a:solidFill>
                  <a:srgbClr val="AD8989"/>
                </a:solidFill>
                <a:latin typeface="Franklin Gothic"/>
                <a:ea typeface="Franklin Gothic"/>
                <a:cs typeface="Franklin Gothic"/>
                <a:sym typeface="Franklin Gothic"/>
              </a:defRPr>
            </a:lvl1pPr>
            <a:lvl2pPr indent="0" lvl="1" marL="0" algn="r">
              <a:spcBef>
                <a:spcPts val="0"/>
              </a:spcBef>
              <a:buNone/>
              <a:defRPr b="0" i="0" sz="900" u="none" cap="none" strike="noStrike">
                <a:solidFill>
                  <a:srgbClr val="AD8989"/>
                </a:solidFill>
                <a:latin typeface="Franklin Gothic"/>
                <a:ea typeface="Franklin Gothic"/>
                <a:cs typeface="Franklin Gothic"/>
                <a:sym typeface="Franklin Gothic"/>
              </a:defRPr>
            </a:lvl2pPr>
            <a:lvl3pPr indent="0" lvl="2" marL="0" algn="r">
              <a:spcBef>
                <a:spcPts val="0"/>
              </a:spcBef>
              <a:buNone/>
              <a:defRPr b="0" i="0" sz="900" u="none" cap="none" strike="noStrike">
                <a:solidFill>
                  <a:srgbClr val="AD8989"/>
                </a:solidFill>
                <a:latin typeface="Franklin Gothic"/>
                <a:ea typeface="Franklin Gothic"/>
                <a:cs typeface="Franklin Gothic"/>
                <a:sym typeface="Franklin Gothic"/>
              </a:defRPr>
            </a:lvl3pPr>
            <a:lvl4pPr indent="0" lvl="3" marL="0" algn="r">
              <a:spcBef>
                <a:spcPts val="0"/>
              </a:spcBef>
              <a:buNone/>
              <a:defRPr b="0" i="0" sz="900" u="none" cap="none" strike="noStrike">
                <a:solidFill>
                  <a:srgbClr val="AD8989"/>
                </a:solidFill>
                <a:latin typeface="Franklin Gothic"/>
                <a:ea typeface="Franklin Gothic"/>
                <a:cs typeface="Franklin Gothic"/>
                <a:sym typeface="Franklin Gothic"/>
              </a:defRPr>
            </a:lvl4pPr>
            <a:lvl5pPr indent="0" lvl="4" marL="0" algn="r">
              <a:spcBef>
                <a:spcPts val="0"/>
              </a:spcBef>
              <a:buNone/>
              <a:defRPr b="0" i="0" sz="900" u="none" cap="none" strike="noStrike">
                <a:solidFill>
                  <a:srgbClr val="AD8989"/>
                </a:solidFill>
                <a:latin typeface="Franklin Gothic"/>
                <a:ea typeface="Franklin Gothic"/>
                <a:cs typeface="Franklin Gothic"/>
                <a:sym typeface="Franklin Gothic"/>
              </a:defRPr>
            </a:lvl5pPr>
            <a:lvl6pPr indent="0" lvl="5" marL="0" algn="r">
              <a:spcBef>
                <a:spcPts val="0"/>
              </a:spcBef>
              <a:buNone/>
              <a:defRPr b="0" i="0" sz="900" u="none" cap="none" strike="noStrike">
                <a:solidFill>
                  <a:srgbClr val="AD8989"/>
                </a:solidFill>
                <a:latin typeface="Franklin Gothic"/>
                <a:ea typeface="Franklin Gothic"/>
                <a:cs typeface="Franklin Gothic"/>
                <a:sym typeface="Franklin Gothic"/>
              </a:defRPr>
            </a:lvl6pPr>
            <a:lvl7pPr indent="0" lvl="6" marL="0" algn="r">
              <a:spcBef>
                <a:spcPts val="0"/>
              </a:spcBef>
              <a:buNone/>
              <a:defRPr b="0" i="0" sz="900" u="none" cap="none" strike="noStrike">
                <a:solidFill>
                  <a:srgbClr val="AD8989"/>
                </a:solidFill>
                <a:latin typeface="Franklin Gothic"/>
                <a:ea typeface="Franklin Gothic"/>
                <a:cs typeface="Franklin Gothic"/>
                <a:sym typeface="Franklin Gothic"/>
              </a:defRPr>
            </a:lvl7pPr>
            <a:lvl8pPr indent="0" lvl="7" marL="0" algn="r">
              <a:spcBef>
                <a:spcPts val="0"/>
              </a:spcBef>
              <a:buNone/>
              <a:defRPr b="0" i="0" sz="900" u="none" cap="none" strike="noStrike">
                <a:solidFill>
                  <a:srgbClr val="AD8989"/>
                </a:solidFill>
                <a:latin typeface="Franklin Gothic"/>
                <a:ea typeface="Franklin Gothic"/>
                <a:cs typeface="Franklin Gothic"/>
                <a:sym typeface="Franklin Gothic"/>
              </a:defRPr>
            </a:lvl8pPr>
            <a:lvl9pPr indent="0" lvl="8" marL="0" algn="r">
              <a:spcBef>
                <a:spcPts val="0"/>
              </a:spcBef>
              <a:buNone/>
              <a:defRPr b="0" i="0" sz="900" u="none" cap="none" strike="noStrike">
                <a:solidFill>
                  <a:srgbClr val="AD8989"/>
                </a:solidFill>
                <a:latin typeface="Franklin Gothic"/>
                <a:ea typeface="Franklin Gothic"/>
                <a:cs typeface="Franklin Gothic"/>
                <a:sym typeface="Franklin Gothic"/>
              </a:defRPr>
            </a:lvl9pPr>
          </a:lstStyle>
          <a:p>
            <a:pPr indent="0" lvl="0" marL="0" rtl="0" algn="r">
              <a:spcBef>
                <a:spcPts val="0"/>
              </a:spcBef>
              <a:spcAft>
                <a:spcPts val="0"/>
              </a:spcAft>
              <a:buNone/>
            </a:pPr>
            <a:fld id="{00000000-1234-1234-1234-123412341234}" type="slidenum">
              <a:rPr lang="en"/>
              <a:t>‹#›</a:t>
            </a:fld>
            <a:endParaRPr/>
          </a:p>
        </p:txBody>
      </p:sp>
      <p:sp>
        <p:nvSpPr>
          <p:cNvPr id="72" name="Google Shape;72;p11"/>
          <p:cNvSpPr txBox="1"/>
          <p:nvPr>
            <p:ph type="title"/>
          </p:nvPr>
        </p:nvSpPr>
        <p:spPr>
          <a:xfrm>
            <a:off x="154064" y="222674"/>
            <a:ext cx="7886700" cy="5127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3600"/>
              <a:buFont typeface="Garamond"/>
              <a:buNone/>
              <a:defRPr sz="3600">
                <a:solidFill>
                  <a:schemeClr val="dk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pic>
        <p:nvPicPr>
          <p:cNvPr descr="Text&#10;&#10;Description automatically generated" id="73" name="Google Shape;73;p11"/>
          <p:cNvPicPr preferRelativeResize="0"/>
          <p:nvPr/>
        </p:nvPicPr>
        <p:blipFill rotWithShape="1">
          <a:blip r:embed="rId2">
            <a:alphaModFix/>
          </a:blip>
          <a:srcRect b="0" l="0" r="0" t="0"/>
          <a:stretch/>
        </p:blipFill>
        <p:spPr>
          <a:xfrm>
            <a:off x="157503" y="4630987"/>
            <a:ext cx="1970655" cy="371121"/>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74" name="Shape 74"/>
        <p:cNvGrpSpPr/>
        <p:nvPr/>
      </p:nvGrpSpPr>
      <p:grpSpPr>
        <a:xfrm>
          <a:off x="0" y="0"/>
          <a:ext cx="0" cy="0"/>
          <a:chOff x="0" y="0"/>
          <a:chExt cx="0" cy="0"/>
        </a:xfrm>
      </p:grpSpPr>
      <p:sp>
        <p:nvSpPr>
          <p:cNvPr id="75" name="Google Shape;75;p12"/>
          <p:cNvSpPr txBox="1"/>
          <p:nvPr>
            <p:ph type="ctrTitle"/>
          </p:nvPr>
        </p:nvSpPr>
        <p:spPr>
          <a:xfrm>
            <a:off x="311708" y="744575"/>
            <a:ext cx="8520600" cy="2052600"/>
          </a:xfrm>
          <a:prstGeom prst="rect">
            <a:avLst/>
          </a:prstGeom>
        </p:spPr>
        <p:txBody>
          <a:bodyPr anchorCtr="0" anchor="b" bIns="34275" lIns="68575" spcFirstLastPara="1" rIns="68575" wrap="square" tIns="34275">
            <a:norm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76" name="Google Shape;76;p12"/>
          <p:cNvSpPr txBox="1"/>
          <p:nvPr>
            <p:ph idx="1" type="subTitle"/>
          </p:nvPr>
        </p:nvSpPr>
        <p:spPr>
          <a:xfrm>
            <a:off x="311700" y="2834125"/>
            <a:ext cx="8520600" cy="792600"/>
          </a:xfrm>
          <a:prstGeom prst="rect">
            <a:avLst/>
          </a:prstGeom>
        </p:spPr>
        <p:txBody>
          <a:bodyPr anchorCtr="0" anchor="t" bIns="34275" lIns="68575" spcFirstLastPara="1" rIns="68575" wrap="square" tIns="34275">
            <a:normAutofit/>
          </a:bodyPr>
          <a:lstStyle>
            <a:lvl1pPr lvl="0" rtl="0" algn="ctr">
              <a:lnSpc>
                <a:spcPct val="100000"/>
              </a:lnSpc>
              <a:spcBef>
                <a:spcPts val="800"/>
              </a:spcBef>
              <a:spcAft>
                <a:spcPts val="0"/>
              </a:spcAft>
              <a:buSzPts val="2800"/>
              <a:buNone/>
              <a:defRPr sz="2800"/>
            </a:lvl1pPr>
            <a:lvl2pPr lvl="1" rtl="0" algn="ctr">
              <a:lnSpc>
                <a:spcPct val="100000"/>
              </a:lnSpc>
              <a:spcBef>
                <a:spcPts val="400"/>
              </a:spcBef>
              <a:spcAft>
                <a:spcPts val="0"/>
              </a:spcAft>
              <a:buSzPts val="2800"/>
              <a:buNone/>
              <a:defRPr sz="2800"/>
            </a:lvl2pPr>
            <a:lvl3pPr lvl="2" rtl="0" algn="ctr">
              <a:lnSpc>
                <a:spcPct val="100000"/>
              </a:lnSpc>
              <a:spcBef>
                <a:spcPts val="400"/>
              </a:spcBef>
              <a:spcAft>
                <a:spcPts val="0"/>
              </a:spcAft>
              <a:buSzPts val="2800"/>
              <a:buNone/>
              <a:defRPr sz="2800"/>
            </a:lvl3pPr>
            <a:lvl4pPr lvl="3" rtl="0" algn="ctr">
              <a:lnSpc>
                <a:spcPct val="100000"/>
              </a:lnSpc>
              <a:spcBef>
                <a:spcPts val="400"/>
              </a:spcBef>
              <a:spcAft>
                <a:spcPts val="0"/>
              </a:spcAft>
              <a:buSzPts val="2800"/>
              <a:buNone/>
              <a:defRPr sz="2800"/>
            </a:lvl4pPr>
            <a:lvl5pPr lvl="4" rtl="0" algn="ctr">
              <a:lnSpc>
                <a:spcPct val="100000"/>
              </a:lnSpc>
              <a:spcBef>
                <a:spcPts val="400"/>
              </a:spcBef>
              <a:spcAft>
                <a:spcPts val="0"/>
              </a:spcAft>
              <a:buSzPts val="2800"/>
              <a:buNone/>
              <a:defRPr sz="2800"/>
            </a:lvl5pPr>
            <a:lvl6pPr lvl="5" rtl="0" algn="ctr">
              <a:lnSpc>
                <a:spcPct val="100000"/>
              </a:lnSpc>
              <a:spcBef>
                <a:spcPts val="400"/>
              </a:spcBef>
              <a:spcAft>
                <a:spcPts val="0"/>
              </a:spcAft>
              <a:buSzPts val="2800"/>
              <a:buNone/>
              <a:defRPr sz="2800"/>
            </a:lvl6pPr>
            <a:lvl7pPr lvl="6" rtl="0" algn="ctr">
              <a:lnSpc>
                <a:spcPct val="100000"/>
              </a:lnSpc>
              <a:spcBef>
                <a:spcPts val="400"/>
              </a:spcBef>
              <a:spcAft>
                <a:spcPts val="0"/>
              </a:spcAft>
              <a:buSzPts val="2800"/>
              <a:buNone/>
              <a:defRPr sz="2800"/>
            </a:lvl7pPr>
            <a:lvl8pPr lvl="7" rtl="0" algn="ctr">
              <a:lnSpc>
                <a:spcPct val="100000"/>
              </a:lnSpc>
              <a:spcBef>
                <a:spcPts val="400"/>
              </a:spcBef>
              <a:spcAft>
                <a:spcPts val="0"/>
              </a:spcAft>
              <a:buSzPts val="2800"/>
              <a:buNone/>
              <a:defRPr sz="2800"/>
            </a:lvl8pPr>
            <a:lvl9pPr lvl="8" rtl="0" algn="ctr">
              <a:lnSpc>
                <a:spcPct val="100000"/>
              </a:lnSpc>
              <a:spcBef>
                <a:spcPts val="400"/>
              </a:spcBef>
              <a:spcAft>
                <a:spcPts val="0"/>
              </a:spcAft>
              <a:buSzPts val="2800"/>
              <a:buNone/>
              <a:defRPr sz="2800"/>
            </a:lvl9pPr>
          </a:lstStyle>
          <a:p/>
        </p:txBody>
      </p:sp>
      <p:sp>
        <p:nvSpPr>
          <p:cNvPr id="77" name="Google Shape;77;p12"/>
          <p:cNvSpPr txBox="1"/>
          <p:nvPr>
            <p:ph idx="12" type="sldNum"/>
          </p:nvPr>
        </p:nvSpPr>
        <p:spPr>
          <a:xfrm>
            <a:off x="8472458" y="4663217"/>
            <a:ext cx="548700" cy="393600"/>
          </a:xfrm>
          <a:prstGeom prst="rect">
            <a:avLst/>
          </a:prstGeom>
        </p:spPr>
        <p:txBody>
          <a:bodyPr anchorCtr="0" anchor="ctr" bIns="34275" lIns="68575" spcFirstLastPara="1" rIns="68575" wrap="square" tIns="3427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bg>
      <p:bgPr>
        <a:solidFill>
          <a:schemeClr val="dk2"/>
        </a:solidFill>
      </p:bgPr>
    </p:bg>
    <p:spTree>
      <p:nvGrpSpPr>
        <p:cNvPr id="78" name="Shape 78"/>
        <p:cNvGrpSpPr/>
        <p:nvPr/>
      </p:nvGrpSpPr>
      <p:grpSpPr>
        <a:xfrm>
          <a:off x="0" y="0"/>
          <a:ext cx="0" cy="0"/>
          <a:chOff x="0" y="0"/>
          <a:chExt cx="0" cy="0"/>
        </a:xfrm>
      </p:grpSpPr>
      <p:sp>
        <p:nvSpPr>
          <p:cNvPr id="79" name="Google Shape;79;p13"/>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13"/>
          <p:cNvSpPr/>
          <p:nvPr/>
        </p:nvSpPr>
        <p:spPr>
          <a:xfrm>
            <a:off x="31" y="2824500"/>
            <a:ext cx="7370400" cy="23190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13"/>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3"/>
          <p:cNvSpPr txBox="1"/>
          <p:nvPr>
            <p:ph type="title"/>
          </p:nvPr>
        </p:nvSpPr>
        <p:spPr>
          <a:xfrm>
            <a:off x="819150" y="845600"/>
            <a:ext cx="7505700" cy="954600"/>
          </a:xfrm>
          <a:prstGeom prst="rect">
            <a:avLst/>
          </a:prstGeom>
        </p:spPr>
        <p:txBody>
          <a:bodyPr anchorCtr="0" anchor="ctr" bIns="34275" lIns="68575" spcFirstLastPara="1" rIns="68575" wrap="square" tIns="34275">
            <a:normAutofit/>
          </a:bodyPr>
          <a:lstStyle>
            <a:lvl1pPr lvl="0"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p:txBody>
      </p:sp>
      <p:sp>
        <p:nvSpPr>
          <p:cNvPr id="83" name="Google Shape;83;p13"/>
          <p:cNvSpPr txBox="1"/>
          <p:nvPr>
            <p:ph idx="1" type="body"/>
          </p:nvPr>
        </p:nvSpPr>
        <p:spPr>
          <a:xfrm>
            <a:off x="819150" y="1990725"/>
            <a:ext cx="7505700" cy="2448000"/>
          </a:xfrm>
          <a:prstGeom prst="rect">
            <a:avLst/>
          </a:prstGeom>
        </p:spPr>
        <p:txBody>
          <a:bodyPr anchorCtr="0" anchor="t" bIns="34275" lIns="68575" spcFirstLastPara="1" rIns="68575" wrap="square" tIns="34275">
            <a:normAutofit/>
          </a:bodyPr>
          <a:lstStyle>
            <a:lvl1pPr indent="-317500" lvl="0" marL="457200" rtl="0">
              <a:spcBef>
                <a:spcPts val="800"/>
              </a:spcBef>
              <a:spcAft>
                <a:spcPts val="0"/>
              </a:spcAft>
              <a:buSzPts val="1400"/>
              <a:buChar char="•"/>
              <a:defRPr/>
            </a:lvl1pPr>
            <a:lvl2pPr indent="-304800" lvl="1" marL="914400" rtl="0">
              <a:spcBef>
                <a:spcPts val="400"/>
              </a:spcBef>
              <a:spcAft>
                <a:spcPts val="0"/>
              </a:spcAft>
              <a:buSzPts val="1200"/>
              <a:buChar char="•"/>
              <a:defRPr/>
            </a:lvl2pPr>
            <a:lvl3pPr indent="-317500" lvl="2" marL="1371600" rtl="0">
              <a:spcBef>
                <a:spcPts val="400"/>
              </a:spcBef>
              <a:spcAft>
                <a:spcPts val="0"/>
              </a:spcAft>
              <a:buSzPts val="1400"/>
              <a:buChar char="•"/>
              <a:defRPr/>
            </a:lvl3pPr>
            <a:lvl4pPr indent="-317500" lvl="3" marL="1828800" rtl="0">
              <a:spcBef>
                <a:spcPts val="400"/>
              </a:spcBef>
              <a:spcAft>
                <a:spcPts val="0"/>
              </a:spcAft>
              <a:buSzPts val="1400"/>
              <a:buChar char="•"/>
              <a:defRPr/>
            </a:lvl4pPr>
            <a:lvl5pPr indent="-317500" lvl="4" marL="2286000" rtl="0">
              <a:spcBef>
                <a:spcPts val="400"/>
              </a:spcBef>
              <a:spcAft>
                <a:spcPts val="0"/>
              </a:spcAft>
              <a:buSzPts val="1400"/>
              <a:buChar char="•"/>
              <a:defRPr/>
            </a:lvl5pPr>
            <a:lvl6pPr indent="-317500" lvl="5" marL="2743200" rtl="0">
              <a:spcBef>
                <a:spcPts val="400"/>
              </a:spcBef>
              <a:spcAft>
                <a:spcPts val="0"/>
              </a:spcAft>
              <a:buSzPts val="1400"/>
              <a:buChar char="•"/>
              <a:defRPr/>
            </a:lvl6pPr>
            <a:lvl7pPr indent="-317500" lvl="6" marL="3200400" rtl="0">
              <a:spcBef>
                <a:spcPts val="400"/>
              </a:spcBef>
              <a:spcAft>
                <a:spcPts val="0"/>
              </a:spcAft>
              <a:buSzPts val="1400"/>
              <a:buChar char="•"/>
              <a:defRPr/>
            </a:lvl7pPr>
            <a:lvl8pPr indent="-317500" lvl="7" marL="3657600" rtl="0">
              <a:spcBef>
                <a:spcPts val="400"/>
              </a:spcBef>
              <a:spcAft>
                <a:spcPts val="0"/>
              </a:spcAft>
              <a:buSzPts val="1400"/>
              <a:buChar char="•"/>
              <a:defRPr/>
            </a:lvl8pPr>
            <a:lvl9pPr indent="-317500" lvl="8" marL="4114800" rtl="0">
              <a:spcBef>
                <a:spcPts val="400"/>
              </a:spcBef>
              <a:spcAft>
                <a:spcPts val="0"/>
              </a:spcAft>
              <a:buSzPts val="1400"/>
              <a:buChar char="•"/>
              <a:defRPr/>
            </a:lvl9pPr>
          </a:lstStyle>
          <a:p/>
        </p:txBody>
      </p:sp>
      <p:sp>
        <p:nvSpPr>
          <p:cNvPr id="84" name="Google Shape;84;p13"/>
          <p:cNvSpPr txBox="1"/>
          <p:nvPr>
            <p:ph idx="12" type="sldNum"/>
          </p:nvPr>
        </p:nvSpPr>
        <p:spPr>
          <a:xfrm>
            <a:off x="8390734" y="4543668"/>
            <a:ext cx="548700" cy="393600"/>
          </a:xfrm>
          <a:prstGeom prst="rect">
            <a:avLst/>
          </a:prstGeom>
        </p:spPr>
        <p:txBody>
          <a:bodyPr anchorCtr="0" anchor="ctr" bIns="34275" lIns="68575" spcFirstLastPara="1" rIns="68575" wrap="square" tIns="3427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no Image)">
  <p:cSld name="Section Title (no Image)">
    <p:bg>
      <p:bgPr>
        <a:solidFill>
          <a:srgbClr val="A30A35"/>
        </a:solidFill>
      </p:bgPr>
    </p:bg>
    <p:spTree>
      <p:nvGrpSpPr>
        <p:cNvPr id="13" name="Shape 13"/>
        <p:cNvGrpSpPr/>
        <p:nvPr/>
      </p:nvGrpSpPr>
      <p:grpSpPr>
        <a:xfrm>
          <a:off x="0" y="0"/>
          <a:ext cx="0" cy="0"/>
          <a:chOff x="0" y="0"/>
          <a:chExt cx="0" cy="0"/>
        </a:xfrm>
      </p:grpSpPr>
      <p:sp>
        <p:nvSpPr>
          <p:cNvPr id="14" name="Google Shape;14;p3"/>
          <p:cNvSpPr/>
          <p:nvPr/>
        </p:nvSpPr>
        <p:spPr>
          <a:xfrm>
            <a:off x="0" y="0"/>
            <a:ext cx="9144000" cy="5143500"/>
          </a:xfrm>
          <a:prstGeom prst="rect">
            <a:avLst/>
          </a:prstGeom>
          <a:solidFill>
            <a:schemeClr val="lt1"/>
          </a:solidFill>
          <a:ln>
            <a:noFill/>
          </a:ln>
          <a:effectLst>
            <a:outerShdw blurRad="622300" sx="107000" rotWithShape="0" algn="ctr" sy="107000">
              <a:srgbClr val="000000">
                <a:alpha val="13725"/>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Franklin Gothic"/>
              <a:ea typeface="Franklin Gothic"/>
              <a:cs typeface="Franklin Gothic"/>
              <a:sym typeface="Franklin Gothic"/>
            </a:endParaRPr>
          </a:p>
        </p:txBody>
      </p:sp>
      <p:pic>
        <p:nvPicPr>
          <p:cNvPr id="15" name="Google Shape;15;p3"/>
          <p:cNvPicPr preferRelativeResize="0"/>
          <p:nvPr/>
        </p:nvPicPr>
        <p:blipFill rotWithShape="1">
          <a:blip r:embed="rId2">
            <a:alphaModFix/>
          </a:blip>
          <a:srcRect b="0" l="0" r="0" t="0"/>
          <a:stretch/>
        </p:blipFill>
        <p:spPr>
          <a:xfrm>
            <a:off x="264700" y="0"/>
            <a:ext cx="367656" cy="830996"/>
          </a:xfrm>
          <a:prstGeom prst="rect">
            <a:avLst/>
          </a:prstGeom>
          <a:noFill/>
          <a:ln>
            <a:noFill/>
          </a:ln>
        </p:spPr>
      </p:pic>
      <p:sp>
        <p:nvSpPr>
          <p:cNvPr id="16" name="Google Shape;16;p3"/>
          <p:cNvSpPr txBox="1"/>
          <p:nvPr>
            <p:ph idx="12" type="sldNum"/>
          </p:nvPr>
        </p:nvSpPr>
        <p:spPr>
          <a:xfrm>
            <a:off x="6929097" y="4728264"/>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b="0" i="0" sz="900" u="none" cap="none" strike="noStrike">
                <a:solidFill>
                  <a:srgbClr val="AD8989"/>
                </a:solidFill>
                <a:latin typeface="Franklin Gothic"/>
                <a:ea typeface="Franklin Gothic"/>
                <a:cs typeface="Franklin Gothic"/>
                <a:sym typeface="Franklin Gothic"/>
              </a:defRPr>
            </a:lvl1pPr>
            <a:lvl2pPr indent="0" lvl="1" marL="0" algn="r">
              <a:spcBef>
                <a:spcPts val="0"/>
              </a:spcBef>
              <a:buNone/>
              <a:defRPr b="0" i="0" sz="900" u="none" cap="none" strike="noStrike">
                <a:solidFill>
                  <a:srgbClr val="AD8989"/>
                </a:solidFill>
                <a:latin typeface="Franklin Gothic"/>
                <a:ea typeface="Franklin Gothic"/>
                <a:cs typeface="Franklin Gothic"/>
                <a:sym typeface="Franklin Gothic"/>
              </a:defRPr>
            </a:lvl2pPr>
            <a:lvl3pPr indent="0" lvl="2" marL="0" algn="r">
              <a:spcBef>
                <a:spcPts val="0"/>
              </a:spcBef>
              <a:buNone/>
              <a:defRPr b="0" i="0" sz="900" u="none" cap="none" strike="noStrike">
                <a:solidFill>
                  <a:srgbClr val="AD8989"/>
                </a:solidFill>
                <a:latin typeface="Franklin Gothic"/>
                <a:ea typeface="Franklin Gothic"/>
                <a:cs typeface="Franklin Gothic"/>
                <a:sym typeface="Franklin Gothic"/>
              </a:defRPr>
            </a:lvl3pPr>
            <a:lvl4pPr indent="0" lvl="3" marL="0" algn="r">
              <a:spcBef>
                <a:spcPts val="0"/>
              </a:spcBef>
              <a:buNone/>
              <a:defRPr b="0" i="0" sz="900" u="none" cap="none" strike="noStrike">
                <a:solidFill>
                  <a:srgbClr val="AD8989"/>
                </a:solidFill>
                <a:latin typeface="Franklin Gothic"/>
                <a:ea typeface="Franklin Gothic"/>
                <a:cs typeface="Franklin Gothic"/>
                <a:sym typeface="Franklin Gothic"/>
              </a:defRPr>
            </a:lvl4pPr>
            <a:lvl5pPr indent="0" lvl="4" marL="0" algn="r">
              <a:spcBef>
                <a:spcPts val="0"/>
              </a:spcBef>
              <a:buNone/>
              <a:defRPr b="0" i="0" sz="900" u="none" cap="none" strike="noStrike">
                <a:solidFill>
                  <a:srgbClr val="AD8989"/>
                </a:solidFill>
                <a:latin typeface="Franklin Gothic"/>
                <a:ea typeface="Franklin Gothic"/>
                <a:cs typeface="Franklin Gothic"/>
                <a:sym typeface="Franklin Gothic"/>
              </a:defRPr>
            </a:lvl5pPr>
            <a:lvl6pPr indent="0" lvl="5" marL="0" algn="r">
              <a:spcBef>
                <a:spcPts val="0"/>
              </a:spcBef>
              <a:buNone/>
              <a:defRPr b="0" i="0" sz="900" u="none" cap="none" strike="noStrike">
                <a:solidFill>
                  <a:srgbClr val="AD8989"/>
                </a:solidFill>
                <a:latin typeface="Franklin Gothic"/>
                <a:ea typeface="Franklin Gothic"/>
                <a:cs typeface="Franklin Gothic"/>
                <a:sym typeface="Franklin Gothic"/>
              </a:defRPr>
            </a:lvl6pPr>
            <a:lvl7pPr indent="0" lvl="6" marL="0" algn="r">
              <a:spcBef>
                <a:spcPts val="0"/>
              </a:spcBef>
              <a:buNone/>
              <a:defRPr b="0" i="0" sz="900" u="none" cap="none" strike="noStrike">
                <a:solidFill>
                  <a:srgbClr val="AD8989"/>
                </a:solidFill>
                <a:latin typeface="Franklin Gothic"/>
                <a:ea typeface="Franklin Gothic"/>
                <a:cs typeface="Franklin Gothic"/>
                <a:sym typeface="Franklin Gothic"/>
              </a:defRPr>
            </a:lvl7pPr>
            <a:lvl8pPr indent="0" lvl="7" marL="0" algn="r">
              <a:spcBef>
                <a:spcPts val="0"/>
              </a:spcBef>
              <a:buNone/>
              <a:defRPr b="0" i="0" sz="900" u="none" cap="none" strike="noStrike">
                <a:solidFill>
                  <a:srgbClr val="AD8989"/>
                </a:solidFill>
                <a:latin typeface="Franklin Gothic"/>
                <a:ea typeface="Franklin Gothic"/>
                <a:cs typeface="Franklin Gothic"/>
                <a:sym typeface="Franklin Gothic"/>
              </a:defRPr>
            </a:lvl8pPr>
            <a:lvl9pPr indent="0" lvl="8" marL="0" algn="r">
              <a:spcBef>
                <a:spcPts val="0"/>
              </a:spcBef>
              <a:buNone/>
              <a:defRPr b="0" i="0" sz="900" u="none" cap="none" strike="noStrike">
                <a:solidFill>
                  <a:srgbClr val="AD8989"/>
                </a:solidFill>
                <a:latin typeface="Franklin Gothic"/>
                <a:ea typeface="Franklin Gothic"/>
                <a:cs typeface="Franklin Gothic"/>
                <a:sym typeface="Franklin Gothic"/>
              </a:defRPr>
            </a:lvl9pPr>
          </a:lstStyle>
          <a:p>
            <a:pPr indent="0" lvl="0" marL="0" rtl="0" algn="r">
              <a:spcBef>
                <a:spcPts val="0"/>
              </a:spcBef>
              <a:spcAft>
                <a:spcPts val="0"/>
              </a:spcAft>
              <a:buNone/>
            </a:pPr>
            <a:fld id="{00000000-1234-1234-1234-123412341234}" type="slidenum">
              <a:rPr lang="en"/>
              <a:t>‹#›</a:t>
            </a:fld>
            <a:endParaRPr/>
          </a:p>
        </p:txBody>
      </p:sp>
      <p:sp>
        <p:nvSpPr>
          <p:cNvPr id="17" name="Google Shape;17;p3"/>
          <p:cNvSpPr txBox="1"/>
          <p:nvPr>
            <p:ph type="title"/>
          </p:nvPr>
        </p:nvSpPr>
        <p:spPr>
          <a:xfrm>
            <a:off x="264700" y="954745"/>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4500"/>
              <a:buFont typeface="Garamond"/>
              <a:buNone/>
              <a:defRPr>
                <a:solidFill>
                  <a:schemeClr val="dk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8" name="Google Shape;18;p3"/>
          <p:cNvSpPr txBox="1"/>
          <p:nvPr>
            <p:ph idx="1" type="body"/>
          </p:nvPr>
        </p:nvSpPr>
        <p:spPr>
          <a:xfrm>
            <a:off x="264319" y="1724025"/>
            <a:ext cx="7886700" cy="7347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accent4"/>
              </a:buClr>
              <a:buSzPts val="1400"/>
              <a:buChar char="•"/>
              <a:defRPr/>
            </a:lvl1pPr>
            <a:lvl2pPr indent="-317500" lvl="1" marL="914400" algn="l">
              <a:lnSpc>
                <a:spcPct val="90000"/>
              </a:lnSpc>
              <a:spcBef>
                <a:spcPts val="400"/>
              </a:spcBef>
              <a:spcAft>
                <a:spcPts val="0"/>
              </a:spcAft>
              <a:buClr>
                <a:schemeClr val="accent4"/>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pic>
        <p:nvPicPr>
          <p:cNvPr descr="Text&#10;&#10;Description automatically generated" id="19" name="Google Shape;19;p3"/>
          <p:cNvPicPr preferRelativeResize="0"/>
          <p:nvPr/>
        </p:nvPicPr>
        <p:blipFill rotWithShape="1">
          <a:blip r:embed="rId3">
            <a:alphaModFix/>
          </a:blip>
          <a:srcRect b="0" l="0" r="0" t="0"/>
          <a:stretch/>
        </p:blipFill>
        <p:spPr>
          <a:xfrm>
            <a:off x="157503" y="4630987"/>
            <a:ext cx="1970655" cy="371121"/>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w/ Image}">
  <p:cSld name="Title (w/ Image}">
    <p:bg>
      <p:bgPr>
        <a:solidFill>
          <a:srgbClr val="A30A35"/>
        </a:solidFill>
      </p:bgPr>
    </p:bg>
    <p:spTree>
      <p:nvGrpSpPr>
        <p:cNvPr id="20" name="Shape 20"/>
        <p:cNvGrpSpPr/>
        <p:nvPr/>
      </p:nvGrpSpPr>
      <p:grpSpPr>
        <a:xfrm>
          <a:off x="0" y="0"/>
          <a:ext cx="0" cy="0"/>
          <a:chOff x="0" y="0"/>
          <a:chExt cx="0" cy="0"/>
        </a:xfrm>
      </p:grpSpPr>
      <p:sp>
        <p:nvSpPr>
          <p:cNvPr id="21" name="Google Shape;21;p4"/>
          <p:cNvSpPr/>
          <p:nvPr/>
        </p:nvSpPr>
        <p:spPr>
          <a:xfrm>
            <a:off x="0" y="0"/>
            <a:ext cx="4236900" cy="5143500"/>
          </a:xfrm>
          <a:prstGeom prst="rect">
            <a:avLst/>
          </a:prstGeom>
          <a:solidFill>
            <a:schemeClr val="lt1"/>
          </a:solidFill>
          <a:ln>
            <a:noFill/>
          </a:ln>
          <a:effectLst>
            <a:outerShdw blurRad="622300" sx="107000" rotWithShape="0" algn="ctr" sy="107000">
              <a:srgbClr val="000000">
                <a:alpha val="13725"/>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Franklin Gothic"/>
              <a:ea typeface="Franklin Gothic"/>
              <a:cs typeface="Franklin Gothic"/>
              <a:sym typeface="Franklin Gothic"/>
            </a:endParaRPr>
          </a:p>
        </p:txBody>
      </p:sp>
      <p:pic>
        <p:nvPicPr>
          <p:cNvPr descr="Text&#10;&#10;Description automatically generated" id="22" name="Google Shape;22;p4"/>
          <p:cNvPicPr preferRelativeResize="0"/>
          <p:nvPr/>
        </p:nvPicPr>
        <p:blipFill rotWithShape="1">
          <a:blip r:embed="rId2">
            <a:alphaModFix/>
          </a:blip>
          <a:srcRect b="0" l="0" r="0" t="0"/>
          <a:stretch/>
        </p:blipFill>
        <p:spPr>
          <a:xfrm>
            <a:off x="157503" y="4630987"/>
            <a:ext cx="1970655" cy="371121"/>
          </a:xfrm>
          <a:prstGeom prst="rect">
            <a:avLst/>
          </a:prstGeom>
          <a:noFill/>
          <a:ln>
            <a:noFill/>
          </a:ln>
        </p:spPr>
      </p:pic>
      <p:pic>
        <p:nvPicPr>
          <p:cNvPr id="23" name="Google Shape;23;p4"/>
          <p:cNvPicPr preferRelativeResize="0"/>
          <p:nvPr/>
        </p:nvPicPr>
        <p:blipFill rotWithShape="1">
          <a:blip r:embed="rId3">
            <a:alphaModFix/>
          </a:blip>
          <a:srcRect b="0" l="0" r="0" t="0"/>
          <a:stretch/>
        </p:blipFill>
        <p:spPr>
          <a:xfrm>
            <a:off x="264700" y="0"/>
            <a:ext cx="367656" cy="830996"/>
          </a:xfrm>
          <a:prstGeom prst="rect">
            <a:avLst/>
          </a:prstGeom>
          <a:noFill/>
          <a:ln>
            <a:noFill/>
          </a:ln>
        </p:spPr>
      </p:pic>
      <p:sp>
        <p:nvSpPr>
          <p:cNvPr id="24" name="Google Shape;24;p4"/>
          <p:cNvSpPr/>
          <p:nvPr>
            <p:ph idx="2" type="pic"/>
          </p:nvPr>
        </p:nvSpPr>
        <p:spPr>
          <a:xfrm>
            <a:off x="4237264" y="0"/>
            <a:ext cx="4906800" cy="5143500"/>
          </a:xfrm>
          <a:prstGeom prst="rect">
            <a:avLst/>
          </a:prstGeom>
          <a:solidFill>
            <a:schemeClr val="dk1"/>
          </a:solidFill>
          <a:ln>
            <a:noFill/>
          </a:ln>
        </p:spPr>
      </p:sp>
      <p:sp>
        <p:nvSpPr>
          <p:cNvPr id="25" name="Google Shape;25;p4"/>
          <p:cNvSpPr txBox="1"/>
          <p:nvPr>
            <p:ph idx="12" type="sldNum"/>
          </p:nvPr>
        </p:nvSpPr>
        <p:spPr>
          <a:xfrm>
            <a:off x="6929097" y="4728264"/>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b="0" i="0" sz="900" u="none" cap="none" strike="noStrike">
                <a:solidFill>
                  <a:srgbClr val="AD8989"/>
                </a:solidFill>
                <a:latin typeface="Franklin Gothic"/>
                <a:ea typeface="Franklin Gothic"/>
                <a:cs typeface="Franklin Gothic"/>
                <a:sym typeface="Franklin Gothic"/>
              </a:defRPr>
            </a:lvl1pPr>
            <a:lvl2pPr indent="0" lvl="1" marL="0" algn="r">
              <a:spcBef>
                <a:spcPts val="0"/>
              </a:spcBef>
              <a:buNone/>
              <a:defRPr b="0" i="0" sz="900" u="none" cap="none" strike="noStrike">
                <a:solidFill>
                  <a:srgbClr val="AD8989"/>
                </a:solidFill>
                <a:latin typeface="Franklin Gothic"/>
                <a:ea typeface="Franklin Gothic"/>
                <a:cs typeface="Franklin Gothic"/>
                <a:sym typeface="Franklin Gothic"/>
              </a:defRPr>
            </a:lvl2pPr>
            <a:lvl3pPr indent="0" lvl="2" marL="0" algn="r">
              <a:spcBef>
                <a:spcPts val="0"/>
              </a:spcBef>
              <a:buNone/>
              <a:defRPr b="0" i="0" sz="900" u="none" cap="none" strike="noStrike">
                <a:solidFill>
                  <a:srgbClr val="AD8989"/>
                </a:solidFill>
                <a:latin typeface="Franklin Gothic"/>
                <a:ea typeface="Franklin Gothic"/>
                <a:cs typeface="Franklin Gothic"/>
                <a:sym typeface="Franklin Gothic"/>
              </a:defRPr>
            </a:lvl3pPr>
            <a:lvl4pPr indent="0" lvl="3" marL="0" algn="r">
              <a:spcBef>
                <a:spcPts val="0"/>
              </a:spcBef>
              <a:buNone/>
              <a:defRPr b="0" i="0" sz="900" u="none" cap="none" strike="noStrike">
                <a:solidFill>
                  <a:srgbClr val="AD8989"/>
                </a:solidFill>
                <a:latin typeface="Franklin Gothic"/>
                <a:ea typeface="Franklin Gothic"/>
                <a:cs typeface="Franklin Gothic"/>
                <a:sym typeface="Franklin Gothic"/>
              </a:defRPr>
            </a:lvl4pPr>
            <a:lvl5pPr indent="0" lvl="4" marL="0" algn="r">
              <a:spcBef>
                <a:spcPts val="0"/>
              </a:spcBef>
              <a:buNone/>
              <a:defRPr b="0" i="0" sz="900" u="none" cap="none" strike="noStrike">
                <a:solidFill>
                  <a:srgbClr val="AD8989"/>
                </a:solidFill>
                <a:latin typeface="Franklin Gothic"/>
                <a:ea typeface="Franklin Gothic"/>
                <a:cs typeface="Franklin Gothic"/>
                <a:sym typeface="Franklin Gothic"/>
              </a:defRPr>
            </a:lvl5pPr>
            <a:lvl6pPr indent="0" lvl="5" marL="0" algn="r">
              <a:spcBef>
                <a:spcPts val="0"/>
              </a:spcBef>
              <a:buNone/>
              <a:defRPr b="0" i="0" sz="900" u="none" cap="none" strike="noStrike">
                <a:solidFill>
                  <a:srgbClr val="AD8989"/>
                </a:solidFill>
                <a:latin typeface="Franklin Gothic"/>
                <a:ea typeface="Franklin Gothic"/>
                <a:cs typeface="Franklin Gothic"/>
                <a:sym typeface="Franklin Gothic"/>
              </a:defRPr>
            </a:lvl6pPr>
            <a:lvl7pPr indent="0" lvl="6" marL="0" algn="r">
              <a:spcBef>
                <a:spcPts val="0"/>
              </a:spcBef>
              <a:buNone/>
              <a:defRPr b="0" i="0" sz="900" u="none" cap="none" strike="noStrike">
                <a:solidFill>
                  <a:srgbClr val="AD8989"/>
                </a:solidFill>
                <a:latin typeface="Franklin Gothic"/>
                <a:ea typeface="Franklin Gothic"/>
                <a:cs typeface="Franklin Gothic"/>
                <a:sym typeface="Franklin Gothic"/>
              </a:defRPr>
            </a:lvl7pPr>
            <a:lvl8pPr indent="0" lvl="7" marL="0" algn="r">
              <a:spcBef>
                <a:spcPts val="0"/>
              </a:spcBef>
              <a:buNone/>
              <a:defRPr b="0" i="0" sz="900" u="none" cap="none" strike="noStrike">
                <a:solidFill>
                  <a:srgbClr val="AD8989"/>
                </a:solidFill>
                <a:latin typeface="Franklin Gothic"/>
                <a:ea typeface="Franklin Gothic"/>
                <a:cs typeface="Franklin Gothic"/>
                <a:sym typeface="Franklin Gothic"/>
              </a:defRPr>
            </a:lvl8pPr>
            <a:lvl9pPr indent="0" lvl="8" marL="0" algn="r">
              <a:spcBef>
                <a:spcPts val="0"/>
              </a:spcBef>
              <a:buNone/>
              <a:defRPr b="0" i="0" sz="900" u="none" cap="none" strike="noStrike">
                <a:solidFill>
                  <a:srgbClr val="AD8989"/>
                </a:solidFill>
                <a:latin typeface="Franklin Gothic"/>
                <a:ea typeface="Franklin Gothic"/>
                <a:cs typeface="Franklin Gothic"/>
                <a:sym typeface="Franklin Gothic"/>
              </a:defRPr>
            </a:lvl9pPr>
          </a:lstStyle>
          <a:p>
            <a:pPr indent="0" lvl="0" marL="0" rtl="0" algn="r">
              <a:spcBef>
                <a:spcPts val="0"/>
              </a:spcBef>
              <a:spcAft>
                <a:spcPts val="0"/>
              </a:spcAft>
              <a:buNone/>
            </a:pPr>
            <a:fld id="{00000000-1234-1234-1234-123412341234}" type="slidenum">
              <a:rPr lang="en"/>
              <a:t>‹#›</a:t>
            </a:fld>
            <a:endParaRPr/>
          </a:p>
        </p:txBody>
      </p:sp>
      <p:sp>
        <p:nvSpPr>
          <p:cNvPr id="26" name="Google Shape;26;p4"/>
          <p:cNvSpPr txBox="1"/>
          <p:nvPr>
            <p:ph type="title"/>
          </p:nvPr>
        </p:nvSpPr>
        <p:spPr>
          <a:xfrm>
            <a:off x="264700" y="984366"/>
            <a:ext cx="37422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3600"/>
              <a:buFont typeface="Garamond"/>
              <a:buNone/>
              <a:defRPr sz="36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27" name="Google Shape;27;p4"/>
          <p:cNvSpPr txBox="1"/>
          <p:nvPr>
            <p:ph idx="1" type="body"/>
          </p:nvPr>
        </p:nvSpPr>
        <p:spPr>
          <a:xfrm>
            <a:off x="264700" y="1978538"/>
            <a:ext cx="3742200" cy="7347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accent4"/>
              </a:buClr>
              <a:buSzPts val="1400"/>
              <a:buChar char="•"/>
              <a:defRPr b="0" cap="none">
                <a:solidFill>
                  <a:schemeClr val="accent4"/>
                </a:solidFill>
                <a:latin typeface="Franklin Gothic"/>
                <a:ea typeface="Franklin Gothic"/>
                <a:cs typeface="Franklin Gothic"/>
                <a:sym typeface="Franklin Gothic"/>
              </a:defRPr>
            </a:lvl1pPr>
            <a:lvl2pPr indent="-317500" lvl="1" marL="914400" algn="l">
              <a:lnSpc>
                <a:spcPct val="90000"/>
              </a:lnSpc>
              <a:spcBef>
                <a:spcPts val="400"/>
              </a:spcBef>
              <a:spcAft>
                <a:spcPts val="0"/>
              </a:spcAft>
              <a:buClr>
                <a:schemeClr val="accent4"/>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erson Intro/Spotlight">
  <p:cSld name="Person Intro/Spotlight">
    <p:bg>
      <p:bgPr>
        <a:solidFill>
          <a:schemeClr val="dk1"/>
        </a:solidFill>
      </p:bgPr>
    </p:bg>
    <p:spTree>
      <p:nvGrpSpPr>
        <p:cNvPr id="28" name="Shape 28"/>
        <p:cNvGrpSpPr/>
        <p:nvPr/>
      </p:nvGrpSpPr>
      <p:grpSpPr>
        <a:xfrm>
          <a:off x="0" y="0"/>
          <a:ext cx="0" cy="0"/>
          <a:chOff x="0" y="0"/>
          <a:chExt cx="0" cy="0"/>
        </a:xfrm>
      </p:grpSpPr>
      <p:sp>
        <p:nvSpPr>
          <p:cNvPr id="29" name="Google Shape;29;p5"/>
          <p:cNvSpPr/>
          <p:nvPr/>
        </p:nvSpPr>
        <p:spPr>
          <a:xfrm>
            <a:off x="212611" y="179613"/>
            <a:ext cx="8773800" cy="4092900"/>
          </a:xfrm>
          <a:prstGeom prst="rect">
            <a:avLst/>
          </a:prstGeom>
          <a:solidFill>
            <a:schemeClr val="lt1"/>
          </a:solidFill>
          <a:ln>
            <a:noFill/>
          </a:ln>
          <a:effectLst>
            <a:outerShdw blurRad="622300" sx="107000" rotWithShape="0" algn="ctr" sy="107000">
              <a:srgbClr val="000000">
                <a:alpha val="13725"/>
              </a:srgbClr>
            </a:outerShdw>
          </a:effectLst>
        </p:spPr>
        <p:txBody>
          <a:bodyPr anchorCtr="0" anchor="ctr" bIns="34275" lIns="68575" spcFirstLastPara="1" rIns="68575" wrap="square" tIns="34275">
            <a:noAutofit/>
          </a:bodyPr>
          <a:lstStyle/>
          <a:p>
            <a:pPr indent="0" lvl="1" marL="342900" marR="0" rtl="0" algn="l">
              <a:spcBef>
                <a:spcPts val="0"/>
              </a:spcBef>
              <a:spcAft>
                <a:spcPts val="0"/>
              </a:spcAft>
              <a:buNone/>
            </a:pPr>
            <a:r>
              <a:rPr b="0" i="0" lang="en" sz="1400" u="none" cap="none" strike="noStrike">
                <a:solidFill>
                  <a:schemeClr val="lt1"/>
                </a:solidFill>
                <a:latin typeface="Franklin Gothic"/>
                <a:ea typeface="Franklin Gothic"/>
                <a:cs typeface="Franklin Gothic"/>
                <a:sym typeface="Franklin Gothic"/>
              </a:rPr>
              <a:t>Title</a:t>
            </a:r>
            <a:endParaRPr sz="1100"/>
          </a:p>
        </p:txBody>
      </p:sp>
      <p:sp>
        <p:nvSpPr>
          <p:cNvPr id="30" name="Google Shape;30;p5"/>
          <p:cNvSpPr/>
          <p:nvPr>
            <p:ph idx="2" type="pic"/>
          </p:nvPr>
        </p:nvSpPr>
        <p:spPr>
          <a:xfrm>
            <a:off x="1142023" y="808604"/>
            <a:ext cx="2128200" cy="2100600"/>
          </a:xfrm>
          <a:prstGeom prst="ellipse">
            <a:avLst/>
          </a:prstGeom>
          <a:solidFill>
            <a:schemeClr val="dk1"/>
          </a:solidFill>
          <a:ln>
            <a:noFill/>
          </a:ln>
        </p:spPr>
      </p:sp>
      <p:sp>
        <p:nvSpPr>
          <p:cNvPr id="31" name="Google Shape;31;p5"/>
          <p:cNvSpPr txBox="1"/>
          <p:nvPr>
            <p:ph idx="12" type="sldNum"/>
          </p:nvPr>
        </p:nvSpPr>
        <p:spPr>
          <a:xfrm>
            <a:off x="6929097" y="4728264"/>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b="0" i="0" sz="900" u="none" cap="none" strike="noStrike">
                <a:solidFill>
                  <a:srgbClr val="AD8989"/>
                </a:solidFill>
                <a:latin typeface="Franklin Gothic"/>
                <a:ea typeface="Franklin Gothic"/>
                <a:cs typeface="Franklin Gothic"/>
                <a:sym typeface="Franklin Gothic"/>
              </a:defRPr>
            </a:lvl1pPr>
            <a:lvl2pPr indent="0" lvl="1" marL="0" algn="r">
              <a:spcBef>
                <a:spcPts val="0"/>
              </a:spcBef>
              <a:buNone/>
              <a:defRPr b="0" i="0" sz="900" u="none" cap="none" strike="noStrike">
                <a:solidFill>
                  <a:srgbClr val="AD8989"/>
                </a:solidFill>
                <a:latin typeface="Franklin Gothic"/>
                <a:ea typeface="Franklin Gothic"/>
                <a:cs typeface="Franklin Gothic"/>
                <a:sym typeface="Franklin Gothic"/>
              </a:defRPr>
            </a:lvl2pPr>
            <a:lvl3pPr indent="0" lvl="2" marL="0" algn="r">
              <a:spcBef>
                <a:spcPts val="0"/>
              </a:spcBef>
              <a:buNone/>
              <a:defRPr b="0" i="0" sz="900" u="none" cap="none" strike="noStrike">
                <a:solidFill>
                  <a:srgbClr val="AD8989"/>
                </a:solidFill>
                <a:latin typeface="Franklin Gothic"/>
                <a:ea typeface="Franklin Gothic"/>
                <a:cs typeface="Franklin Gothic"/>
                <a:sym typeface="Franklin Gothic"/>
              </a:defRPr>
            </a:lvl3pPr>
            <a:lvl4pPr indent="0" lvl="3" marL="0" algn="r">
              <a:spcBef>
                <a:spcPts val="0"/>
              </a:spcBef>
              <a:buNone/>
              <a:defRPr b="0" i="0" sz="900" u="none" cap="none" strike="noStrike">
                <a:solidFill>
                  <a:srgbClr val="AD8989"/>
                </a:solidFill>
                <a:latin typeface="Franklin Gothic"/>
                <a:ea typeface="Franklin Gothic"/>
                <a:cs typeface="Franklin Gothic"/>
                <a:sym typeface="Franklin Gothic"/>
              </a:defRPr>
            </a:lvl4pPr>
            <a:lvl5pPr indent="0" lvl="4" marL="0" algn="r">
              <a:spcBef>
                <a:spcPts val="0"/>
              </a:spcBef>
              <a:buNone/>
              <a:defRPr b="0" i="0" sz="900" u="none" cap="none" strike="noStrike">
                <a:solidFill>
                  <a:srgbClr val="AD8989"/>
                </a:solidFill>
                <a:latin typeface="Franklin Gothic"/>
                <a:ea typeface="Franklin Gothic"/>
                <a:cs typeface="Franklin Gothic"/>
                <a:sym typeface="Franklin Gothic"/>
              </a:defRPr>
            </a:lvl5pPr>
            <a:lvl6pPr indent="0" lvl="5" marL="0" algn="r">
              <a:spcBef>
                <a:spcPts val="0"/>
              </a:spcBef>
              <a:buNone/>
              <a:defRPr b="0" i="0" sz="900" u="none" cap="none" strike="noStrike">
                <a:solidFill>
                  <a:srgbClr val="AD8989"/>
                </a:solidFill>
                <a:latin typeface="Franklin Gothic"/>
                <a:ea typeface="Franklin Gothic"/>
                <a:cs typeface="Franklin Gothic"/>
                <a:sym typeface="Franklin Gothic"/>
              </a:defRPr>
            </a:lvl6pPr>
            <a:lvl7pPr indent="0" lvl="6" marL="0" algn="r">
              <a:spcBef>
                <a:spcPts val="0"/>
              </a:spcBef>
              <a:buNone/>
              <a:defRPr b="0" i="0" sz="900" u="none" cap="none" strike="noStrike">
                <a:solidFill>
                  <a:srgbClr val="AD8989"/>
                </a:solidFill>
                <a:latin typeface="Franklin Gothic"/>
                <a:ea typeface="Franklin Gothic"/>
                <a:cs typeface="Franklin Gothic"/>
                <a:sym typeface="Franklin Gothic"/>
              </a:defRPr>
            </a:lvl7pPr>
            <a:lvl8pPr indent="0" lvl="7" marL="0" algn="r">
              <a:spcBef>
                <a:spcPts val="0"/>
              </a:spcBef>
              <a:buNone/>
              <a:defRPr b="0" i="0" sz="900" u="none" cap="none" strike="noStrike">
                <a:solidFill>
                  <a:srgbClr val="AD8989"/>
                </a:solidFill>
                <a:latin typeface="Franklin Gothic"/>
                <a:ea typeface="Franklin Gothic"/>
                <a:cs typeface="Franklin Gothic"/>
                <a:sym typeface="Franklin Gothic"/>
              </a:defRPr>
            </a:lvl8pPr>
            <a:lvl9pPr indent="0" lvl="8" marL="0" algn="r">
              <a:spcBef>
                <a:spcPts val="0"/>
              </a:spcBef>
              <a:buNone/>
              <a:defRPr b="0" i="0" sz="900" u="none" cap="none" strike="noStrike">
                <a:solidFill>
                  <a:srgbClr val="AD8989"/>
                </a:solidFill>
                <a:latin typeface="Franklin Gothic"/>
                <a:ea typeface="Franklin Gothic"/>
                <a:cs typeface="Franklin Gothic"/>
                <a:sym typeface="Franklin Gothic"/>
              </a:defRPr>
            </a:lvl9pPr>
          </a:lstStyle>
          <a:p>
            <a:pPr indent="0" lvl="0" marL="0" rtl="0" algn="r">
              <a:spcBef>
                <a:spcPts val="0"/>
              </a:spcBef>
              <a:spcAft>
                <a:spcPts val="0"/>
              </a:spcAft>
              <a:buNone/>
            </a:pPr>
            <a:fld id="{00000000-1234-1234-1234-123412341234}" type="slidenum">
              <a:rPr lang="en"/>
              <a:t>‹#›</a:t>
            </a:fld>
            <a:endParaRPr/>
          </a:p>
        </p:txBody>
      </p:sp>
      <p:pic>
        <p:nvPicPr>
          <p:cNvPr descr="Text&#10;&#10;Description automatically generated" id="32" name="Google Shape;32;p5"/>
          <p:cNvPicPr preferRelativeResize="0"/>
          <p:nvPr/>
        </p:nvPicPr>
        <p:blipFill rotWithShape="1">
          <a:blip r:embed="rId2">
            <a:alphaModFix/>
          </a:blip>
          <a:srcRect b="0" l="0" r="0" t="0"/>
          <a:stretch/>
        </p:blipFill>
        <p:spPr>
          <a:xfrm>
            <a:off x="154064" y="4636660"/>
            <a:ext cx="1995864" cy="376893"/>
          </a:xfrm>
          <a:prstGeom prst="rect">
            <a:avLst/>
          </a:prstGeom>
          <a:noFill/>
          <a:ln>
            <a:noFill/>
          </a:ln>
          <a:effectLst>
            <a:outerShdw blurRad="190500" rotWithShape="0" algn="l">
              <a:srgbClr val="000000">
                <a:alpha val="0"/>
              </a:srgbClr>
            </a:outerShdw>
          </a:effectLst>
        </p:spPr>
      </p:pic>
      <p:sp>
        <p:nvSpPr>
          <p:cNvPr id="33" name="Google Shape;33;p5"/>
          <p:cNvSpPr txBox="1"/>
          <p:nvPr>
            <p:ph idx="1" type="body"/>
          </p:nvPr>
        </p:nvSpPr>
        <p:spPr>
          <a:xfrm>
            <a:off x="1142023" y="2857103"/>
            <a:ext cx="2128200" cy="832200"/>
          </a:xfrm>
          <a:prstGeom prst="rect">
            <a:avLst/>
          </a:prstGeom>
          <a:noFill/>
          <a:ln>
            <a:noFill/>
          </a:ln>
        </p:spPr>
        <p:txBody>
          <a:bodyPr anchorCtr="0" anchor="t" bIns="34275" lIns="0" spcFirstLastPara="1" rIns="0" wrap="square" tIns="205725">
            <a:noAutofit/>
          </a:bodyPr>
          <a:lstStyle>
            <a:lvl1pPr indent="-228600" lvl="0" marL="457200" algn="ctr">
              <a:lnSpc>
                <a:spcPct val="90000"/>
              </a:lnSpc>
              <a:spcBef>
                <a:spcPts val="0"/>
              </a:spcBef>
              <a:spcAft>
                <a:spcPts val="0"/>
              </a:spcAft>
              <a:buClr>
                <a:schemeClr val="dk1"/>
              </a:buClr>
              <a:buSzPts val="1400"/>
              <a:buNone/>
              <a:defRPr b="1" sz="1400" cap="none">
                <a:solidFill>
                  <a:schemeClr val="dk1"/>
                </a:solidFill>
                <a:latin typeface="Franklin Gothic"/>
                <a:ea typeface="Franklin Gothic"/>
                <a:cs typeface="Franklin Gothic"/>
                <a:sym typeface="Franklin Gothic"/>
              </a:defRPr>
            </a:lvl1pPr>
            <a:lvl2pPr indent="-317500" lvl="1" marL="914400" algn="l">
              <a:lnSpc>
                <a:spcPct val="90000"/>
              </a:lnSpc>
              <a:spcBef>
                <a:spcPts val="400"/>
              </a:spcBef>
              <a:spcAft>
                <a:spcPts val="0"/>
              </a:spcAft>
              <a:buClr>
                <a:schemeClr val="accent4"/>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34" name="Google Shape;34;p5"/>
          <p:cNvSpPr txBox="1"/>
          <p:nvPr>
            <p:ph idx="3" type="body"/>
          </p:nvPr>
        </p:nvSpPr>
        <p:spPr>
          <a:xfrm>
            <a:off x="1284097" y="3315230"/>
            <a:ext cx="1870200" cy="273900"/>
          </a:xfrm>
          <a:prstGeom prst="rect">
            <a:avLst/>
          </a:prstGeom>
          <a:noFill/>
          <a:ln>
            <a:noFill/>
          </a:ln>
        </p:spPr>
        <p:txBody>
          <a:bodyPr anchorCtr="0" anchor="ctr" bIns="34275" lIns="68575" spcFirstLastPara="1" rIns="68575" wrap="square" tIns="34275">
            <a:noAutofit/>
          </a:bodyPr>
          <a:lstStyle>
            <a:lvl1pPr indent="-228600" lvl="0" marL="457200" algn="ctr">
              <a:lnSpc>
                <a:spcPct val="90000"/>
              </a:lnSpc>
              <a:spcBef>
                <a:spcPts val="800"/>
              </a:spcBef>
              <a:spcAft>
                <a:spcPts val="0"/>
              </a:spcAft>
              <a:buClr>
                <a:schemeClr val="accent4"/>
              </a:buClr>
              <a:buSzPts val="1100"/>
              <a:buNone/>
              <a:defRPr b="0" sz="1100" cap="none">
                <a:solidFill>
                  <a:schemeClr val="accent4"/>
                </a:solidFill>
              </a:defRPr>
            </a:lvl1pPr>
            <a:lvl2pPr indent="-317500" lvl="1" marL="914400" algn="l">
              <a:lnSpc>
                <a:spcPct val="90000"/>
              </a:lnSpc>
              <a:spcBef>
                <a:spcPts val="400"/>
              </a:spcBef>
              <a:spcAft>
                <a:spcPts val="0"/>
              </a:spcAft>
              <a:buClr>
                <a:schemeClr val="accent4"/>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35" name="Google Shape;35;p5"/>
          <p:cNvSpPr txBox="1"/>
          <p:nvPr>
            <p:ph idx="4" type="body"/>
          </p:nvPr>
        </p:nvSpPr>
        <p:spPr>
          <a:xfrm>
            <a:off x="4665745" y="323306"/>
            <a:ext cx="4176300" cy="3825900"/>
          </a:xfrm>
          <a:prstGeom prst="rect">
            <a:avLst/>
          </a:prstGeom>
          <a:noFill/>
          <a:ln>
            <a:noFill/>
          </a:ln>
        </p:spPr>
        <p:txBody>
          <a:bodyPr anchorCtr="0" anchor="ctr" bIns="34275" lIns="68575" spcFirstLastPara="1" rIns="68575" wrap="square" tIns="34275">
            <a:noAutofit/>
          </a:bodyPr>
          <a:lstStyle>
            <a:lvl1pPr indent="-228600" lvl="0" marL="457200" algn="l">
              <a:lnSpc>
                <a:spcPct val="90000"/>
              </a:lnSpc>
              <a:spcBef>
                <a:spcPts val="800"/>
              </a:spcBef>
              <a:spcAft>
                <a:spcPts val="0"/>
              </a:spcAft>
              <a:buClr>
                <a:schemeClr val="accent4"/>
              </a:buClr>
              <a:buSzPts val="1800"/>
              <a:buNone/>
              <a:defRPr b="0" sz="1800" cap="none">
                <a:solidFill>
                  <a:schemeClr val="accent4"/>
                </a:solidFill>
              </a:defRPr>
            </a:lvl1pPr>
            <a:lvl2pPr indent="-317500" lvl="1" marL="914400" algn="l">
              <a:lnSpc>
                <a:spcPct val="90000"/>
              </a:lnSpc>
              <a:spcBef>
                <a:spcPts val="400"/>
              </a:spcBef>
              <a:spcAft>
                <a:spcPts val="0"/>
              </a:spcAft>
              <a:buClr>
                <a:schemeClr val="accent4"/>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bg>
      <p:bgPr>
        <a:solidFill>
          <a:schemeClr val="dk1"/>
        </a:solidFill>
      </p:bgPr>
    </p:bg>
    <p:spTree>
      <p:nvGrpSpPr>
        <p:cNvPr id="36" name="Shape 36"/>
        <p:cNvGrpSpPr/>
        <p:nvPr/>
      </p:nvGrpSpPr>
      <p:grpSpPr>
        <a:xfrm>
          <a:off x="0" y="0"/>
          <a:ext cx="0" cy="0"/>
          <a:chOff x="0" y="0"/>
          <a:chExt cx="0" cy="0"/>
        </a:xfrm>
      </p:grpSpPr>
      <p:sp>
        <p:nvSpPr>
          <p:cNvPr id="37" name="Google Shape;37;p6"/>
          <p:cNvSpPr/>
          <p:nvPr/>
        </p:nvSpPr>
        <p:spPr>
          <a:xfrm>
            <a:off x="628650" y="1373156"/>
            <a:ext cx="7886700" cy="3073800"/>
          </a:xfrm>
          <a:prstGeom prst="rect">
            <a:avLst/>
          </a:prstGeom>
          <a:solidFill>
            <a:schemeClr val="lt1"/>
          </a:solidFill>
          <a:ln>
            <a:noFill/>
          </a:ln>
          <a:effectLst>
            <a:outerShdw blurRad="622300" sx="107000" rotWithShape="0" algn="ctr" sy="107000">
              <a:srgbClr val="000000">
                <a:alpha val="13725"/>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Franklin Gothic"/>
              <a:ea typeface="Franklin Gothic"/>
              <a:cs typeface="Franklin Gothic"/>
              <a:sym typeface="Franklin Gothic"/>
            </a:endParaRPr>
          </a:p>
        </p:txBody>
      </p:sp>
      <p:sp>
        <p:nvSpPr>
          <p:cNvPr id="38" name="Google Shape;38;p6"/>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lt1"/>
              </a:buClr>
              <a:buSzPts val="4500"/>
              <a:buFont typeface="Garamond"/>
              <a:buNone/>
              <a:defRPr>
                <a:solidFill>
                  <a:schemeClr val="l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pic>
        <p:nvPicPr>
          <p:cNvPr descr="Text&#10;&#10;Description automatically generated" id="39" name="Google Shape;39;p6"/>
          <p:cNvPicPr preferRelativeResize="0"/>
          <p:nvPr/>
        </p:nvPicPr>
        <p:blipFill rotWithShape="1">
          <a:blip r:embed="rId2">
            <a:alphaModFix/>
          </a:blip>
          <a:srcRect b="0" l="0" r="0" t="0"/>
          <a:stretch/>
        </p:blipFill>
        <p:spPr>
          <a:xfrm>
            <a:off x="154064" y="4636660"/>
            <a:ext cx="1995864" cy="376893"/>
          </a:xfrm>
          <a:prstGeom prst="rect">
            <a:avLst/>
          </a:prstGeom>
          <a:noFill/>
          <a:ln>
            <a:noFill/>
          </a:ln>
          <a:effectLst>
            <a:outerShdw blurRad="190500" rotWithShape="0" algn="l">
              <a:srgbClr val="000000">
                <a:alpha val="0"/>
              </a:srgbClr>
            </a:outerShdw>
          </a:effectLst>
        </p:spPr>
      </p:pic>
      <p:sp>
        <p:nvSpPr>
          <p:cNvPr id="40" name="Google Shape;40;p6"/>
          <p:cNvSpPr txBox="1"/>
          <p:nvPr>
            <p:ph idx="12" type="sldNum"/>
          </p:nvPr>
        </p:nvSpPr>
        <p:spPr>
          <a:xfrm>
            <a:off x="6929097" y="4728264"/>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b="0" i="0" sz="900" u="none" cap="none" strike="noStrike">
                <a:solidFill>
                  <a:srgbClr val="AD8989"/>
                </a:solidFill>
                <a:latin typeface="Franklin Gothic"/>
                <a:ea typeface="Franklin Gothic"/>
                <a:cs typeface="Franklin Gothic"/>
                <a:sym typeface="Franklin Gothic"/>
              </a:defRPr>
            </a:lvl1pPr>
            <a:lvl2pPr indent="0" lvl="1" marL="0" algn="r">
              <a:spcBef>
                <a:spcPts val="0"/>
              </a:spcBef>
              <a:buNone/>
              <a:defRPr b="0" i="0" sz="900" u="none" cap="none" strike="noStrike">
                <a:solidFill>
                  <a:srgbClr val="AD8989"/>
                </a:solidFill>
                <a:latin typeface="Franklin Gothic"/>
                <a:ea typeface="Franklin Gothic"/>
                <a:cs typeface="Franklin Gothic"/>
                <a:sym typeface="Franklin Gothic"/>
              </a:defRPr>
            </a:lvl2pPr>
            <a:lvl3pPr indent="0" lvl="2" marL="0" algn="r">
              <a:spcBef>
                <a:spcPts val="0"/>
              </a:spcBef>
              <a:buNone/>
              <a:defRPr b="0" i="0" sz="900" u="none" cap="none" strike="noStrike">
                <a:solidFill>
                  <a:srgbClr val="AD8989"/>
                </a:solidFill>
                <a:latin typeface="Franklin Gothic"/>
                <a:ea typeface="Franklin Gothic"/>
                <a:cs typeface="Franklin Gothic"/>
                <a:sym typeface="Franklin Gothic"/>
              </a:defRPr>
            </a:lvl3pPr>
            <a:lvl4pPr indent="0" lvl="3" marL="0" algn="r">
              <a:spcBef>
                <a:spcPts val="0"/>
              </a:spcBef>
              <a:buNone/>
              <a:defRPr b="0" i="0" sz="900" u="none" cap="none" strike="noStrike">
                <a:solidFill>
                  <a:srgbClr val="AD8989"/>
                </a:solidFill>
                <a:latin typeface="Franklin Gothic"/>
                <a:ea typeface="Franklin Gothic"/>
                <a:cs typeface="Franklin Gothic"/>
                <a:sym typeface="Franklin Gothic"/>
              </a:defRPr>
            </a:lvl4pPr>
            <a:lvl5pPr indent="0" lvl="4" marL="0" algn="r">
              <a:spcBef>
                <a:spcPts val="0"/>
              </a:spcBef>
              <a:buNone/>
              <a:defRPr b="0" i="0" sz="900" u="none" cap="none" strike="noStrike">
                <a:solidFill>
                  <a:srgbClr val="AD8989"/>
                </a:solidFill>
                <a:latin typeface="Franklin Gothic"/>
                <a:ea typeface="Franklin Gothic"/>
                <a:cs typeface="Franklin Gothic"/>
                <a:sym typeface="Franklin Gothic"/>
              </a:defRPr>
            </a:lvl5pPr>
            <a:lvl6pPr indent="0" lvl="5" marL="0" algn="r">
              <a:spcBef>
                <a:spcPts val="0"/>
              </a:spcBef>
              <a:buNone/>
              <a:defRPr b="0" i="0" sz="900" u="none" cap="none" strike="noStrike">
                <a:solidFill>
                  <a:srgbClr val="AD8989"/>
                </a:solidFill>
                <a:latin typeface="Franklin Gothic"/>
                <a:ea typeface="Franklin Gothic"/>
                <a:cs typeface="Franklin Gothic"/>
                <a:sym typeface="Franklin Gothic"/>
              </a:defRPr>
            </a:lvl6pPr>
            <a:lvl7pPr indent="0" lvl="6" marL="0" algn="r">
              <a:spcBef>
                <a:spcPts val="0"/>
              </a:spcBef>
              <a:buNone/>
              <a:defRPr b="0" i="0" sz="900" u="none" cap="none" strike="noStrike">
                <a:solidFill>
                  <a:srgbClr val="AD8989"/>
                </a:solidFill>
                <a:latin typeface="Franklin Gothic"/>
                <a:ea typeface="Franklin Gothic"/>
                <a:cs typeface="Franklin Gothic"/>
                <a:sym typeface="Franklin Gothic"/>
              </a:defRPr>
            </a:lvl7pPr>
            <a:lvl8pPr indent="0" lvl="7" marL="0" algn="r">
              <a:spcBef>
                <a:spcPts val="0"/>
              </a:spcBef>
              <a:buNone/>
              <a:defRPr b="0" i="0" sz="900" u="none" cap="none" strike="noStrike">
                <a:solidFill>
                  <a:srgbClr val="AD8989"/>
                </a:solidFill>
                <a:latin typeface="Franklin Gothic"/>
                <a:ea typeface="Franklin Gothic"/>
                <a:cs typeface="Franklin Gothic"/>
                <a:sym typeface="Franklin Gothic"/>
              </a:defRPr>
            </a:lvl8pPr>
            <a:lvl9pPr indent="0" lvl="8" marL="0" algn="r">
              <a:spcBef>
                <a:spcPts val="0"/>
              </a:spcBef>
              <a:buNone/>
              <a:defRPr b="0" i="0" sz="900" u="none" cap="none" strike="noStrike">
                <a:solidFill>
                  <a:srgbClr val="AD8989"/>
                </a:solidFill>
                <a:latin typeface="Franklin Gothic"/>
                <a:ea typeface="Franklin Gothic"/>
                <a:cs typeface="Franklin Gothic"/>
                <a:sym typeface="Franklin Gothic"/>
              </a:defRPr>
            </a:lvl9pPr>
          </a:lstStyle>
          <a:p>
            <a:pPr indent="0" lvl="0" marL="0" rtl="0" algn="r">
              <a:spcBef>
                <a:spcPts val="0"/>
              </a:spcBef>
              <a:spcAft>
                <a:spcPts val="0"/>
              </a:spcAft>
              <a:buNone/>
            </a:pPr>
            <a:fld id="{00000000-1234-1234-1234-123412341234}" type="slidenum">
              <a:rPr lang="en"/>
              <a:t>‹#›</a:t>
            </a:fld>
            <a:endParaRPr/>
          </a:p>
        </p:txBody>
      </p:sp>
      <p:sp>
        <p:nvSpPr>
          <p:cNvPr id="41" name="Google Shape;41;p6"/>
          <p:cNvSpPr txBox="1"/>
          <p:nvPr>
            <p:ph idx="1" type="body"/>
          </p:nvPr>
        </p:nvSpPr>
        <p:spPr>
          <a:xfrm>
            <a:off x="628650" y="1372791"/>
            <a:ext cx="7886700" cy="3074100"/>
          </a:xfrm>
          <a:prstGeom prst="rect">
            <a:avLst/>
          </a:prstGeom>
          <a:noFill/>
          <a:ln>
            <a:noFill/>
          </a:ln>
        </p:spPr>
        <p:txBody>
          <a:bodyPr anchorCtr="0" anchor="t" bIns="137150" lIns="137150" spcFirstLastPara="1" rIns="137150" wrap="square" tIns="137150">
            <a:normAutofit/>
          </a:bodyPr>
          <a:lstStyle>
            <a:lvl1pPr indent="-317500" lvl="0" marL="457200" algn="l">
              <a:lnSpc>
                <a:spcPct val="90000"/>
              </a:lnSpc>
              <a:spcBef>
                <a:spcPts val="800"/>
              </a:spcBef>
              <a:spcAft>
                <a:spcPts val="0"/>
              </a:spcAft>
              <a:buClr>
                <a:schemeClr val="accent4"/>
              </a:buClr>
              <a:buSzPts val="1400"/>
              <a:buChar char="•"/>
              <a:defRPr/>
            </a:lvl1pPr>
            <a:lvl2pPr indent="-317500" lvl="1" marL="914400" algn="l">
              <a:lnSpc>
                <a:spcPct val="90000"/>
              </a:lnSpc>
              <a:spcBef>
                <a:spcPts val="400"/>
              </a:spcBef>
              <a:spcAft>
                <a:spcPts val="0"/>
              </a:spcAft>
              <a:buClr>
                <a:schemeClr val="accent4"/>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bg>
      <p:bgPr>
        <a:solidFill>
          <a:schemeClr val="dk1"/>
        </a:solidFill>
      </p:bgPr>
    </p:bg>
    <p:spTree>
      <p:nvGrpSpPr>
        <p:cNvPr id="42" name="Shape 42"/>
        <p:cNvGrpSpPr/>
        <p:nvPr/>
      </p:nvGrpSpPr>
      <p:grpSpPr>
        <a:xfrm>
          <a:off x="0" y="0"/>
          <a:ext cx="0" cy="0"/>
          <a:chOff x="0" y="0"/>
          <a:chExt cx="0" cy="0"/>
        </a:xfrm>
      </p:grpSpPr>
      <p:sp>
        <p:nvSpPr>
          <p:cNvPr id="43" name="Google Shape;43;p7"/>
          <p:cNvSpPr/>
          <p:nvPr/>
        </p:nvSpPr>
        <p:spPr>
          <a:xfrm>
            <a:off x="4724400" y="884712"/>
            <a:ext cx="4194000" cy="3616500"/>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Franklin Gothic"/>
              <a:ea typeface="Franklin Gothic"/>
              <a:cs typeface="Franklin Gothic"/>
              <a:sym typeface="Franklin Gothic"/>
            </a:endParaRPr>
          </a:p>
        </p:txBody>
      </p:sp>
      <p:pic>
        <p:nvPicPr>
          <p:cNvPr descr="Text&#10;&#10;Description automatically generated" id="44" name="Google Shape;44;p7"/>
          <p:cNvPicPr preferRelativeResize="0"/>
          <p:nvPr/>
        </p:nvPicPr>
        <p:blipFill rotWithShape="1">
          <a:blip r:embed="rId2">
            <a:alphaModFix/>
          </a:blip>
          <a:srcRect b="0" l="0" r="0" t="0"/>
          <a:stretch/>
        </p:blipFill>
        <p:spPr>
          <a:xfrm>
            <a:off x="154064" y="4636660"/>
            <a:ext cx="1995864" cy="376893"/>
          </a:xfrm>
          <a:prstGeom prst="rect">
            <a:avLst/>
          </a:prstGeom>
          <a:noFill/>
          <a:ln>
            <a:noFill/>
          </a:ln>
          <a:effectLst>
            <a:outerShdw blurRad="190500" rotWithShape="0" algn="l">
              <a:srgbClr val="000000">
                <a:alpha val="0"/>
              </a:srgbClr>
            </a:outerShdw>
          </a:effectLst>
        </p:spPr>
      </p:pic>
      <p:sp>
        <p:nvSpPr>
          <p:cNvPr id="45" name="Google Shape;45;p7"/>
          <p:cNvSpPr txBox="1"/>
          <p:nvPr>
            <p:ph idx="1" type="body"/>
          </p:nvPr>
        </p:nvSpPr>
        <p:spPr>
          <a:xfrm>
            <a:off x="4724400" y="884635"/>
            <a:ext cx="4194000" cy="3617100"/>
          </a:xfrm>
          <a:prstGeom prst="rect">
            <a:avLst/>
          </a:prstGeom>
          <a:noFill/>
          <a:ln>
            <a:noFill/>
          </a:ln>
        </p:spPr>
        <p:txBody>
          <a:bodyPr anchorCtr="0" anchor="t" bIns="137150" lIns="137150" spcFirstLastPara="1" rIns="137150" wrap="square" tIns="137150">
            <a:normAutofit/>
          </a:bodyPr>
          <a:lstStyle>
            <a:lvl1pPr indent="-228600" lvl="0" marL="457200" algn="l">
              <a:lnSpc>
                <a:spcPct val="90000"/>
              </a:lnSpc>
              <a:spcBef>
                <a:spcPts val="800"/>
              </a:spcBef>
              <a:spcAft>
                <a:spcPts val="0"/>
              </a:spcAft>
              <a:buClr>
                <a:schemeClr val="accent4"/>
              </a:buClr>
              <a:buSzPts val="1400"/>
              <a:buNone/>
              <a:defRPr/>
            </a:lvl1pPr>
            <a:lvl2pPr indent="-228600" lvl="1" marL="914400" algn="l">
              <a:lnSpc>
                <a:spcPct val="90000"/>
              </a:lnSpc>
              <a:spcBef>
                <a:spcPts val="1400"/>
              </a:spcBef>
              <a:spcAft>
                <a:spcPts val="0"/>
              </a:spcAft>
              <a:buClr>
                <a:schemeClr val="accent4"/>
              </a:buClr>
              <a:buSzPts val="1200"/>
              <a:buNone/>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46" name="Google Shape;46;p7"/>
          <p:cNvSpPr/>
          <p:nvPr/>
        </p:nvSpPr>
        <p:spPr>
          <a:xfrm>
            <a:off x="225501" y="884712"/>
            <a:ext cx="4194000" cy="3616500"/>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Franklin Gothic"/>
              <a:ea typeface="Franklin Gothic"/>
              <a:cs typeface="Franklin Gothic"/>
              <a:sym typeface="Franklin Gothic"/>
            </a:endParaRPr>
          </a:p>
        </p:txBody>
      </p:sp>
      <p:sp>
        <p:nvSpPr>
          <p:cNvPr id="47" name="Google Shape;47;p7"/>
          <p:cNvSpPr txBox="1"/>
          <p:nvPr>
            <p:ph idx="2" type="body"/>
          </p:nvPr>
        </p:nvSpPr>
        <p:spPr>
          <a:xfrm>
            <a:off x="225478" y="884635"/>
            <a:ext cx="4194000" cy="3617100"/>
          </a:xfrm>
          <a:prstGeom prst="rect">
            <a:avLst/>
          </a:prstGeom>
          <a:noFill/>
          <a:ln>
            <a:noFill/>
          </a:ln>
        </p:spPr>
        <p:txBody>
          <a:bodyPr anchorCtr="0" anchor="t" bIns="137150" lIns="137150" spcFirstLastPara="1" rIns="137150" wrap="square" tIns="137150">
            <a:normAutofit/>
          </a:bodyPr>
          <a:lstStyle>
            <a:lvl1pPr indent="-228600" lvl="0" marL="457200" algn="l">
              <a:lnSpc>
                <a:spcPct val="90000"/>
              </a:lnSpc>
              <a:spcBef>
                <a:spcPts val="800"/>
              </a:spcBef>
              <a:spcAft>
                <a:spcPts val="0"/>
              </a:spcAft>
              <a:buClr>
                <a:schemeClr val="accent4"/>
              </a:buClr>
              <a:buSzPts val="1400"/>
              <a:buNone/>
              <a:defRPr/>
            </a:lvl1pPr>
            <a:lvl2pPr indent="-228600" lvl="1" marL="914400" algn="l">
              <a:lnSpc>
                <a:spcPct val="90000"/>
              </a:lnSpc>
              <a:spcBef>
                <a:spcPts val="1400"/>
              </a:spcBef>
              <a:spcAft>
                <a:spcPts val="0"/>
              </a:spcAft>
              <a:buClr>
                <a:schemeClr val="accent4"/>
              </a:buClr>
              <a:buSzPts val="1200"/>
              <a:buNone/>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48" name="Google Shape;48;p7"/>
          <p:cNvSpPr txBox="1"/>
          <p:nvPr>
            <p:ph idx="12" type="sldNum"/>
          </p:nvPr>
        </p:nvSpPr>
        <p:spPr>
          <a:xfrm>
            <a:off x="6929097" y="4728264"/>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b="0" i="0" sz="900" u="none" cap="none" strike="noStrike">
                <a:solidFill>
                  <a:srgbClr val="AD8989"/>
                </a:solidFill>
                <a:latin typeface="Franklin Gothic"/>
                <a:ea typeface="Franklin Gothic"/>
                <a:cs typeface="Franklin Gothic"/>
                <a:sym typeface="Franklin Gothic"/>
              </a:defRPr>
            </a:lvl1pPr>
            <a:lvl2pPr indent="0" lvl="1" marL="0" algn="r">
              <a:spcBef>
                <a:spcPts val="0"/>
              </a:spcBef>
              <a:buNone/>
              <a:defRPr b="0" i="0" sz="900" u="none" cap="none" strike="noStrike">
                <a:solidFill>
                  <a:srgbClr val="AD8989"/>
                </a:solidFill>
                <a:latin typeface="Franklin Gothic"/>
                <a:ea typeface="Franklin Gothic"/>
                <a:cs typeface="Franklin Gothic"/>
                <a:sym typeface="Franklin Gothic"/>
              </a:defRPr>
            </a:lvl2pPr>
            <a:lvl3pPr indent="0" lvl="2" marL="0" algn="r">
              <a:spcBef>
                <a:spcPts val="0"/>
              </a:spcBef>
              <a:buNone/>
              <a:defRPr b="0" i="0" sz="900" u="none" cap="none" strike="noStrike">
                <a:solidFill>
                  <a:srgbClr val="AD8989"/>
                </a:solidFill>
                <a:latin typeface="Franklin Gothic"/>
                <a:ea typeface="Franklin Gothic"/>
                <a:cs typeface="Franklin Gothic"/>
                <a:sym typeface="Franklin Gothic"/>
              </a:defRPr>
            </a:lvl3pPr>
            <a:lvl4pPr indent="0" lvl="3" marL="0" algn="r">
              <a:spcBef>
                <a:spcPts val="0"/>
              </a:spcBef>
              <a:buNone/>
              <a:defRPr b="0" i="0" sz="900" u="none" cap="none" strike="noStrike">
                <a:solidFill>
                  <a:srgbClr val="AD8989"/>
                </a:solidFill>
                <a:latin typeface="Franklin Gothic"/>
                <a:ea typeface="Franklin Gothic"/>
                <a:cs typeface="Franklin Gothic"/>
                <a:sym typeface="Franklin Gothic"/>
              </a:defRPr>
            </a:lvl4pPr>
            <a:lvl5pPr indent="0" lvl="4" marL="0" algn="r">
              <a:spcBef>
                <a:spcPts val="0"/>
              </a:spcBef>
              <a:buNone/>
              <a:defRPr b="0" i="0" sz="900" u="none" cap="none" strike="noStrike">
                <a:solidFill>
                  <a:srgbClr val="AD8989"/>
                </a:solidFill>
                <a:latin typeface="Franklin Gothic"/>
                <a:ea typeface="Franklin Gothic"/>
                <a:cs typeface="Franklin Gothic"/>
                <a:sym typeface="Franklin Gothic"/>
              </a:defRPr>
            </a:lvl5pPr>
            <a:lvl6pPr indent="0" lvl="5" marL="0" algn="r">
              <a:spcBef>
                <a:spcPts val="0"/>
              </a:spcBef>
              <a:buNone/>
              <a:defRPr b="0" i="0" sz="900" u="none" cap="none" strike="noStrike">
                <a:solidFill>
                  <a:srgbClr val="AD8989"/>
                </a:solidFill>
                <a:latin typeface="Franklin Gothic"/>
                <a:ea typeface="Franklin Gothic"/>
                <a:cs typeface="Franklin Gothic"/>
                <a:sym typeface="Franklin Gothic"/>
              </a:defRPr>
            </a:lvl6pPr>
            <a:lvl7pPr indent="0" lvl="6" marL="0" algn="r">
              <a:spcBef>
                <a:spcPts val="0"/>
              </a:spcBef>
              <a:buNone/>
              <a:defRPr b="0" i="0" sz="900" u="none" cap="none" strike="noStrike">
                <a:solidFill>
                  <a:srgbClr val="AD8989"/>
                </a:solidFill>
                <a:latin typeface="Franklin Gothic"/>
                <a:ea typeface="Franklin Gothic"/>
                <a:cs typeface="Franklin Gothic"/>
                <a:sym typeface="Franklin Gothic"/>
              </a:defRPr>
            </a:lvl7pPr>
            <a:lvl8pPr indent="0" lvl="7" marL="0" algn="r">
              <a:spcBef>
                <a:spcPts val="0"/>
              </a:spcBef>
              <a:buNone/>
              <a:defRPr b="0" i="0" sz="900" u="none" cap="none" strike="noStrike">
                <a:solidFill>
                  <a:srgbClr val="AD8989"/>
                </a:solidFill>
                <a:latin typeface="Franklin Gothic"/>
                <a:ea typeface="Franklin Gothic"/>
                <a:cs typeface="Franklin Gothic"/>
                <a:sym typeface="Franklin Gothic"/>
              </a:defRPr>
            </a:lvl8pPr>
            <a:lvl9pPr indent="0" lvl="8" marL="0" algn="r">
              <a:spcBef>
                <a:spcPts val="0"/>
              </a:spcBef>
              <a:buNone/>
              <a:defRPr b="0" i="0" sz="900" u="none" cap="none" strike="noStrike">
                <a:solidFill>
                  <a:srgbClr val="AD8989"/>
                </a:solidFill>
                <a:latin typeface="Franklin Gothic"/>
                <a:ea typeface="Franklin Gothic"/>
                <a:cs typeface="Franklin Gothic"/>
                <a:sym typeface="Franklin Gothic"/>
              </a:defRPr>
            </a:lvl9pPr>
          </a:lstStyle>
          <a:p>
            <a:pPr indent="0" lvl="0" marL="0" rtl="0" algn="r">
              <a:spcBef>
                <a:spcPts val="0"/>
              </a:spcBef>
              <a:spcAft>
                <a:spcPts val="0"/>
              </a:spcAft>
              <a:buNone/>
            </a:pPr>
            <a:fld id="{00000000-1234-1234-1234-123412341234}" type="slidenum">
              <a:rPr lang="en"/>
              <a:t>‹#›</a:t>
            </a:fld>
            <a:endParaRPr/>
          </a:p>
        </p:txBody>
      </p:sp>
      <p:sp>
        <p:nvSpPr>
          <p:cNvPr id="49" name="Google Shape;49;p7"/>
          <p:cNvSpPr txBox="1"/>
          <p:nvPr>
            <p:ph type="title"/>
          </p:nvPr>
        </p:nvSpPr>
        <p:spPr>
          <a:xfrm>
            <a:off x="154064" y="222674"/>
            <a:ext cx="7886700" cy="5127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lt1"/>
              </a:buClr>
              <a:buSzPts val="3600"/>
              <a:buFont typeface="Garamond"/>
              <a:buNone/>
              <a:defRPr sz="3600">
                <a:solidFill>
                  <a:schemeClr val="l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Content">
  <p:cSld name="Three Content">
    <p:bg>
      <p:bgPr>
        <a:solidFill>
          <a:schemeClr val="dk1"/>
        </a:solidFill>
      </p:bgPr>
    </p:bg>
    <p:spTree>
      <p:nvGrpSpPr>
        <p:cNvPr id="50" name="Shape 50"/>
        <p:cNvGrpSpPr/>
        <p:nvPr/>
      </p:nvGrpSpPr>
      <p:grpSpPr>
        <a:xfrm>
          <a:off x="0" y="0"/>
          <a:ext cx="0" cy="0"/>
          <a:chOff x="0" y="0"/>
          <a:chExt cx="0" cy="0"/>
        </a:xfrm>
      </p:grpSpPr>
      <p:sp>
        <p:nvSpPr>
          <p:cNvPr id="51" name="Google Shape;51;p8"/>
          <p:cNvSpPr/>
          <p:nvPr/>
        </p:nvSpPr>
        <p:spPr>
          <a:xfrm>
            <a:off x="225499" y="884712"/>
            <a:ext cx="2766900" cy="3616500"/>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Franklin Gothic"/>
              <a:ea typeface="Franklin Gothic"/>
              <a:cs typeface="Franklin Gothic"/>
              <a:sym typeface="Franklin Gothic"/>
            </a:endParaRPr>
          </a:p>
        </p:txBody>
      </p:sp>
      <p:sp>
        <p:nvSpPr>
          <p:cNvPr id="52" name="Google Shape;52;p8"/>
          <p:cNvSpPr/>
          <p:nvPr/>
        </p:nvSpPr>
        <p:spPr>
          <a:xfrm>
            <a:off x="3188538" y="884712"/>
            <a:ext cx="2766900" cy="3616500"/>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Franklin Gothic"/>
              <a:ea typeface="Franklin Gothic"/>
              <a:cs typeface="Franklin Gothic"/>
              <a:sym typeface="Franklin Gothic"/>
            </a:endParaRPr>
          </a:p>
        </p:txBody>
      </p:sp>
      <p:sp>
        <p:nvSpPr>
          <p:cNvPr id="53" name="Google Shape;53;p8"/>
          <p:cNvSpPr/>
          <p:nvPr/>
        </p:nvSpPr>
        <p:spPr>
          <a:xfrm>
            <a:off x="6151577" y="884712"/>
            <a:ext cx="2766900" cy="3616500"/>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Franklin Gothic"/>
              <a:ea typeface="Franklin Gothic"/>
              <a:cs typeface="Franklin Gothic"/>
              <a:sym typeface="Franklin Gothic"/>
            </a:endParaRPr>
          </a:p>
        </p:txBody>
      </p:sp>
      <p:pic>
        <p:nvPicPr>
          <p:cNvPr descr="Text&#10;&#10;Description automatically generated" id="54" name="Google Shape;54;p8"/>
          <p:cNvPicPr preferRelativeResize="0"/>
          <p:nvPr/>
        </p:nvPicPr>
        <p:blipFill rotWithShape="1">
          <a:blip r:embed="rId2">
            <a:alphaModFix/>
          </a:blip>
          <a:srcRect b="0" l="0" r="0" t="0"/>
          <a:stretch/>
        </p:blipFill>
        <p:spPr>
          <a:xfrm>
            <a:off x="154064" y="4636660"/>
            <a:ext cx="1995864" cy="376893"/>
          </a:xfrm>
          <a:prstGeom prst="rect">
            <a:avLst/>
          </a:prstGeom>
          <a:noFill/>
          <a:ln>
            <a:noFill/>
          </a:ln>
          <a:effectLst>
            <a:outerShdw blurRad="190500" rotWithShape="0" algn="l">
              <a:srgbClr val="000000">
                <a:alpha val="0"/>
              </a:srgbClr>
            </a:outerShdw>
          </a:effectLst>
        </p:spPr>
      </p:pic>
      <p:sp>
        <p:nvSpPr>
          <p:cNvPr id="55" name="Google Shape;55;p8"/>
          <p:cNvSpPr txBox="1"/>
          <p:nvPr>
            <p:ph idx="1" type="body"/>
          </p:nvPr>
        </p:nvSpPr>
        <p:spPr>
          <a:xfrm>
            <a:off x="225028" y="884635"/>
            <a:ext cx="2766900" cy="3616500"/>
          </a:xfrm>
          <a:prstGeom prst="rect">
            <a:avLst/>
          </a:prstGeom>
          <a:noFill/>
          <a:ln>
            <a:noFill/>
          </a:ln>
        </p:spPr>
        <p:txBody>
          <a:bodyPr anchorCtr="0" anchor="t" bIns="137150" lIns="137150" spcFirstLastPara="1" rIns="137150" wrap="square" tIns="137150">
            <a:normAutofit/>
          </a:bodyPr>
          <a:lstStyle>
            <a:lvl1pPr indent="-228600" lvl="0" marL="457200" algn="l">
              <a:lnSpc>
                <a:spcPct val="90000"/>
              </a:lnSpc>
              <a:spcBef>
                <a:spcPts val="800"/>
              </a:spcBef>
              <a:spcAft>
                <a:spcPts val="0"/>
              </a:spcAft>
              <a:buClr>
                <a:schemeClr val="accent4"/>
              </a:buClr>
              <a:buSzPts val="1400"/>
              <a:buNone/>
              <a:defRPr/>
            </a:lvl1pPr>
            <a:lvl2pPr indent="-228600" lvl="1" marL="914400" algn="l">
              <a:lnSpc>
                <a:spcPct val="90000"/>
              </a:lnSpc>
              <a:spcBef>
                <a:spcPts val="1400"/>
              </a:spcBef>
              <a:spcAft>
                <a:spcPts val="0"/>
              </a:spcAft>
              <a:buClr>
                <a:schemeClr val="accent4"/>
              </a:buClr>
              <a:buSzPts val="1200"/>
              <a:buNone/>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56" name="Google Shape;56;p8"/>
          <p:cNvSpPr txBox="1"/>
          <p:nvPr>
            <p:ph idx="2" type="body"/>
          </p:nvPr>
        </p:nvSpPr>
        <p:spPr>
          <a:xfrm>
            <a:off x="3188493" y="884218"/>
            <a:ext cx="2766900" cy="3617100"/>
          </a:xfrm>
          <a:prstGeom prst="rect">
            <a:avLst/>
          </a:prstGeom>
          <a:noFill/>
          <a:ln>
            <a:noFill/>
          </a:ln>
        </p:spPr>
        <p:txBody>
          <a:bodyPr anchorCtr="0" anchor="t" bIns="137150" lIns="137150" spcFirstLastPara="1" rIns="137150" wrap="square" tIns="137150">
            <a:normAutofit/>
          </a:bodyPr>
          <a:lstStyle>
            <a:lvl1pPr indent="-228600" lvl="0" marL="457200" algn="l">
              <a:lnSpc>
                <a:spcPct val="90000"/>
              </a:lnSpc>
              <a:spcBef>
                <a:spcPts val="800"/>
              </a:spcBef>
              <a:spcAft>
                <a:spcPts val="0"/>
              </a:spcAft>
              <a:buClr>
                <a:schemeClr val="accent4"/>
              </a:buClr>
              <a:buSzPts val="1400"/>
              <a:buNone/>
              <a:defRPr/>
            </a:lvl1pPr>
            <a:lvl2pPr indent="-228600" lvl="1" marL="914400" algn="l">
              <a:lnSpc>
                <a:spcPct val="90000"/>
              </a:lnSpc>
              <a:spcBef>
                <a:spcPts val="1400"/>
              </a:spcBef>
              <a:spcAft>
                <a:spcPts val="0"/>
              </a:spcAft>
              <a:buClr>
                <a:schemeClr val="accent4"/>
              </a:buClr>
              <a:buSzPts val="1200"/>
              <a:buNone/>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57" name="Google Shape;57;p8"/>
          <p:cNvSpPr txBox="1"/>
          <p:nvPr>
            <p:ph idx="3" type="body"/>
          </p:nvPr>
        </p:nvSpPr>
        <p:spPr>
          <a:xfrm>
            <a:off x="6151532" y="884635"/>
            <a:ext cx="2766900" cy="3617100"/>
          </a:xfrm>
          <a:prstGeom prst="rect">
            <a:avLst/>
          </a:prstGeom>
          <a:noFill/>
          <a:ln>
            <a:noFill/>
          </a:ln>
        </p:spPr>
        <p:txBody>
          <a:bodyPr anchorCtr="0" anchor="t" bIns="137150" lIns="137150" spcFirstLastPara="1" rIns="137150" wrap="square" tIns="137150">
            <a:normAutofit/>
          </a:bodyPr>
          <a:lstStyle>
            <a:lvl1pPr indent="-228600" lvl="0" marL="457200" algn="l">
              <a:lnSpc>
                <a:spcPct val="90000"/>
              </a:lnSpc>
              <a:spcBef>
                <a:spcPts val="800"/>
              </a:spcBef>
              <a:spcAft>
                <a:spcPts val="0"/>
              </a:spcAft>
              <a:buClr>
                <a:schemeClr val="accent4"/>
              </a:buClr>
              <a:buSzPts val="1400"/>
              <a:buNone/>
              <a:defRPr/>
            </a:lvl1pPr>
            <a:lvl2pPr indent="-228600" lvl="1" marL="914400" algn="l">
              <a:lnSpc>
                <a:spcPct val="90000"/>
              </a:lnSpc>
              <a:spcBef>
                <a:spcPts val="1400"/>
              </a:spcBef>
              <a:spcAft>
                <a:spcPts val="0"/>
              </a:spcAft>
              <a:buClr>
                <a:schemeClr val="accent4"/>
              </a:buClr>
              <a:buSzPts val="1200"/>
              <a:buNone/>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58" name="Google Shape;58;p8"/>
          <p:cNvSpPr txBox="1"/>
          <p:nvPr>
            <p:ph idx="12" type="sldNum"/>
          </p:nvPr>
        </p:nvSpPr>
        <p:spPr>
          <a:xfrm>
            <a:off x="6929097" y="4728264"/>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b="0" i="0" sz="900" u="none" cap="none" strike="noStrike">
                <a:solidFill>
                  <a:srgbClr val="AD8989"/>
                </a:solidFill>
                <a:latin typeface="Franklin Gothic"/>
                <a:ea typeface="Franklin Gothic"/>
                <a:cs typeface="Franklin Gothic"/>
                <a:sym typeface="Franklin Gothic"/>
              </a:defRPr>
            </a:lvl1pPr>
            <a:lvl2pPr indent="0" lvl="1" marL="0" algn="r">
              <a:spcBef>
                <a:spcPts val="0"/>
              </a:spcBef>
              <a:buNone/>
              <a:defRPr b="0" i="0" sz="900" u="none" cap="none" strike="noStrike">
                <a:solidFill>
                  <a:srgbClr val="AD8989"/>
                </a:solidFill>
                <a:latin typeface="Franklin Gothic"/>
                <a:ea typeface="Franklin Gothic"/>
                <a:cs typeface="Franklin Gothic"/>
                <a:sym typeface="Franklin Gothic"/>
              </a:defRPr>
            </a:lvl2pPr>
            <a:lvl3pPr indent="0" lvl="2" marL="0" algn="r">
              <a:spcBef>
                <a:spcPts val="0"/>
              </a:spcBef>
              <a:buNone/>
              <a:defRPr b="0" i="0" sz="900" u="none" cap="none" strike="noStrike">
                <a:solidFill>
                  <a:srgbClr val="AD8989"/>
                </a:solidFill>
                <a:latin typeface="Franklin Gothic"/>
                <a:ea typeface="Franklin Gothic"/>
                <a:cs typeface="Franklin Gothic"/>
                <a:sym typeface="Franklin Gothic"/>
              </a:defRPr>
            </a:lvl3pPr>
            <a:lvl4pPr indent="0" lvl="3" marL="0" algn="r">
              <a:spcBef>
                <a:spcPts val="0"/>
              </a:spcBef>
              <a:buNone/>
              <a:defRPr b="0" i="0" sz="900" u="none" cap="none" strike="noStrike">
                <a:solidFill>
                  <a:srgbClr val="AD8989"/>
                </a:solidFill>
                <a:latin typeface="Franklin Gothic"/>
                <a:ea typeface="Franklin Gothic"/>
                <a:cs typeface="Franklin Gothic"/>
                <a:sym typeface="Franklin Gothic"/>
              </a:defRPr>
            </a:lvl4pPr>
            <a:lvl5pPr indent="0" lvl="4" marL="0" algn="r">
              <a:spcBef>
                <a:spcPts val="0"/>
              </a:spcBef>
              <a:buNone/>
              <a:defRPr b="0" i="0" sz="900" u="none" cap="none" strike="noStrike">
                <a:solidFill>
                  <a:srgbClr val="AD8989"/>
                </a:solidFill>
                <a:latin typeface="Franklin Gothic"/>
                <a:ea typeface="Franklin Gothic"/>
                <a:cs typeface="Franklin Gothic"/>
                <a:sym typeface="Franklin Gothic"/>
              </a:defRPr>
            </a:lvl5pPr>
            <a:lvl6pPr indent="0" lvl="5" marL="0" algn="r">
              <a:spcBef>
                <a:spcPts val="0"/>
              </a:spcBef>
              <a:buNone/>
              <a:defRPr b="0" i="0" sz="900" u="none" cap="none" strike="noStrike">
                <a:solidFill>
                  <a:srgbClr val="AD8989"/>
                </a:solidFill>
                <a:latin typeface="Franklin Gothic"/>
                <a:ea typeface="Franklin Gothic"/>
                <a:cs typeface="Franklin Gothic"/>
                <a:sym typeface="Franklin Gothic"/>
              </a:defRPr>
            </a:lvl6pPr>
            <a:lvl7pPr indent="0" lvl="6" marL="0" algn="r">
              <a:spcBef>
                <a:spcPts val="0"/>
              </a:spcBef>
              <a:buNone/>
              <a:defRPr b="0" i="0" sz="900" u="none" cap="none" strike="noStrike">
                <a:solidFill>
                  <a:srgbClr val="AD8989"/>
                </a:solidFill>
                <a:latin typeface="Franklin Gothic"/>
                <a:ea typeface="Franklin Gothic"/>
                <a:cs typeface="Franklin Gothic"/>
                <a:sym typeface="Franklin Gothic"/>
              </a:defRPr>
            </a:lvl7pPr>
            <a:lvl8pPr indent="0" lvl="7" marL="0" algn="r">
              <a:spcBef>
                <a:spcPts val="0"/>
              </a:spcBef>
              <a:buNone/>
              <a:defRPr b="0" i="0" sz="900" u="none" cap="none" strike="noStrike">
                <a:solidFill>
                  <a:srgbClr val="AD8989"/>
                </a:solidFill>
                <a:latin typeface="Franklin Gothic"/>
                <a:ea typeface="Franklin Gothic"/>
                <a:cs typeface="Franklin Gothic"/>
                <a:sym typeface="Franklin Gothic"/>
              </a:defRPr>
            </a:lvl8pPr>
            <a:lvl9pPr indent="0" lvl="8" marL="0" algn="r">
              <a:spcBef>
                <a:spcPts val="0"/>
              </a:spcBef>
              <a:buNone/>
              <a:defRPr b="0" i="0" sz="900" u="none" cap="none" strike="noStrike">
                <a:solidFill>
                  <a:srgbClr val="AD8989"/>
                </a:solidFill>
                <a:latin typeface="Franklin Gothic"/>
                <a:ea typeface="Franklin Gothic"/>
                <a:cs typeface="Franklin Gothic"/>
                <a:sym typeface="Franklin Gothic"/>
              </a:defRPr>
            </a:lvl9pPr>
          </a:lstStyle>
          <a:p>
            <a:pPr indent="0" lvl="0" marL="0" rtl="0" algn="r">
              <a:spcBef>
                <a:spcPts val="0"/>
              </a:spcBef>
              <a:spcAft>
                <a:spcPts val="0"/>
              </a:spcAft>
              <a:buNone/>
            </a:pPr>
            <a:fld id="{00000000-1234-1234-1234-123412341234}" type="slidenum">
              <a:rPr lang="en"/>
              <a:t>‹#›</a:t>
            </a:fld>
            <a:endParaRPr/>
          </a:p>
        </p:txBody>
      </p:sp>
      <p:sp>
        <p:nvSpPr>
          <p:cNvPr id="59" name="Google Shape;59;p8"/>
          <p:cNvSpPr txBox="1"/>
          <p:nvPr>
            <p:ph type="title"/>
          </p:nvPr>
        </p:nvSpPr>
        <p:spPr>
          <a:xfrm>
            <a:off x="154064" y="222674"/>
            <a:ext cx="7886700" cy="5127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lt1"/>
              </a:buClr>
              <a:buSzPts val="3600"/>
              <a:buFont typeface="Garamond"/>
              <a:buNone/>
              <a:defRPr sz="3600">
                <a:solidFill>
                  <a:schemeClr val="l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w/ Caption">
  <p:cSld name="Image w/ Caption">
    <p:bg>
      <p:bgPr>
        <a:solidFill>
          <a:srgbClr val="A30A35"/>
        </a:solidFill>
      </p:bgPr>
    </p:bg>
    <p:spTree>
      <p:nvGrpSpPr>
        <p:cNvPr id="60" name="Shape 60"/>
        <p:cNvGrpSpPr/>
        <p:nvPr/>
      </p:nvGrpSpPr>
      <p:grpSpPr>
        <a:xfrm>
          <a:off x="0" y="0"/>
          <a:ext cx="0" cy="0"/>
          <a:chOff x="0" y="0"/>
          <a:chExt cx="0" cy="0"/>
        </a:xfrm>
      </p:grpSpPr>
      <p:sp>
        <p:nvSpPr>
          <p:cNvPr id="61" name="Google Shape;61;p9"/>
          <p:cNvSpPr/>
          <p:nvPr>
            <p:ph idx="2" type="pic"/>
          </p:nvPr>
        </p:nvSpPr>
        <p:spPr>
          <a:xfrm>
            <a:off x="3887391" y="0"/>
            <a:ext cx="5256600" cy="5143500"/>
          </a:xfrm>
          <a:prstGeom prst="rect">
            <a:avLst/>
          </a:prstGeom>
          <a:solidFill>
            <a:schemeClr val="dk1"/>
          </a:solidFill>
          <a:ln>
            <a:noFill/>
          </a:ln>
        </p:spPr>
      </p:sp>
      <p:sp>
        <p:nvSpPr>
          <p:cNvPr id="62" name="Google Shape;62;p9"/>
          <p:cNvSpPr/>
          <p:nvPr/>
        </p:nvSpPr>
        <p:spPr>
          <a:xfrm>
            <a:off x="0" y="0"/>
            <a:ext cx="3880800" cy="5143500"/>
          </a:xfrm>
          <a:prstGeom prst="rect">
            <a:avLst/>
          </a:prstGeom>
          <a:solidFill>
            <a:schemeClr val="lt1"/>
          </a:solidFill>
          <a:ln>
            <a:noFill/>
          </a:ln>
          <a:effectLst>
            <a:outerShdw blurRad="622300" sx="107000" rotWithShape="0" algn="ctr" sy="107000">
              <a:srgbClr val="000000">
                <a:alpha val="13725"/>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Franklin Gothic"/>
              <a:ea typeface="Franklin Gothic"/>
              <a:cs typeface="Franklin Gothic"/>
              <a:sym typeface="Franklin Gothic"/>
            </a:endParaRPr>
          </a:p>
        </p:txBody>
      </p:sp>
      <p:sp>
        <p:nvSpPr>
          <p:cNvPr id="63" name="Google Shape;63;p9"/>
          <p:cNvSpPr txBox="1"/>
          <p:nvPr>
            <p:ph idx="1" type="body"/>
          </p:nvPr>
        </p:nvSpPr>
        <p:spPr>
          <a:xfrm>
            <a:off x="477441" y="741163"/>
            <a:ext cx="2949300" cy="36612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chemeClr val="accent4"/>
              </a:buClr>
              <a:buSzPts val="1800"/>
              <a:buNone/>
              <a:defRPr sz="1800"/>
            </a:lvl1pPr>
            <a:lvl2pPr indent="-228600" lvl="1" marL="914400" algn="l">
              <a:lnSpc>
                <a:spcPct val="90000"/>
              </a:lnSpc>
              <a:spcBef>
                <a:spcPts val="400"/>
              </a:spcBef>
              <a:spcAft>
                <a:spcPts val="0"/>
              </a:spcAft>
              <a:buClr>
                <a:schemeClr val="accent4"/>
              </a:buClr>
              <a:buSzPts val="1500"/>
              <a:buNone/>
              <a:defRPr sz="1500"/>
            </a:lvl2pPr>
            <a:lvl3pPr indent="-228600" lvl="2" marL="1371600" algn="l">
              <a:lnSpc>
                <a:spcPct val="90000"/>
              </a:lnSpc>
              <a:spcBef>
                <a:spcPts val="400"/>
              </a:spcBef>
              <a:spcAft>
                <a:spcPts val="0"/>
              </a:spcAft>
              <a:buClr>
                <a:schemeClr val="dk1"/>
              </a:buClr>
              <a:buSzPts val="900"/>
              <a:buNone/>
              <a:defRPr sz="900"/>
            </a:lvl3pPr>
            <a:lvl4pPr indent="-228600" lvl="3" marL="1828800" algn="l">
              <a:lnSpc>
                <a:spcPct val="90000"/>
              </a:lnSpc>
              <a:spcBef>
                <a:spcPts val="400"/>
              </a:spcBef>
              <a:spcAft>
                <a:spcPts val="0"/>
              </a:spcAft>
              <a:buClr>
                <a:schemeClr val="dk1"/>
              </a:buClr>
              <a:buSzPts val="800"/>
              <a:buNone/>
              <a:defRPr sz="800"/>
            </a:lvl4pPr>
            <a:lvl5pPr indent="-228600" lvl="4" marL="2286000" algn="l">
              <a:lnSpc>
                <a:spcPct val="90000"/>
              </a:lnSpc>
              <a:spcBef>
                <a:spcPts val="400"/>
              </a:spcBef>
              <a:spcAft>
                <a:spcPts val="0"/>
              </a:spcAft>
              <a:buClr>
                <a:schemeClr val="dk1"/>
              </a:buClr>
              <a:buSzPts val="8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
        <p:nvSpPr>
          <p:cNvPr id="64" name="Google Shape;64;p9"/>
          <p:cNvSpPr txBox="1"/>
          <p:nvPr>
            <p:ph idx="12" type="sldNum"/>
          </p:nvPr>
        </p:nvSpPr>
        <p:spPr>
          <a:xfrm>
            <a:off x="6929097" y="4728264"/>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b="0" i="0" sz="900" u="none" cap="none" strike="noStrike">
                <a:solidFill>
                  <a:srgbClr val="AD8989"/>
                </a:solidFill>
                <a:latin typeface="Franklin Gothic"/>
                <a:ea typeface="Franklin Gothic"/>
                <a:cs typeface="Franklin Gothic"/>
                <a:sym typeface="Franklin Gothic"/>
              </a:defRPr>
            </a:lvl1pPr>
            <a:lvl2pPr indent="0" lvl="1" marL="0" algn="r">
              <a:spcBef>
                <a:spcPts val="0"/>
              </a:spcBef>
              <a:buNone/>
              <a:defRPr b="0" i="0" sz="900" u="none" cap="none" strike="noStrike">
                <a:solidFill>
                  <a:srgbClr val="AD8989"/>
                </a:solidFill>
                <a:latin typeface="Franklin Gothic"/>
                <a:ea typeface="Franklin Gothic"/>
                <a:cs typeface="Franklin Gothic"/>
                <a:sym typeface="Franklin Gothic"/>
              </a:defRPr>
            </a:lvl2pPr>
            <a:lvl3pPr indent="0" lvl="2" marL="0" algn="r">
              <a:spcBef>
                <a:spcPts val="0"/>
              </a:spcBef>
              <a:buNone/>
              <a:defRPr b="0" i="0" sz="900" u="none" cap="none" strike="noStrike">
                <a:solidFill>
                  <a:srgbClr val="AD8989"/>
                </a:solidFill>
                <a:latin typeface="Franklin Gothic"/>
                <a:ea typeface="Franklin Gothic"/>
                <a:cs typeface="Franklin Gothic"/>
                <a:sym typeface="Franklin Gothic"/>
              </a:defRPr>
            </a:lvl3pPr>
            <a:lvl4pPr indent="0" lvl="3" marL="0" algn="r">
              <a:spcBef>
                <a:spcPts val="0"/>
              </a:spcBef>
              <a:buNone/>
              <a:defRPr b="0" i="0" sz="900" u="none" cap="none" strike="noStrike">
                <a:solidFill>
                  <a:srgbClr val="AD8989"/>
                </a:solidFill>
                <a:latin typeface="Franklin Gothic"/>
                <a:ea typeface="Franklin Gothic"/>
                <a:cs typeface="Franklin Gothic"/>
                <a:sym typeface="Franklin Gothic"/>
              </a:defRPr>
            </a:lvl4pPr>
            <a:lvl5pPr indent="0" lvl="4" marL="0" algn="r">
              <a:spcBef>
                <a:spcPts val="0"/>
              </a:spcBef>
              <a:buNone/>
              <a:defRPr b="0" i="0" sz="900" u="none" cap="none" strike="noStrike">
                <a:solidFill>
                  <a:srgbClr val="AD8989"/>
                </a:solidFill>
                <a:latin typeface="Franklin Gothic"/>
                <a:ea typeface="Franklin Gothic"/>
                <a:cs typeface="Franklin Gothic"/>
                <a:sym typeface="Franklin Gothic"/>
              </a:defRPr>
            </a:lvl5pPr>
            <a:lvl6pPr indent="0" lvl="5" marL="0" algn="r">
              <a:spcBef>
                <a:spcPts val="0"/>
              </a:spcBef>
              <a:buNone/>
              <a:defRPr b="0" i="0" sz="900" u="none" cap="none" strike="noStrike">
                <a:solidFill>
                  <a:srgbClr val="AD8989"/>
                </a:solidFill>
                <a:latin typeface="Franklin Gothic"/>
                <a:ea typeface="Franklin Gothic"/>
                <a:cs typeface="Franklin Gothic"/>
                <a:sym typeface="Franklin Gothic"/>
              </a:defRPr>
            </a:lvl6pPr>
            <a:lvl7pPr indent="0" lvl="6" marL="0" algn="r">
              <a:spcBef>
                <a:spcPts val="0"/>
              </a:spcBef>
              <a:buNone/>
              <a:defRPr b="0" i="0" sz="900" u="none" cap="none" strike="noStrike">
                <a:solidFill>
                  <a:srgbClr val="AD8989"/>
                </a:solidFill>
                <a:latin typeface="Franklin Gothic"/>
                <a:ea typeface="Franklin Gothic"/>
                <a:cs typeface="Franklin Gothic"/>
                <a:sym typeface="Franklin Gothic"/>
              </a:defRPr>
            </a:lvl7pPr>
            <a:lvl8pPr indent="0" lvl="7" marL="0" algn="r">
              <a:spcBef>
                <a:spcPts val="0"/>
              </a:spcBef>
              <a:buNone/>
              <a:defRPr b="0" i="0" sz="900" u="none" cap="none" strike="noStrike">
                <a:solidFill>
                  <a:srgbClr val="AD8989"/>
                </a:solidFill>
                <a:latin typeface="Franklin Gothic"/>
                <a:ea typeface="Franklin Gothic"/>
                <a:cs typeface="Franklin Gothic"/>
                <a:sym typeface="Franklin Gothic"/>
              </a:defRPr>
            </a:lvl8pPr>
            <a:lvl9pPr indent="0" lvl="8" marL="0" algn="r">
              <a:spcBef>
                <a:spcPts val="0"/>
              </a:spcBef>
              <a:buNone/>
              <a:defRPr b="0" i="0" sz="900" u="none" cap="none" strike="noStrike">
                <a:solidFill>
                  <a:srgbClr val="AD8989"/>
                </a:solidFill>
                <a:latin typeface="Franklin Gothic"/>
                <a:ea typeface="Franklin Gothic"/>
                <a:cs typeface="Franklin Gothic"/>
                <a:sym typeface="Franklin Gothic"/>
              </a:defRPr>
            </a:lvl9pPr>
          </a:lstStyle>
          <a:p>
            <a:pPr indent="0" lvl="0" marL="0" rtl="0" algn="r">
              <a:spcBef>
                <a:spcPts val="0"/>
              </a:spcBef>
              <a:spcAft>
                <a:spcPts val="0"/>
              </a:spcAft>
              <a:buNone/>
            </a:pPr>
            <a:fld id="{00000000-1234-1234-1234-123412341234}" type="slidenum">
              <a:rPr lang="en"/>
              <a:t>‹#›</a:t>
            </a:fld>
            <a:endParaRPr/>
          </a:p>
        </p:txBody>
      </p:sp>
      <p:pic>
        <p:nvPicPr>
          <p:cNvPr descr="Text&#10;&#10;Description automatically generated" id="65" name="Google Shape;65;p9"/>
          <p:cNvPicPr preferRelativeResize="0"/>
          <p:nvPr/>
        </p:nvPicPr>
        <p:blipFill rotWithShape="1">
          <a:blip r:embed="rId2">
            <a:alphaModFix/>
          </a:blip>
          <a:srcRect b="0" l="0" r="0" t="0"/>
          <a:stretch/>
        </p:blipFill>
        <p:spPr>
          <a:xfrm>
            <a:off x="157503" y="4630987"/>
            <a:ext cx="1970655" cy="371121"/>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red)">
  <p:cSld name="Title Only (red)">
    <p:bg>
      <p:bgPr>
        <a:solidFill>
          <a:schemeClr val="dk1"/>
        </a:solidFill>
      </p:bgPr>
    </p:bg>
    <p:spTree>
      <p:nvGrpSpPr>
        <p:cNvPr id="66" name="Shape 66"/>
        <p:cNvGrpSpPr/>
        <p:nvPr/>
      </p:nvGrpSpPr>
      <p:grpSpPr>
        <a:xfrm>
          <a:off x="0" y="0"/>
          <a:ext cx="0" cy="0"/>
          <a:chOff x="0" y="0"/>
          <a:chExt cx="0" cy="0"/>
        </a:xfrm>
      </p:grpSpPr>
      <p:pic>
        <p:nvPicPr>
          <p:cNvPr descr="Text&#10;&#10;Description automatically generated" id="67" name="Google Shape;67;p10"/>
          <p:cNvPicPr preferRelativeResize="0"/>
          <p:nvPr/>
        </p:nvPicPr>
        <p:blipFill rotWithShape="1">
          <a:blip r:embed="rId2">
            <a:alphaModFix/>
          </a:blip>
          <a:srcRect b="0" l="0" r="0" t="0"/>
          <a:stretch/>
        </p:blipFill>
        <p:spPr>
          <a:xfrm>
            <a:off x="154064" y="4636660"/>
            <a:ext cx="1995864" cy="376893"/>
          </a:xfrm>
          <a:prstGeom prst="rect">
            <a:avLst/>
          </a:prstGeom>
          <a:noFill/>
          <a:ln>
            <a:noFill/>
          </a:ln>
          <a:effectLst>
            <a:outerShdw blurRad="190500" rotWithShape="0" algn="l">
              <a:srgbClr val="000000">
                <a:alpha val="0"/>
              </a:srgbClr>
            </a:outerShdw>
          </a:effectLst>
        </p:spPr>
      </p:pic>
      <p:sp>
        <p:nvSpPr>
          <p:cNvPr id="68" name="Google Shape;68;p10"/>
          <p:cNvSpPr txBox="1"/>
          <p:nvPr>
            <p:ph idx="12" type="sldNum"/>
          </p:nvPr>
        </p:nvSpPr>
        <p:spPr>
          <a:xfrm>
            <a:off x="6929097" y="4728264"/>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b="0" i="0" sz="900" u="none" cap="none" strike="noStrike">
                <a:solidFill>
                  <a:srgbClr val="AD8989"/>
                </a:solidFill>
                <a:latin typeface="Franklin Gothic"/>
                <a:ea typeface="Franklin Gothic"/>
                <a:cs typeface="Franklin Gothic"/>
                <a:sym typeface="Franklin Gothic"/>
              </a:defRPr>
            </a:lvl1pPr>
            <a:lvl2pPr indent="0" lvl="1" marL="0" algn="r">
              <a:spcBef>
                <a:spcPts val="0"/>
              </a:spcBef>
              <a:buNone/>
              <a:defRPr b="0" i="0" sz="900" u="none" cap="none" strike="noStrike">
                <a:solidFill>
                  <a:srgbClr val="AD8989"/>
                </a:solidFill>
                <a:latin typeface="Franklin Gothic"/>
                <a:ea typeface="Franklin Gothic"/>
                <a:cs typeface="Franklin Gothic"/>
                <a:sym typeface="Franklin Gothic"/>
              </a:defRPr>
            </a:lvl2pPr>
            <a:lvl3pPr indent="0" lvl="2" marL="0" algn="r">
              <a:spcBef>
                <a:spcPts val="0"/>
              </a:spcBef>
              <a:buNone/>
              <a:defRPr b="0" i="0" sz="900" u="none" cap="none" strike="noStrike">
                <a:solidFill>
                  <a:srgbClr val="AD8989"/>
                </a:solidFill>
                <a:latin typeface="Franklin Gothic"/>
                <a:ea typeface="Franklin Gothic"/>
                <a:cs typeface="Franklin Gothic"/>
                <a:sym typeface="Franklin Gothic"/>
              </a:defRPr>
            </a:lvl3pPr>
            <a:lvl4pPr indent="0" lvl="3" marL="0" algn="r">
              <a:spcBef>
                <a:spcPts val="0"/>
              </a:spcBef>
              <a:buNone/>
              <a:defRPr b="0" i="0" sz="900" u="none" cap="none" strike="noStrike">
                <a:solidFill>
                  <a:srgbClr val="AD8989"/>
                </a:solidFill>
                <a:latin typeface="Franklin Gothic"/>
                <a:ea typeface="Franklin Gothic"/>
                <a:cs typeface="Franklin Gothic"/>
                <a:sym typeface="Franklin Gothic"/>
              </a:defRPr>
            </a:lvl4pPr>
            <a:lvl5pPr indent="0" lvl="4" marL="0" algn="r">
              <a:spcBef>
                <a:spcPts val="0"/>
              </a:spcBef>
              <a:buNone/>
              <a:defRPr b="0" i="0" sz="900" u="none" cap="none" strike="noStrike">
                <a:solidFill>
                  <a:srgbClr val="AD8989"/>
                </a:solidFill>
                <a:latin typeface="Franklin Gothic"/>
                <a:ea typeface="Franklin Gothic"/>
                <a:cs typeface="Franklin Gothic"/>
                <a:sym typeface="Franklin Gothic"/>
              </a:defRPr>
            </a:lvl5pPr>
            <a:lvl6pPr indent="0" lvl="5" marL="0" algn="r">
              <a:spcBef>
                <a:spcPts val="0"/>
              </a:spcBef>
              <a:buNone/>
              <a:defRPr b="0" i="0" sz="900" u="none" cap="none" strike="noStrike">
                <a:solidFill>
                  <a:srgbClr val="AD8989"/>
                </a:solidFill>
                <a:latin typeface="Franklin Gothic"/>
                <a:ea typeface="Franklin Gothic"/>
                <a:cs typeface="Franklin Gothic"/>
                <a:sym typeface="Franklin Gothic"/>
              </a:defRPr>
            </a:lvl6pPr>
            <a:lvl7pPr indent="0" lvl="6" marL="0" algn="r">
              <a:spcBef>
                <a:spcPts val="0"/>
              </a:spcBef>
              <a:buNone/>
              <a:defRPr b="0" i="0" sz="900" u="none" cap="none" strike="noStrike">
                <a:solidFill>
                  <a:srgbClr val="AD8989"/>
                </a:solidFill>
                <a:latin typeface="Franklin Gothic"/>
                <a:ea typeface="Franklin Gothic"/>
                <a:cs typeface="Franklin Gothic"/>
                <a:sym typeface="Franklin Gothic"/>
              </a:defRPr>
            </a:lvl7pPr>
            <a:lvl8pPr indent="0" lvl="7" marL="0" algn="r">
              <a:spcBef>
                <a:spcPts val="0"/>
              </a:spcBef>
              <a:buNone/>
              <a:defRPr b="0" i="0" sz="900" u="none" cap="none" strike="noStrike">
                <a:solidFill>
                  <a:srgbClr val="AD8989"/>
                </a:solidFill>
                <a:latin typeface="Franklin Gothic"/>
                <a:ea typeface="Franklin Gothic"/>
                <a:cs typeface="Franklin Gothic"/>
                <a:sym typeface="Franklin Gothic"/>
              </a:defRPr>
            </a:lvl8pPr>
            <a:lvl9pPr indent="0" lvl="8" marL="0" algn="r">
              <a:spcBef>
                <a:spcPts val="0"/>
              </a:spcBef>
              <a:buNone/>
              <a:defRPr b="0" i="0" sz="900" u="none" cap="none" strike="noStrike">
                <a:solidFill>
                  <a:srgbClr val="AD8989"/>
                </a:solidFill>
                <a:latin typeface="Franklin Gothic"/>
                <a:ea typeface="Franklin Gothic"/>
                <a:cs typeface="Franklin Gothic"/>
                <a:sym typeface="Franklin Gothic"/>
              </a:defRPr>
            </a:lvl9pPr>
          </a:lstStyle>
          <a:p>
            <a:pPr indent="0" lvl="0" marL="0" rtl="0" algn="r">
              <a:spcBef>
                <a:spcPts val="0"/>
              </a:spcBef>
              <a:spcAft>
                <a:spcPts val="0"/>
              </a:spcAft>
              <a:buNone/>
            </a:pPr>
            <a:fld id="{00000000-1234-1234-1234-123412341234}" type="slidenum">
              <a:rPr lang="en"/>
              <a:t>‹#›</a:t>
            </a:fld>
            <a:endParaRPr/>
          </a:p>
        </p:txBody>
      </p:sp>
      <p:sp>
        <p:nvSpPr>
          <p:cNvPr id="69" name="Google Shape;69;p10"/>
          <p:cNvSpPr txBox="1"/>
          <p:nvPr>
            <p:ph type="title"/>
          </p:nvPr>
        </p:nvSpPr>
        <p:spPr>
          <a:xfrm>
            <a:off x="154064" y="222674"/>
            <a:ext cx="7886700" cy="5127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lt1"/>
              </a:buClr>
              <a:buSzPts val="3600"/>
              <a:buFont typeface="Garamond"/>
              <a:buNone/>
              <a:defRPr sz="3600">
                <a:solidFill>
                  <a:schemeClr val="l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marR="0" rtl="0" algn="l">
              <a:lnSpc>
                <a:spcPct val="90000"/>
              </a:lnSpc>
              <a:spcBef>
                <a:spcPts val="0"/>
              </a:spcBef>
              <a:spcAft>
                <a:spcPts val="0"/>
              </a:spcAft>
              <a:buClr>
                <a:schemeClr val="dk1"/>
              </a:buClr>
              <a:buSzPts val="4500"/>
              <a:buFont typeface="Garamond"/>
              <a:buNone/>
              <a:defRPr b="1" i="0" sz="4500" u="none" cap="none" strike="noStrike">
                <a:solidFill>
                  <a:schemeClr val="dk1"/>
                </a:solidFill>
                <a:latin typeface="Garamond"/>
                <a:ea typeface="Garamond"/>
                <a:cs typeface="Garamond"/>
                <a:sym typeface="Garamond"/>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7" name="Google Shape;7;p1"/>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marR="0" rtl="0" algn="l">
              <a:lnSpc>
                <a:spcPct val="90000"/>
              </a:lnSpc>
              <a:spcBef>
                <a:spcPts val="800"/>
              </a:spcBef>
              <a:spcAft>
                <a:spcPts val="0"/>
              </a:spcAft>
              <a:buClr>
                <a:schemeClr val="accent4"/>
              </a:buClr>
              <a:buSzPts val="1400"/>
              <a:buFont typeface="Arial"/>
              <a:buChar char="•"/>
              <a:defRPr b="0" i="0" sz="1400" u="none" cap="none" strike="noStrike">
                <a:solidFill>
                  <a:schemeClr val="accent4"/>
                </a:solidFill>
                <a:latin typeface="Franklin Gothic"/>
                <a:ea typeface="Franklin Gothic"/>
                <a:cs typeface="Franklin Gothic"/>
                <a:sym typeface="Franklin Gothic"/>
              </a:defRPr>
            </a:lvl1pPr>
            <a:lvl2pPr indent="-304800" lvl="1" marL="914400" marR="0" rtl="0" algn="l">
              <a:lnSpc>
                <a:spcPct val="90000"/>
              </a:lnSpc>
              <a:spcBef>
                <a:spcPts val="400"/>
              </a:spcBef>
              <a:spcAft>
                <a:spcPts val="0"/>
              </a:spcAft>
              <a:buClr>
                <a:schemeClr val="accent4"/>
              </a:buClr>
              <a:buSzPts val="1200"/>
              <a:buFont typeface="Arial"/>
              <a:buChar char="•"/>
              <a:defRPr b="0" i="0" sz="1200" u="none" cap="none" strike="noStrike">
                <a:solidFill>
                  <a:schemeClr val="accent4"/>
                </a:solidFill>
                <a:latin typeface="Franklin Gothic"/>
                <a:ea typeface="Franklin Gothic"/>
                <a:cs typeface="Franklin Gothic"/>
                <a:sym typeface="Franklin Gothic"/>
              </a:defRPr>
            </a:lvl2pPr>
            <a:lvl3pPr indent="-317500" lvl="2" marL="1371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Franklin Gothic"/>
                <a:ea typeface="Franklin Gothic"/>
                <a:cs typeface="Franklin Gothic"/>
                <a:sym typeface="Franklin Gothic"/>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Franklin Gothic"/>
                <a:ea typeface="Franklin Gothic"/>
                <a:cs typeface="Franklin Gothic"/>
                <a:sym typeface="Franklin Gothic"/>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Franklin Gothic"/>
                <a:ea typeface="Franklin Gothic"/>
                <a:cs typeface="Franklin Gothic"/>
                <a:sym typeface="Franklin Gothic"/>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Franklin Gothic"/>
                <a:ea typeface="Franklin Gothic"/>
                <a:cs typeface="Franklin Gothic"/>
                <a:sym typeface="Franklin Gothic"/>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Franklin Gothic"/>
                <a:ea typeface="Franklin Gothic"/>
                <a:cs typeface="Franklin Gothic"/>
                <a:sym typeface="Franklin Gothic"/>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Franklin Gothic"/>
                <a:ea typeface="Franklin Gothic"/>
                <a:cs typeface="Franklin Gothic"/>
                <a:sym typeface="Franklin Gothic"/>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Franklin Gothic"/>
                <a:ea typeface="Franklin Gothic"/>
                <a:cs typeface="Franklin Gothic"/>
                <a:sym typeface="Franklin Gothic"/>
              </a:defRPr>
            </a:lvl9pPr>
          </a:lstStyle>
          <a:p/>
        </p:txBody>
      </p:sp>
      <p:sp>
        <p:nvSpPr>
          <p:cNvPr id="8" name="Google Shape;8;p1"/>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b="0" i="0" sz="900" u="none" cap="none" strike="noStrike">
                <a:solidFill>
                  <a:srgbClr val="AD8989"/>
                </a:solidFill>
                <a:latin typeface="Franklin Gothic"/>
                <a:ea typeface="Franklin Gothic"/>
                <a:cs typeface="Franklin Gothic"/>
                <a:sym typeface="Franklin Gothic"/>
              </a:defRPr>
            </a:lvl1pPr>
            <a:lvl2pPr indent="0" lvl="1" marL="0" marR="0" rtl="0" algn="r">
              <a:spcBef>
                <a:spcPts val="0"/>
              </a:spcBef>
              <a:buNone/>
              <a:defRPr b="0" i="0" sz="900" u="none" cap="none" strike="noStrike">
                <a:solidFill>
                  <a:srgbClr val="AD8989"/>
                </a:solidFill>
                <a:latin typeface="Franklin Gothic"/>
                <a:ea typeface="Franklin Gothic"/>
                <a:cs typeface="Franklin Gothic"/>
                <a:sym typeface="Franklin Gothic"/>
              </a:defRPr>
            </a:lvl2pPr>
            <a:lvl3pPr indent="0" lvl="2" marL="0" marR="0" rtl="0" algn="r">
              <a:spcBef>
                <a:spcPts val="0"/>
              </a:spcBef>
              <a:buNone/>
              <a:defRPr b="0" i="0" sz="900" u="none" cap="none" strike="noStrike">
                <a:solidFill>
                  <a:srgbClr val="AD8989"/>
                </a:solidFill>
                <a:latin typeface="Franklin Gothic"/>
                <a:ea typeface="Franklin Gothic"/>
                <a:cs typeface="Franklin Gothic"/>
                <a:sym typeface="Franklin Gothic"/>
              </a:defRPr>
            </a:lvl3pPr>
            <a:lvl4pPr indent="0" lvl="3" marL="0" marR="0" rtl="0" algn="r">
              <a:spcBef>
                <a:spcPts val="0"/>
              </a:spcBef>
              <a:buNone/>
              <a:defRPr b="0" i="0" sz="900" u="none" cap="none" strike="noStrike">
                <a:solidFill>
                  <a:srgbClr val="AD8989"/>
                </a:solidFill>
                <a:latin typeface="Franklin Gothic"/>
                <a:ea typeface="Franklin Gothic"/>
                <a:cs typeface="Franklin Gothic"/>
                <a:sym typeface="Franklin Gothic"/>
              </a:defRPr>
            </a:lvl4pPr>
            <a:lvl5pPr indent="0" lvl="4" marL="0" marR="0" rtl="0" algn="r">
              <a:spcBef>
                <a:spcPts val="0"/>
              </a:spcBef>
              <a:buNone/>
              <a:defRPr b="0" i="0" sz="900" u="none" cap="none" strike="noStrike">
                <a:solidFill>
                  <a:srgbClr val="AD8989"/>
                </a:solidFill>
                <a:latin typeface="Franklin Gothic"/>
                <a:ea typeface="Franklin Gothic"/>
                <a:cs typeface="Franklin Gothic"/>
                <a:sym typeface="Franklin Gothic"/>
              </a:defRPr>
            </a:lvl5pPr>
            <a:lvl6pPr indent="0" lvl="5" marL="0" marR="0" rtl="0" algn="r">
              <a:spcBef>
                <a:spcPts val="0"/>
              </a:spcBef>
              <a:buNone/>
              <a:defRPr b="0" i="0" sz="900" u="none" cap="none" strike="noStrike">
                <a:solidFill>
                  <a:srgbClr val="AD8989"/>
                </a:solidFill>
                <a:latin typeface="Franklin Gothic"/>
                <a:ea typeface="Franklin Gothic"/>
                <a:cs typeface="Franklin Gothic"/>
                <a:sym typeface="Franklin Gothic"/>
              </a:defRPr>
            </a:lvl6pPr>
            <a:lvl7pPr indent="0" lvl="6" marL="0" marR="0" rtl="0" algn="r">
              <a:spcBef>
                <a:spcPts val="0"/>
              </a:spcBef>
              <a:buNone/>
              <a:defRPr b="0" i="0" sz="900" u="none" cap="none" strike="noStrike">
                <a:solidFill>
                  <a:srgbClr val="AD8989"/>
                </a:solidFill>
                <a:latin typeface="Franklin Gothic"/>
                <a:ea typeface="Franklin Gothic"/>
                <a:cs typeface="Franklin Gothic"/>
                <a:sym typeface="Franklin Gothic"/>
              </a:defRPr>
            </a:lvl7pPr>
            <a:lvl8pPr indent="0" lvl="7" marL="0" marR="0" rtl="0" algn="r">
              <a:spcBef>
                <a:spcPts val="0"/>
              </a:spcBef>
              <a:buNone/>
              <a:defRPr b="0" i="0" sz="900" u="none" cap="none" strike="noStrike">
                <a:solidFill>
                  <a:srgbClr val="AD8989"/>
                </a:solidFill>
                <a:latin typeface="Franklin Gothic"/>
                <a:ea typeface="Franklin Gothic"/>
                <a:cs typeface="Franklin Gothic"/>
                <a:sym typeface="Franklin Gothic"/>
              </a:defRPr>
            </a:lvl8pPr>
            <a:lvl9pPr indent="0" lvl="8" marL="0" marR="0" rtl="0" algn="r">
              <a:spcBef>
                <a:spcPts val="0"/>
              </a:spcBef>
              <a:buNone/>
              <a:defRPr b="0" i="0" sz="900" u="none" cap="none" strike="noStrike">
                <a:solidFill>
                  <a:srgbClr val="AD8989"/>
                </a:solidFill>
                <a:latin typeface="Franklin Gothic"/>
                <a:ea typeface="Franklin Gothic"/>
                <a:cs typeface="Franklin Gothic"/>
                <a:sym typeface="Franklin Gothic"/>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xml"/><Relationship Id="rId3" Type="http://schemas.openxmlformats.org/officeDocument/2006/relationships/image" Target="../media/image26.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 Id="rId3" Type="http://schemas.openxmlformats.org/officeDocument/2006/relationships/hyperlink" Target="https://acrl.libguides.com/ed" TargetMode="External"/><Relationship Id="rId4" Type="http://schemas.openxmlformats.org/officeDocument/2006/relationships/image" Target="../media/image14.png"/><Relationship Id="rId5" Type="http://schemas.openxmlformats.org/officeDocument/2006/relationships/image" Target="../media/image10.png"/><Relationship Id="rId6" Type="http://schemas.openxmlformats.org/officeDocument/2006/relationships/image" Target="../media/image2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 Id="rId3" Type="http://schemas.openxmlformats.org/officeDocument/2006/relationships/image" Target="../media/image18.png"/><Relationship Id="rId4" Type="http://schemas.openxmlformats.org/officeDocument/2006/relationships/image" Target="../media/image8.png"/><Relationship Id="rId5"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5.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 Id="rId3" Type="http://schemas.openxmlformats.org/officeDocument/2006/relationships/image" Target="../media/image13.png"/><Relationship Id="rId4" Type="http://schemas.openxmlformats.org/officeDocument/2006/relationships/image" Target="../media/image23.png"/><Relationship Id="rId5" Type="http://schemas.openxmlformats.org/officeDocument/2006/relationships/image" Target="../media/image19.png"/><Relationship Id="rId6" Type="http://schemas.openxmlformats.org/officeDocument/2006/relationships/image" Target="../media/image22.png"/><Relationship Id="rId7" Type="http://schemas.openxmlformats.org/officeDocument/2006/relationships/image" Target="../media/image16.png"/><Relationship Id="rId8" Type="http://schemas.openxmlformats.org/officeDocument/2006/relationships/image" Target="../media/image1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image" Target="../media/image5.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2.xml"/><Relationship Id="rId3" Type="http://schemas.openxmlformats.org/officeDocument/2006/relationships/image" Target="../media/image12.png"/><Relationship Id="rId4" Type="http://schemas.openxmlformats.org/officeDocument/2006/relationships/image" Target="../media/image21.png"/><Relationship Id="rId5" Type="http://schemas.openxmlformats.org/officeDocument/2006/relationships/image" Target="../media/image24.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1" Type="http://schemas.openxmlformats.org/officeDocument/2006/relationships/hyperlink" Target="https://www.ala.org/acrl/standards/wgs_framework" TargetMode="External"/><Relationship Id="rId10" Type="http://schemas.openxmlformats.org/officeDocument/2006/relationships/hyperlink" Target="https://www.ala.org/acrl/sites/ala.org.acrl/files/content/standards/framework_companion_sociology.pdf" TargetMode="External"/><Relationship Id="rId12" Type="http://schemas.openxmlformats.org/officeDocument/2006/relationships/image" Target="../media/image17.png"/><Relationship Id="rId1" Type="http://schemas.openxmlformats.org/officeDocument/2006/relationships/slideLayout" Target="../slideLayouts/slideLayout5.xml"/><Relationship Id="rId2" Type="http://schemas.openxmlformats.org/officeDocument/2006/relationships/notesSlide" Target="../notesSlides/notesSlide9.xml"/><Relationship Id="rId3" Type="http://schemas.openxmlformats.org/officeDocument/2006/relationships/hyperlink" Target="https://www.ala.org/acrl/sites/ala.org.acrl/files/content/standards/Framework_Companion_Visual_Literacy.pdf" TargetMode="External"/><Relationship Id="rId4" Type="http://schemas.openxmlformats.org/officeDocument/2006/relationships/hyperlink" Target="https://acrl.libguides.com/ed/Welcome" TargetMode="External"/><Relationship Id="rId9" Type="http://schemas.openxmlformats.org/officeDocument/2006/relationships/hyperlink" Target="https://acrl.libguides.com/sw/" TargetMode="External"/><Relationship Id="rId5" Type="http://schemas.openxmlformats.org/officeDocument/2006/relationships/hyperlink" Target="https://www.ala.org/acrl/sites/ala.org.acrl/files/content/standards/Framework_Companion_Journalism.pdf" TargetMode="External"/><Relationship Id="rId6" Type="http://schemas.openxmlformats.org/officeDocument/2006/relationships/hyperlink" Target="https://www.ala.org/acrl/sites/ala.org.acrl/files/content/standards/Framework_Companion_PPIR.pdf" TargetMode="External"/><Relationship Id="rId7" Type="http://schemas.openxmlformats.org/officeDocument/2006/relationships/hyperlink" Target="https://www.ala.org/acrl/sites/ala.org.acrl/files/content/standards/framework_companion_LES.pdf" TargetMode="External"/><Relationship Id="rId8" Type="http://schemas.openxmlformats.org/officeDocument/2006/relationships/hyperlink" Target="https://www.ala.org/acrl/sites/ala.org.acrl/files/content/standards/Framework_Companion_STEM.pdf"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14"/>
          <p:cNvSpPr/>
          <p:nvPr>
            <p:ph idx="2" type="pic"/>
          </p:nvPr>
        </p:nvSpPr>
        <p:spPr>
          <a:xfrm>
            <a:off x="1142023" y="808604"/>
            <a:ext cx="2128200" cy="2100600"/>
          </a:xfrm>
          <a:prstGeom prst="ellipse">
            <a:avLst/>
          </a:prstGeom>
        </p:spPr>
      </p:sp>
      <p:pic>
        <p:nvPicPr>
          <p:cNvPr id="90" name="Google Shape;90;p14"/>
          <p:cNvPicPr preferRelativeResize="0"/>
          <p:nvPr/>
        </p:nvPicPr>
        <p:blipFill>
          <a:blip r:embed="rId3">
            <a:alphaModFix/>
          </a:blip>
          <a:stretch>
            <a:fillRect/>
          </a:stretch>
        </p:blipFill>
        <p:spPr>
          <a:xfrm>
            <a:off x="1488875" y="1079275"/>
            <a:ext cx="1434500" cy="1559250"/>
          </a:xfrm>
          <a:prstGeom prst="rect">
            <a:avLst/>
          </a:prstGeom>
          <a:noFill/>
          <a:ln>
            <a:noFill/>
          </a:ln>
        </p:spPr>
      </p:pic>
      <p:sp>
        <p:nvSpPr>
          <p:cNvPr id="91" name="Google Shape;91;p14"/>
          <p:cNvSpPr txBox="1"/>
          <p:nvPr>
            <p:ph idx="4" type="body"/>
          </p:nvPr>
        </p:nvSpPr>
        <p:spPr>
          <a:xfrm>
            <a:off x="3583051" y="323300"/>
            <a:ext cx="5084700" cy="3825900"/>
          </a:xfrm>
          <a:prstGeom prst="rect">
            <a:avLst/>
          </a:prstGeom>
          <a:ln cap="flat" cmpd="sng" w="9525">
            <a:solidFill>
              <a:schemeClr val="lt1"/>
            </a:solidFill>
            <a:prstDash val="solid"/>
            <a:round/>
            <a:headEnd len="sm" w="sm" type="none"/>
            <a:tailEnd len="sm" w="sm" type="none"/>
          </a:ln>
        </p:spPr>
        <p:txBody>
          <a:bodyPr anchorCtr="0" anchor="ctr" bIns="34275" lIns="68575" spcFirstLastPara="1" rIns="68575" wrap="square" tIns="34275">
            <a:noAutofit/>
          </a:bodyPr>
          <a:lstStyle/>
          <a:p>
            <a:pPr indent="0" lvl="0" marL="0" rtl="0" algn="ctr">
              <a:spcBef>
                <a:spcPts val="0"/>
              </a:spcBef>
              <a:spcAft>
                <a:spcPts val="0"/>
              </a:spcAft>
              <a:buNone/>
            </a:pPr>
            <a:r>
              <a:rPr b="1" lang="en" sz="7988">
                <a:solidFill>
                  <a:schemeClr val="dk1"/>
                </a:solidFill>
                <a:latin typeface="Garamond"/>
                <a:ea typeface="Garamond"/>
                <a:cs typeface="Garamond"/>
                <a:sym typeface="Garamond"/>
              </a:rPr>
              <a:t>Framework Literacy </a:t>
            </a:r>
            <a:r>
              <a:rPr b="1" lang="en" sz="2944">
                <a:solidFill>
                  <a:schemeClr val="dk1"/>
                </a:solidFill>
                <a:latin typeface="Garamond"/>
                <a:ea typeface="Garamond"/>
                <a:cs typeface="Garamond"/>
                <a:sym typeface="Garamond"/>
              </a:rPr>
              <a:t>Understanding, Implementing and Integrating the ACRL Framework for Information Literacy for Higher Education</a:t>
            </a:r>
            <a:endParaRPr sz="200"/>
          </a:p>
        </p:txBody>
      </p:sp>
      <p:sp>
        <p:nvSpPr>
          <p:cNvPr id="92" name="Google Shape;92;p14"/>
          <p:cNvSpPr txBox="1"/>
          <p:nvPr>
            <p:ph idx="1" type="body"/>
          </p:nvPr>
        </p:nvSpPr>
        <p:spPr>
          <a:xfrm>
            <a:off x="1142023" y="2794803"/>
            <a:ext cx="2128200" cy="832200"/>
          </a:xfrm>
          <a:prstGeom prst="rect">
            <a:avLst/>
          </a:prstGeom>
        </p:spPr>
        <p:txBody>
          <a:bodyPr anchorCtr="0" anchor="t" bIns="34275" lIns="0" spcFirstLastPara="1" rIns="0" wrap="square" tIns="205725">
            <a:noAutofit/>
          </a:bodyPr>
          <a:lstStyle/>
          <a:p>
            <a:pPr indent="0" lvl="0" marL="0" rtl="0" algn="ctr">
              <a:spcBef>
                <a:spcPts val="0"/>
              </a:spcBef>
              <a:spcAft>
                <a:spcPts val="0"/>
              </a:spcAft>
              <a:buNone/>
            </a:pPr>
            <a:r>
              <a:rPr lang="en" sz="2200">
                <a:latin typeface="Garamond"/>
                <a:ea typeface="Garamond"/>
                <a:cs typeface="Garamond"/>
                <a:sym typeface="Garamond"/>
              </a:rPr>
              <a:t>Jay Edwards</a:t>
            </a:r>
            <a:endParaRPr sz="2200">
              <a:latin typeface="Garamond"/>
              <a:ea typeface="Garamond"/>
              <a:cs typeface="Garamond"/>
              <a:sym typeface="Garamond"/>
            </a:endParaRPr>
          </a:p>
        </p:txBody>
      </p:sp>
      <p:sp>
        <p:nvSpPr>
          <p:cNvPr id="93" name="Google Shape;93;p14"/>
          <p:cNvSpPr txBox="1"/>
          <p:nvPr>
            <p:ph idx="3" type="body"/>
          </p:nvPr>
        </p:nvSpPr>
        <p:spPr>
          <a:xfrm>
            <a:off x="1126575" y="3444000"/>
            <a:ext cx="2159100" cy="273900"/>
          </a:xfrm>
          <a:prstGeom prst="rect">
            <a:avLst/>
          </a:prstGeom>
        </p:spPr>
        <p:txBody>
          <a:bodyPr anchorCtr="0" anchor="ctr" bIns="34275" lIns="68575" spcFirstLastPara="1" rIns="68575" wrap="square" tIns="34275">
            <a:noAutofit/>
          </a:bodyPr>
          <a:lstStyle/>
          <a:p>
            <a:pPr indent="0" lvl="0" marL="0" rtl="0" algn="ctr">
              <a:lnSpc>
                <a:spcPct val="100000"/>
              </a:lnSpc>
              <a:spcBef>
                <a:spcPts val="800"/>
              </a:spcBef>
              <a:spcAft>
                <a:spcPts val="0"/>
              </a:spcAft>
              <a:buNone/>
            </a:pPr>
            <a:r>
              <a:rPr b="1" lang="en" sz="1500">
                <a:latin typeface="Garamond"/>
                <a:ea typeface="Garamond"/>
                <a:cs typeface="Garamond"/>
                <a:sym typeface="Garamond"/>
              </a:rPr>
              <a:t>Instruction Librarian OU Libraries</a:t>
            </a:r>
            <a:endParaRPr b="1" sz="1500">
              <a:latin typeface="Garamond"/>
              <a:ea typeface="Garamond"/>
              <a:cs typeface="Garamond"/>
              <a:sym typeface="Garamond"/>
            </a:endParaRPr>
          </a:p>
        </p:txBody>
      </p:sp>
      <p:sp>
        <p:nvSpPr>
          <p:cNvPr id="94" name="Google Shape;94;p14"/>
          <p:cNvSpPr/>
          <p:nvPr/>
        </p:nvSpPr>
        <p:spPr>
          <a:xfrm>
            <a:off x="1139575" y="808600"/>
            <a:ext cx="2128200" cy="2100600"/>
          </a:xfrm>
          <a:prstGeom prst="blockArc">
            <a:avLst>
              <a:gd fmla="val 10799935" name="adj1"/>
              <a:gd fmla="val 225120" name="adj2"/>
              <a:gd fmla="val 13577" name="adj3"/>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ranklin Gothic"/>
              <a:ea typeface="Franklin Gothic"/>
              <a:cs typeface="Franklin Gothic"/>
              <a:sym typeface="Franklin Gothic"/>
            </a:endParaRPr>
          </a:p>
        </p:txBody>
      </p:sp>
      <p:sp>
        <p:nvSpPr>
          <p:cNvPr id="95" name="Google Shape;95;p14"/>
          <p:cNvSpPr/>
          <p:nvPr/>
        </p:nvSpPr>
        <p:spPr>
          <a:xfrm rot="10800000">
            <a:off x="1139575" y="808600"/>
            <a:ext cx="2128200" cy="2100600"/>
          </a:xfrm>
          <a:prstGeom prst="blockArc">
            <a:avLst>
              <a:gd fmla="val 10799935" name="adj1"/>
              <a:gd fmla="val 225120" name="adj2"/>
              <a:gd fmla="val 13577" name="adj3"/>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ranklin Gothic"/>
              <a:ea typeface="Franklin Gothic"/>
              <a:cs typeface="Franklin Gothic"/>
              <a:sym typeface="Franklin Gothic"/>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23"/>
          <p:cNvSpPr txBox="1"/>
          <p:nvPr>
            <p:ph type="title"/>
          </p:nvPr>
        </p:nvSpPr>
        <p:spPr>
          <a:xfrm>
            <a:off x="628650" y="273844"/>
            <a:ext cx="7886700" cy="994200"/>
          </a:xfrm>
          <a:prstGeom prst="rect">
            <a:avLst/>
          </a:prstGeom>
        </p:spPr>
        <p:txBody>
          <a:bodyPr anchorCtr="0" anchor="ctr" bIns="34275" lIns="68575" spcFirstLastPara="1" rIns="68575" wrap="square" tIns="34275">
            <a:normAutofit fontScale="90000"/>
          </a:bodyPr>
          <a:lstStyle/>
          <a:p>
            <a:pPr indent="0" lvl="0" marL="0" rtl="0" algn="l">
              <a:spcBef>
                <a:spcPts val="0"/>
              </a:spcBef>
              <a:spcAft>
                <a:spcPts val="0"/>
              </a:spcAft>
              <a:buNone/>
            </a:pPr>
            <a:r>
              <a:rPr lang="en"/>
              <a:t>Companion</a:t>
            </a:r>
            <a:r>
              <a:rPr lang="en"/>
              <a:t> Document</a:t>
            </a:r>
            <a:r>
              <a:rPr lang="en"/>
              <a:t>: </a:t>
            </a:r>
            <a:endParaRPr/>
          </a:p>
          <a:p>
            <a:pPr indent="0" lvl="0" marL="0" rtl="0" algn="l">
              <a:spcBef>
                <a:spcPts val="0"/>
              </a:spcBef>
              <a:spcAft>
                <a:spcPts val="0"/>
              </a:spcAft>
              <a:buNone/>
            </a:pPr>
            <a:r>
              <a:rPr lang="en"/>
              <a:t>Instruction for Educators </a:t>
            </a:r>
            <a:endParaRPr/>
          </a:p>
        </p:txBody>
      </p:sp>
      <p:sp>
        <p:nvSpPr>
          <p:cNvPr id="161" name="Google Shape;161;p23"/>
          <p:cNvSpPr txBox="1"/>
          <p:nvPr>
            <p:ph idx="1" type="body"/>
          </p:nvPr>
        </p:nvSpPr>
        <p:spPr>
          <a:xfrm>
            <a:off x="5724225" y="4025650"/>
            <a:ext cx="2791200" cy="804900"/>
          </a:xfrm>
          <a:prstGeom prst="rect">
            <a:avLst/>
          </a:prstGeom>
        </p:spPr>
        <p:txBody>
          <a:bodyPr anchorCtr="0" anchor="t" bIns="137150" lIns="137150" spcFirstLastPara="1" rIns="137150" wrap="square" tIns="137150">
            <a:normAutofit/>
          </a:bodyPr>
          <a:lstStyle/>
          <a:p>
            <a:pPr indent="0" lvl="0" marL="0" rtl="0" algn="ctr">
              <a:spcBef>
                <a:spcPts val="800"/>
              </a:spcBef>
              <a:spcAft>
                <a:spcPts val="0"/>
              </a:spcAft>
              <a:buNone/>
            </a:pPr>
            <a:r>
              <a:rPr b="1" lang="en" sz="1600" u="sng">
                <a:solidFill>
                  <a:schemeClr val="hlink"/>
                </a:solidFill>
                <a:latin typeface="Arial"/>
                <a:ea typeface="Arial"/>
                <a:cs typeface="Arial"/>
                <a:sym typeface="Arial"/>
                <a:hlinkClick r:id="rId3"/>
              </a:rPr>
              <a:t>acrl.libguides.com/ed</a:t>
            </a:r>
            <a:endParaRPr b="1" sz="1600">
              <a:solidFill>
                <a:schemeClr val="dk1"/>
              </a:solidFill>
              <a:latin typeface="Arial"/>
              <a:ea typeface="Arial"/>
              <a:cs typeface="Arial"/>
              <a:sym typeface="Arial"/>
            </a:endParaRPr>
          </a:p>
        </p:txBody>
      </p:sp>
      <p:pic>
        <p:nvPicPr>
          <p:cNvPr id="162" name="Google Shape;162;p23"/>
          <p:cNvPicPr preferRelativeResize="0"/>
          <p:nvPr/>
        </p:nvPicPr>
        <p:blipFill>
          <a:blip r:embed="rId4">
            <a:alphaModFix/>
          </a:blip>
          <a:stretch>
            <a:fillRect/>
          </a:stretch>
        </p:blipFill>
        <p:spPr>
          <a:xfrm>
            <a:off x="5806730" y="1582550"/>
            <a:ext cx="2547245" cy="2531275"/>
          </a:xfrm>
          <a:prstGeom prst="rect">
            <a:avLst/>
          </a:prstGeom>
          <a:noFill/>
          <a:ln>
            <a:noFill/>
          </a:ln>
        </p:spPr>
      </p:pic>
      <p:pic>
        <p:nvPicPr>
          <p:cNvPr id="163" name="Google Shape;163;p23"/>
          <p:cNvPicPr preferRelativeResize="0"/>
          <p:nvPr/>
        </p:nvPicPr>
        <p:blipFill>
          <a:blip r:embed="rId5">
            <a:alphaModFix/>
          </a:blip>
          <a:stretch>
            <a:fillRect/>
          </a:stretch>
        </p:blipFill>
        <p:spPr>
          <a:xfrm>
            <a:off x="778679" y="2167328"/>
            <a:ext cx="4945546" cy="2038722"/>
          </a:xfrm>
          <a:prstGeom prst="rect">
            <a:avLst/>
          </a:prstGeom>
          <a:noFill/>
          <a:ln>
            <a:noFill/>
          </a:ln>
        </p:spPr>
      </p:pic>
      <p:pic>
        <p:nvPicPr>
          <p:cNvPr id="164" name="Google Shape;164;p23"/>
          <p:cNvPicPr preferRelativeResize="0"/>
          <p:nvPr/>
        </p:nvPicPr>
        <p:blipFill>
          <a:blip r:embed="rId6">
            <a:alphaModFix/>
          </a:blip>
          <a:stretch>
            <a:fillRect/>
          </a:stretch>
        </p:blipFill>
        <p:spPr>
          <a:xfrm>
            <a:off x="778675" y="1626000"/>
            <a:ext cx="4945545" cy="50722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24"/>
          <p:cNvSpPr txBox="1"/>
          <p:nvPr>
            <p:ph type="title"/>
          </p:nvPr>
        </p:nvSpPr>
        <p:spPr>
          <a:xfrm>
            <a:off x="628650" y="273844"/>
            <a:ext cx="7886700" cy="994200"/>
          </a:xfrm>
          <a:prstGeom prst="rect">
            <a:avLst/>
          </a:prstGeom>
        </p:spPr>
        <p:txBody>
          <a:bodyPr anchorCtr="0" anchor="ctr" bIns="34275" lIns="68575" spcFirstLastPara="1" rIns="68575" wrap="square" tIns="34275">
            <a:normAutofit/>
          </a:bodyPr>
          <a:lstStyle/>
          <a:p>
            <a:pPr indent="0" lvl="0" marL="0" rtl="0" algn="l">
              <a:spcBef>
                <a:spcPts val="0"/>
              </a:spcBef>
              <a:spcAft>
                <a:spcPts val="0"/>
              </a:spcAft>
              <a:buNone/>
            </a:pPr>
            <a:r>
              <a:rPr lang="en"/>
              <a:t>Implementation: Sandbox</a:t>
            </a:r>
            <a:endParaRPr/>
          </a:p>
        </p:txBody>
      </p:sp>
      <p:sp>
        <p:nvSpPr>
          <p:cNvPr id="170" name="Google Shape;170;p24"/>
          <p:cNvSpPr txBox="1"/>
          <p:nvPr>
            <p:ph idx="1" type="body"/>
          </p:nvPr>
        </p:nvSpPr>
        <p:spPr>
          <a:xfrm>
            <a:off x="5698000" y="3876300"/>
            <a:ext cx="2447700" cy="804900"/>
          </a:xfrm>
          <a:prstGeom prst="rect">
            <a:avLst/>
          </a:prstGeom>
        </p:spPr>
        <p:txBody>
          <a:bodyPr anchorCtr="0" anchor="t" bIns="137150" lIns="137150" spcFirstLastPara="1" rIns="137150" wrap="square" tIns="137150">
            <a:normAutofit/>
          </a:bodyPr>
          <a:lstStyle/>
          <a:p>
            <a:pPr indent="0" lvl="0" marL="0" rtl="0" algn="ctr">
              <a:spcBef>
                <a:spcPts val="800"/>
              </a:spcBef>
              <a:spcAft>
                <a:spcPts val="0"/>
              </a:spcAft>
              <a:buNone/>
            </a:pPr>
            <a:r>
              <a:rPr b="1" lang="en" sz="1700">
                <a:solidFill>
                  <a:schemeClr val="dk1"/>
                </a:solidFill>
                <a:latin typeface="Arial"/>
                <a:ea typeface="Arial"/>
                <a:cs typeface="Arial"/>
                <a:sym typeface="Arial"/>
              </a:rPr>
              <a:t>sandbox.acrl.org</a:t>
            </a:r>
            <a:endParaRPr b="1" sz="1700">
              <a:solidFill>
                <a:schemeClr val="dk1"/>
              </a:solidFill>
              <a:latin typeface="Arial"/>
              <a:ea typeface="Arial"/>
              <a:cs typeface="Arial"/>
              <a:sym typeface="Arial"/>
            </a:endParaRPr>
          </a:p>
        </p:txBody>
      </p:sp>
      <p:pic>
        <p:nvPicPr>
          <p:cNvPr id="171" name="Google Shape;171;p24"/>
          <p:cNvPicPr preferRelativeResize="0"/>
          <p:nvPr/>
        </p:nvPicPr>
        <p:blipFill>
          <a:blip r:embed="rId3">
            <a:alphaModFix/>
          </a:blip>
          <a:stretch>
            <a:fillRect/>
          </a:stretch>
        </p:blipFill>
        <p:spPr>
          <a:xfrm>
            <a:off x="891488" y="2790450"/>
            <a:ext cx="4581525" cy="1085850"/>
          </a:xfrm>
          <a:prstGeom prst="rect">
            <a:avLst/>
          </a:prstGeom>
          <a:noFill/>
          <a:ln>
            <a:noFill/>
          </a:ln>
        </p:spPr>
      </p:pic>
      <p:pic>
        <p:nvPicPr>
          <p:cNvPr id="172" name="Google Shape;172;p24"/>
          <p:cNvPicPr preferRelativeResize="0"/>
          <p:nvPr/>
        </p:nvPicPr>
        <p:blipFill>
          <a:blip r:embed="rId4">
            <a:alphaModFix/>
          </a:blip>
          <a:stretch>
            <a:fillRect/>
          </a:stretch>
        </p:blipFill>
        <p:spPr>
          <a:xfrm>
            <a:off x="1867813" y="1914150"/>
            <a:ext cx="2628900" cy="876300"/>
          </a:xfrm>
          <a:prstGeom prst="rect">
            <a:avLst/>
          </a:prstGeom>
          <a:noFill/>
          <a:ln>
            <a:noFill/>
          </a:ln>
        </p:spPr>
      </p:pic>
      <p:pic>
        <p:nvPicPr>
          <p:cNvPr id="173" name="Google Shape;173;p24"/>
          <p:cNvPicPr preferRelativeResize="0"/>
          <p:nvPr/>
        </p:nvPicPr>
        <p:blipFill>
          <a:blip r:embed="rId5">
            <a:alphaModFix/>
          </a:blip>
          <a:stretch>
            <a:fillRect/>
          </a:stretch>
        </p:blipFill>
        <p:spPr>
          <a:xfrm>
            <a:off x="5672948" y="1448288"/>
            <a:ext cx="2497825" cy="25364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25"/>
          <p:cNvSpPr txBox="1"/>
          <p:nvPr>
            <p:ph type="title"/>
          </p:nvPr>
        </p:nvSpPr>
        <p:spPr>
          <a:xfrm>
            <a:off x="833500" y="155971"/>
            <a:ext cx="7886700" cy="994200"/>
          </a:xfrm>
          <a:prstGeom prst="rect">
            <a:avLst/>
          </a:prstGeom>
        </p:spPr>
        <p:txBody>
          <a:bodyPr anchorCtr="0" anchor="ctr" bIns="34275" lIns="68575" spcFirstLastPara="1" rIns="68575" wrap="square" tIns="34275">
            <a:normAutofit fontScale="90000"/>
          </a:bodyPr>
          <a:lstStyle/>
          <a:p>
            <a:pPr indent="0" lvl="0" marL="0" rtl="0" algn="l">
              <a:spcBef>
                <a:spcPts val="0"/>
              </a:spcBef>
              <a:spcAft>
                <a:spcPts val="0"/>
              </a:spcAft>
              <a:buNone/>
            </a:pPr>
            <a:r>
              <a:rPr lang="en"/>
              <a:t>Implementation Spotlight: </a:t>
            </a:r>
            <a:endParaRPr/>
          </a:p>
          <a:p>
            <a:pPr indent="0" lvl="0" marL="0" rtl="0" algn="l">
              <a:spcBef>
                <a:spcPts val="0"/>
              </a:spcBef>
              <a:spcAft>
                <a:spcPts val="0"/>
              </a:spcAft>
              <a:buNone/>
            </a:pPr>
            <a:r>
              <a:rPr lang="en"/>
              <a:t>OSU Passive Programming</a:t>
            </a:r>
            <a:endParaRPr/>
          </a:p>
        </p:txBody>
      </p:sp>
      <p:pic>
        <p:nvPicPr>
          <p:cNvPr id="179" name="Google Shape;179;p25"/>
          <p:cNvPicPr preferRelativeResize="0"/>
          <p:nvPr/>
        </p:nvPicPr>
        <p:blipFill rotWithShape="1">
          <a:blip r:embed="rId3">
            <a:alphaModFix/>
          </a:blip>
          <a:srcRect b="22540" l="0" r="0" t="23649"/>
          <a:stretch/>
        </p:blipFill>
        <p:spPr>
          <a:xfrm>
            <a:off x="914625" y="1345775"/>
            <a:ext cx="7314749" cy="29520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26"/>
          <p:cNvSpPr txBox="1"/>
          <p:nvPr>
            <p:ph idx="1" type="body"/>
          </p:nvPr>
        </p:nvSpPr>
        <p:spPr>
          <a:xfrm>
            <a:off x="225028" y="884635"/>
            <a:ext cx="2766900" cy="3616500"/>
          </a:xfrm>
          <a:prstGeom prst="rect">
            <a:avLst/>
          </a:prstGeom>
        </p:spPr>
        <p:txBody>
          <a:bodyPr anchorCtr="0" anchor="t" bIns="137150" lIns="137150" spcFirstLastPara="1" rIns="137150" wrap="square" tIns="137150">
            <a:normAutofit/>
          </a:bodyPr>
          <a:lstStyle/>
          <a:p>
            <a:pPr indent="0" lvl="0" marL="0" rtl="0" algn="l">
              <a:spcBef>
                <a:spcPts val="800"/>
              </a:spcBef>
              <a:spcAft>
                <a:spcPts val="0"/>
              </a:spcAft>
              <a:buNone/>
            </a:pPr>
            <a:r>
              <a:t/>
            </a:r>
            <a:endParaRPr/>
          </a:p>
        </p:txBody>
      </p:sp>
      <p:sp>
        <p:nvSpPr>
          <p:cNvPr id="185" name="Google Shape;185;p26"/>
          <p:cNvSpPr txBox="1"/>
          <p:nvPr>
            <p:ph idx="2" type="body"/>
          </p:nvPr>
        </p:nvSpPr>
        <p:spPr>
          <a:xfrm>
            <a:off x="3188493" y="884218"/>
            <a:ext cx="2766900" cy="3617100"/>
          </a:xfrm>
          <a:prstGeom prst="rect">
            <a:avLst/>
          </a:prstGeom>
        </p:spPr>
        <p:txBody>
          <a:bodyPr anchorCtr="0" anchor="t" bIns="137150" lIns="137150" spcFirstLastPara="1" rIns="137150" wrap="square" tIns="137150">
            <a:normAutofit/>
          </a:bodyPr>
          <a:lstStyle/>
          <a:p>
            <a:pPr indent="0" lvl="0" marL="0" rtl="0" algn="l">
              <a:spcBef>
                <a:spcPts val="800"/>
              </a:spcBef>
              <a:spcAft>
                <a:spcPts val="0"/>
              </a:spcAft>
              <a:buNone/>
            </a:pPr>
            <a:r>
              <a:t/>
            </a:r>
            <a:endParaRPr/>
          </a:p>
        </p:txBody>
      </p:sp>
      <p:sp>
        <p:nvSpPr>
          <p:cNvPr id="186" name="Google Shape;186;p26"/>
          <p:cNvSpPr txBox="1"/>
          <p:nvPr>
            <p:ph idx="3" type="body"/>
          </p:nvPr>
        </p:nvSpPr>
        <p:spPr>
          <a:xfrm>
            <a:off x="6151532" y="884635"/>
            <a:ext cx="2766900" cy="3617100"/>
          </a:xfrm>
          <a:prstGeom prst="rect">
            <a:avLst/>
          </a:prstGeom>
        </p:spPr>
        <p:txBody>
          <a:bodyPr anchorCtr="0" anchor="t" bIns="137150" lIns="137150" spcFirstLastPara="1" rIns="137150" wrap="square" tIns="137150">
            <a:normAutofit/>
          </a:bodyPr>
          <a:lstStyle/>
          <a:p>
            <a:pPr indent="0" lvl="0" marL="0" rtl="0" algn="l">
              <a:spcBef>
                <a:spcPts val="800"/>
              </a:spcBef>
              <a:spcAft>
                <a:spcPts val="0"/>
              </a:spcAft>
              <a:buNone/>
            </a:pPr>
            <a:r>
              <a:t/>
            </a:r>
            <a:endParaRPr/>
          </a:p>
        </p:txBody>
      </p:sp>
      <p:sp>
        <p:nvSpPr>
          <p:cNvPr id="187" name="Google Shape;187;p26"/>
          <p:cNvSpPr txBox="1"/>
          <p:nvPr>
            <p:ph type="title"/>
          </p:nvPr>
        </p:nvSpPr>
        <p:spPr>
          <a:xfrm>
            <a:off x="154076" y="222675"/>
            <a:ext cx="8764500" cy="512700"/>
          </a:xfrm>
          <a:prstGeom prst="rect">
            <a:avLst/>
          </a:prstGeom>
        </p:spPr>
        <p:txBody>
          <a:bodyPr anchorCtr="0" anchor="ctr" bIns="34275" lIns="68575" spcFirstLastPara="1" rIns="68575" wrap="square" tIns="34275">
            <a:normAutofit fontScale="90000"/>
          </a:bodyPr>
          <a:lstStyle/>
          <a:p>
            <a:pPr indent="0" lvl="0" marL="0" rtl="0" algn="l">
              <a:spcBef>
                <a:spcPts val="0"/>
              </a:spcBef>
              <a:spcAft>
                <a:spcPts val="0"/>
              </a:spcAft>
              <a:buNone/>
            </a:pPr>
            <a:r>
              <a:rPr lang="en"/>
              <a:t>Implementation Spotlight: OSU Video Tutorials</a:t>
            </a:r>
            <a:endParaRPr/>
          </a:p>
        </p:txBody>
      </p:sp>
      <p:pic>
        <p:nvPicPr>
          <p:cNvPr id="188" name="Google Shape;188;p26"/>
          <p:cNvPicPr preferRelativeResize="0"/>
          <p:nvPr/>
        </p:nvPicPr>
        <p:blipFill>
          <a:blip r:embed="rId3">
            <a:alphaModFix/>
          </a:blip>
          <a:stretch>
            <a:fillRect/>
          </a:stretch>
        </p:blipFill>
        <p:spPr>
          <a:xfrm>
            <a:off x="705187" y="1000275"/>
            <a:ext cx="1806575" cy="1627075"/>
          </a:xfrm>
          <a:prstGeom prst="rect">
            <a:avLst/>
          </a:prstGeom>
          <a:noFill/>
          <a:ln>
            <a:noFill/>
          </a:ln>
        </p:spPr>
      </p:pic>
      <p:pic>
        <p:nvPicPr>
          <p:cNvPr id="189" name="Google Shape;189;p26"/>
          <p:cNvPicPr preferRelativeResize="0"/>
          <p:nvPr/>
        </p:nvPicPr>
        <p:blipFill>
          <a:blip r:embed="rId4">
            <a:alphaModFix/>
          </a:blip>
          <a:stretch>
            <a:fillRect/>
          </a:stretch>
        </p:blipFill>
        <p:spPr>
          <a:xfrm>
            <a:off x="6632153" y="989022"/>
            <a:ext cx="1806576" cy="1690950"/>
          </a:xfrm>
          <a:prstGeom prst="rect">
            <a:avLst/>
          </a:prstGeom>
          <a:noFill/>
          <a:ln>
            <a:noFill/>
          </a:ln>
        </p:spPr>
      </p:pic>
      <p:pic>
        <p:nvPicPr>
          <p:cNvPr id="190" name="Google Shape;190;p26"/>
          <p:cNvPicPr preferRelativeResize="0"/>
          <p:nvPr/>
        </p:nvPicPr>
        <p:blipFill>
          <a:blip r:embed="rId5">
            <a:alphaModFix/>
          </a:blip>
          <a:stretch>
            <a:fillRect/>
          </a:stretch>
        </p:blipFill>
        <p:spPr>
          <a:xfrm>
            <a:off x="746688" y="2759013"/>
            <a:ext cx="1723579" cy="1627074"/>
          </a:xfrm>
          <a:prstGeom prst="rect">
            <a:avLst/>
          </a:prstGeom>
          <a:noFill/>
          <a:ln>
            <a:noFill/>
          </a:ln>
        </p:spPr>
      </p:pic>
      <p:pic>
        <p:nvPicPr>
          <p:cNvPr id="191" name="Google Shape;191;p26"/>
          <p:cNvPicPr preferRelativeResize="0"/>
          <p:nvPr/>
        </p:nvPicPr>
        <p:blipFill>
          <a:blip r:embed="rId6">
            <a:alphaModFix/>
          </a:blip>
          <a:stretch>
            <a:fillRect/>
          </a:stretch>
        </p:blipFill>
        <p:spPr>
          <a:xfrm>
            <a:off x="3688875" y="2781762"/>
            <a:ext cx="1723575" cy="1608675"/>
          </a:xfrm>
          <a:prstGeom prst="rect">
            <a:avLst/>
          </a:prstGeom>
          <a:noFill/>
          <a:ln>
            <a:noFill/>
          </a:ln>
        </p:spPr>
      </p:pic>
      <p:pic>
        <p:nvPicPr>
          <p:cNvPr id="192" name="Google Shape;192;p26"/>
          <p:cNvPicPr preferRelativeResize="0"/>
          <p:nvPr/>
        </p:nvPicPr>
        <p:blipFill>
          <a:blip r:embed="rId7">
            <a:alphaModFix/>
          </a:blip>
          <a:stretch>
            <a:fillRect/>
          </a:stretch>
        </p:blipFill>
        <p:spPr>
          <a:xfrm>
            <a:off x="6673650" y="2779487"/>
            <a:ext cx="1723575" cy="1617857"/>
          </a:xfrm>
          <a:prstGeom prst="rect">
            <a:avLst/>
          </a:prstGeom>
          <a:noFill/>
          <a:ln>
            <a:noFill/>
          </a:ln>
        </p:spPr>
      </p:pic>
      <p:pic>
        <p:nvPicPr>
          <p:cNvPr id="193" name="Google Shape;193;p26"/>
          <p:cNvPicPr preferRelativeResize="0"/>
          <p:nvPr/>
        </p:nvPicPr>
        <p:blipFill>
          <a:blip r:embed="rId8">
            <a:alphaModFix/>
          </a:blip>
          <a:stretch>
            <a:fillRect/>
          </a:stretch>
        </p:blipFill>
        <p:spPr>
          <a:xfrm>
            <a:off x="3691674" y="989025"/>
            <a:ext cx="1748304" cy="1627075"/>
          </a:xfrm>
          <a:prstGeom prst="rect">
            <a:avLst/>
          </a:prstGeom>
          <a:noFill/>
          <a:ln>
            <a:noFill/>
          </a:ln>
        </p:spPr>
      </p:pic>
      <p:sp>
        <p:nvSpPr>
          <p:cNvPr id="194" name="Google Shape;194;p26"/>
          <p:cNvSpPr txBox="1"/>
          <p:nvPr>
            <p:ph type="title"/>
          </p:nvPr>
        </p:nvSpPr>
        <p:spPr>
          <a:xfrm>
            <a:off x="2511750" y="4556100"/>
            <a:ext cx="6515700" cy="512700"/>
          </a:xfrm>
          <a:prstGeom prst="rect">
            <a:avLst/>
          </a:prstGeom>
        </p:spPr>
        <p:txBody>
          <a:bodyPr anchorCtr="0" anchor="ctr" bIns="34275" lIns="68575" spcFirstLastPara="1" rIns="68575" wrap="square" tIns="34275">
            <a:noAutofit/>
          </a:bodyPr>
          <a:lstStyle/>
          <a:p>
            <a:pPr indent="0" lvl="0" marL="0" rtl="0" algn="r">
              <a:spcBef>
                <a:spcPts val="0"/>
              </a:spcBef>
              <a:spcAft>
                <a:spcPts val="0"/>
              </a:spcAft>
              <a:buSzPts val="990"/>
              <a:buNone/>
            </a:pPr>
            <a:r>
              <a:rPr lang="en" sz="2140"/>
              <a:t>attributed to Cristina Colquhoun and Matt Upson</a:t>
            </a:r>
            <a:endParaRPr sz="214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27"/>
          <p:cNvSpPr txBox="1"/>
          <p:nvPr>
            <p:ph idx="1" type="body"/>
          </p:nvPr>
        </p:nvSpPr>
        <p:spPr>
          <a:xfrm>
            <a:off x="154075" y="1440625"/>
            <a:ext cx="8919000" cy="3285300"/>
          </a:xfrm>
          <a:prstGeom prst="rect">
            <a:avLst/>
          </a:prstGeom>
        </p:spPr>
        <p:txBody>
          <a:bodyPr anchorCtr="0" anchor="t" bIns="137150" lIns="137150" spcFirstLastPara="1" rIns="137150" wrap="square" tIns="137150">
            <a:normAutofit/>
          </a:bodyPr>
          <a:lstStyle/>
          <a:p>
            <a:pPr indent="0" lvl="0" marL="0" rtl="0" algn="l">
              <a:spcBef>
                <a:spcPts val="800"/>
              </a:spcBef>
              <a:spcAft>
                <a:spcPts val="0"/>
              </a:spcAft>
              <a:buNone/>
            </a:pPr>
            <a:r>
              <a:rPr b="1" lang="en">
                <a:solidFill>
                  <a:srgbClr val="000000"/>
                </a:solidFill>
                <a:latin typeface="Arial"/>
                <a:ea typeface="Arial"/>
                <a:cs typeface="Arial"/>
                <a:sym typeface="Arial"/>
              </a:rPr>
              <a:t>Response</a:t>
            </a:r>
            <a:r>
              <a:rPr lang="en">
                <a:solidFill>
                  <a:srgbClr val="000000"/>
                </a:solidFill>
                <a:latin typeface="Arial"/>
                <a:ea typeface="Arial"/>
                <a:cs typeface="Arial"/>
                <a:sym typeface="Arial"/>
              </a:rPr>
              <a:t>					    </a:t>
            </a:r>
            <a:r>
              <a:rPr b="1" lang="en">
                <a:solidFill>
                  <a:srgbClr val="000000"/>
                </a:solidFill>
                <a:latin typeface="Arial"/>
                <a:ea typeface="Arial"/>
                <a:cs typeface="Arial"/>
                <a:sym typeface="Arial"/>
              </a:rPr>
              <a:t>Frame</a:t>
            </a:r>
            <a:r>
              <a:rPr lang="en">
                <a:solidFill>
                  <a:srgbClr val="000000"/>
                </a:solidFill>
                <a:latin typeface="Arial"/>
                <a:ea typeface="Arial"/>
                <a:cs typeface="Arial"/>
                <a:sym typeface="Arial"/>
              </a:rPr>
              <a:t>						</a:t>
            </a:r>
            <a:r>
              <a:rPr b="1" lang="en">
                <a:solidFill>
                  <a:srgbClr val="000000"/>
                </a:solidFill>
                <a:latin typeface="Arial"/>
                <a:ea typeface="Arial"/>
                <a:cs typeface="Arial"/>
                <a:sym typeface="Arial"/>
              </a:rPr>
              <a:t>Question</a:t>
            </a:r>
            <a:endParaRPr b="1">
              <a:solidFill>
                <a:srgbClr val="000000"/>
              </a:solidFill>
              <a:latin typeface="Arial"/>
              <a:ea typeface="Arial"/>
              <a:cs typeface="Arial"/>
              <a:sym typeface="Arial"/>
            </a:endParaRPr>
          </a:p>
          <a:p>
            <a:pPr indent="0" lvl="0" marL="0" rtl="0" algn="l">
              <a:spcBef>
                <a:spcPts val="800"/>
              </a:spcBef>
              <a:spcAft>
                <a:spcPts val="0"/>
              </a:spcAft>
              <a:buNone/>
            </a:pPr>
            <a:r>
              <a:rPr lang="en">
                <a:solidFill>
                  <a:srgbClr val="000000"/>
                </a:solidFill>
                <a:latin typeface="Arial"/>
                <a:ea typeface="Arial"/>
                <a:cs typeface="Arial"/>
                <a:sym typeface="Arial"/>
              </a:rPr>
              <a:t>Advertisements	</a:t>
            </a:r>
            <a:r>
              <a:rPr lang="en">
                <a:solidFill>
                  <a:srgbClr val="000000"/>
                </a:solidFill>
                <a:latin typeface="Arial"/>
                <a:ea typeface="Arial"/>
                <a:cs typeface="Arial"/>
                <a:sym typeface="Arial"/>
              </a:rPr>
              <a:t>			    Information Has Value			</a:t>
            </a:r>
            <a:r>
              <a:rPr lang="en">
                <a:solidFill>
                  <a:srgbClr val="000000"/>
                </a:solidFill>
                <a:latin typeface="Arial"/>
                <a:ea typeface="Arial"/>
                <a:cs typeface="Arial"/>
                <a:sym typeface="Arial"/>
              </a:rPr>
              <a:t>Who pays for this? </a:t>
            </a:r>
            <a:endParaRPr>
              <a:solidFill>
                <a:srgbClr val="000000"/>
              </a:solidFill>
              <a:latin typeface="Arial"/>
              <a:ea typeface="Arial"/>
              <a:cs typeface="Arial"/>
              <a:sym typeface="Arial"/>
            </a:endParaRPr>
          </a:p>
          <a:p>
            <a:pPr indent="0" lvl="0" marL="0" rtl="0" algn="l">
              <a:spcBef>
                <a:spcPts val="800"/>
              </a:spcBef>
              <a:spcAft>
                <a:spcPts val="0"/>
              </a:spcAft>
              <a:buNone/>
            </a:pPr>
            <a:r>
              <a:rPr lang="en">
                <a:solidFill>
                  <a:srgbClr val="000000"/>
                </a:solidFill>
                <a:latin typeface="Arial"/>
                <a:ea typeface="Arial"/>
                <a:cs typeface="Arial"/>
                <a:sym typeface="Arial"/>
              </a:rPr>
              <a:t>Cites Sources				    Information Has Value			Where did they get their info?</a:t>
            </a:r>
            <a:endParaRPr>
              <a:solidFill>
                <a:srgbClr val="000000"/>
              </a:solidFill>
              <a:latin typeface="Arial"/>
              <a:ea typeface="Arial"/>
              <a:cs typeface="Arial"/>
              <a:sym typeface="Arial"/>
            </a:endParaRPr>
          </a:p>
          <a:p>
            <a:pPr indent="0" lvl="0" marL="0" rtl="0" algn="l">
              <a:spcBef>
                <a:spcPts val="800"/>
              </a:spcBef>
              <a:spcAft>
                <a:spcPts val="0"/>
              </a:spcAft>
              <a:buNone/>
            </a:pPr>
            <a:r>
              <a:rPr lang="en">
                <a:solidFill>
                  <a:srgbClr val="000000"/>
                </a:solidFill>
                <a:latin typeface="Arial"/>
                <a:ea typeface="Arial"/>
                <a:cs typeface="Arial"/>
                <a:sym typeface="Arial"/>
              </a:rPr>
              <a:t>						    Scholarship as Conversation		How are they interacting?</a:t>
            </a:r>
            <a:endParaRPr>
              <a:solidFill>
                <a:srgbClr val="000000"/>
              </a:solidFill>
              <a:latin typeface="Arial"/>
              <a:ea typeface="Arial"/>
              <a:cs typeface="Arial"/>
              <a:sym typeface="Arial"/>
            </a:endParaRPr>
          </a:p>
          <a:p>
            <a:pPr indent="0" lvl="0" marL="0" rtl="0" algn="l">
              <a:spcBef>
                <a:spcPts val="800"/>
              </a:spcBef>
              <a:spcAft>
                <a:spcPts val="0"/>
              </a:spcAft>
              <a:buNone/>
            </a:pPr>
            <a:r>
              <a:rPr lang="en">
                <a:solidFill>
                  <a:srgbClr val="000000"/>
                </a:solidFill>
                <a:latin typeface="Arial"/>
                <a:ea typeface="Arial"/>
                <a:cs typeface="Arial"/>
                <a:sym typeface="Arial"/>
              </a:rPr>
              <a:t>Formal vs Informal Writing		    Info Creation as Process			“Packaging”: Audience, purpose,</a:t>
            </a:r>
            <a:endParaRPr>
              <a:solidFill>
                <a:srgbClr val="000000"/>
              </a:solidFill>
              <a:latin typeface="Arial"/>
              <a:ea typeface="Arial"/>
              <a:cs typeface="Arial"/>
              <a:sym typeface="Arial"/>
            </a:endParaRPr>
          </a:p>
          <a:p>
            <a:pPr indent="0" lvl="0" marL="0" rtl="0" algn="l">
              <a:spcBef>
                <a:spcPts val="800"/>
              </a:spcBef>
              <a:spcAft>
                <a:spcPts val="0"/>
              </a:spcAft>
              <a:buNone/>
            </a:pPr>
            <a:r>
              <a:rPr lang="en">
                <a:solidFill>
                  <a:srgbClr val="000000"/>
                </a:solidFill>
                <a:latin typeface="Arial"/>
                <a:ea typeface="Arial"/>
                <a:cs typeface="Arial"/>
                <a:sym typeface="Arial"/>
              </a:rPr>
              <a:t>														dissemination</a:t>
            </a:r>
            <a:endParaRPr>
              <a:solidFill>
                <a:srgbClr val="000000"/>
              </a:solidFill>
              <a:latin typeface="Arial"/>
              <a:ea typeface="Arial"/>
              <a:cs typeface="Arial"/>
              <a:sym typeface="Arial"/>
            </a:endParaRPr>
          </a:p>
          <a:p>
            <a:pPr indent="0" lvl="0" marL="0" rtl="0" algn="l">
              <a:spcBef>
                <a:spcPts val="800"/>
              </a:spcBef>
              <a:spcAft>
                <a:spcPts val="0"/>
              </a:spcAft>
              <a:buNone/>
            </a:pPr>
            <a:r>
              <a:rPr lang="en">
                <a:solidFill>
                  <a:srgbClr val="000000"/>
                </a:solidFill>
                <a:latin typeface="Arial"/>
                <a:ea typeface="Arial"/>
                <a:cs typeface="Arial"/>
                <a:sym typeface="Arial"/>
              </a:rPr>
              <a:t>Written by Scholars vs. Others	    </a:t>
            </a:r>
            <a:r>
              <a:rPr lang="en" sz="1300">
                <a:solidFill>
                  <a:srgbClr val="000000"/>
                </a:solidFill>
                <a:latin typeface="Arial"/>
                <a:ea typeface="Arial"/>
                <a:cs typeface="Arial"/>
                <a:sym typeface="Arial"/>
              </a:rPr>
              <a:t>Authority is Constructed, Contextual</a:t>
            </a:r>
            <a:r>
              <a:rPr lang="en">
                <a:solidFill>
                  <a:srgbClr val="000000"/>
                </a:solidFill>
                <a:latin typeface="Arial"/>
                <a:ea typeface="Arial"/>
                <a:cs typeface="Arial"/>
                <a:sym typeface="Arial"/>
              </a:rPr>
              <a:t>	What are their qualifications?</a:t>
            </a:r>
            <a:endParaRPr>
              <a:solidFill>
                <a:srgbClr val="000000"/>
              </a:solidFill>
              <a:latin typeface="Arial"/>
              <a:ea typeface="Arial"/>
              <a:cs typeface="Arial"/>
              <a:sym typeface="Arial"/>
            </a:endParaRPr>
          </a:p>
          <a:p>
            <a:pPr indent="0" lvl="0" marL="2743200" rtl="0" algn="l">
              <a:spcBef>
                <a:spcPts val="800"/>
              </a:spcBef>
              <a:spcAft>
                <a:spcPts val="0"/>
              </a:spcAft>
              <a:buNone/>
            </a:pPr>
            <a:r>
              <a:rPr lang="en" sz="1300">
                <a:solidFill>
                  <a:srgbClr val="000000"/>
                </a:solidFill>
                <a:latin typeface="Arial"/>
                <a:ea typeface="Arial"/>
                <a:cs typeface="Arial"/>
                <a:sym typeface="Arial"/>
              </a:rPr>
              <a:t>    Authority is Constructed, Contextual</a:t>
            </a:r>
            <a:r>
              <a:rPr lang="en">
                <a:solidFill>
                  <a:srgbClr val="000000"/>
                </a:solidFill>
                <a:latin typeface="Arial"/>
                <a:ea typeface="Arial"/>
                <a:cs typeface="Arial"/>
                <a:sym typeface="Arial"/>
              </a:rPr>
              <a:t>	What context makes each useful?</a:t>
            </a:r>
            <a:endParaRPr>
              <a:solidFill>
                <a:srgbClr val="000000"/>
              </a:solidFill>
              <a:latin typeface="Arial"/>
              <a:ea typeface="Arial"/>
              <a:cs typeface="Arial"/>
              <a:sym typeface="Arial"/>
            </a:endParaRPr>
          </a:p>
          <a:p>
            <a:pPr indent="0" lvl="0" marL="0" rtl="0" algn="l">
              <a:spcBef>
                <a:spcPts val="800"/>
              </a:spcBef>
              <a:spcAft>
                <a:spcPts val="0"/>
              </a:spcAft>
              <a:buNone/>
            </a:pPr>
            <a:r>
              <a:rPr lang="en">
                <a:solidFill>
                  <a:srgbClr val="000000"/>
                </a:solidFill>
                <a:latin typeface="Arial"/>
                <a:ea typeface="Arial"/>
                <a:cs typeface="Arial"/>
                <a:sym typeface="Arial"/>
              </a:rPr>
              <a:t>						    Info Creation as Process			How did they get their info?</a:t>
            </a:r>
            <a:endParaRPr>
              <a:solidFill>
                <a:srgbClr val="000000"/>
              </a:solidFill>
              <a:latin typeface="Arial"/>
              <a:ea typeface="Arial"/>
              <a:cs typeface="Arial"/>
              <a:sym typeface="Arial"/>
            </a:endParaRPr>
          </a:p>
          <a:p>
            <a:pPr indent="0" lvl="0" marL="0" rtl="0" algn="l">
              <a:spcBef>
                <a:spcPts val="800"/>
              </a:spcBef>
              <a:spcAft>
                <a:spcPts val="0"/>
              </a:spcAft>
              <a:buNone/>
            </a:pPr>
            <a:r>
              <a:rPr lang="en">
                <a:solidFill>
                  <a:srgbClr val="000000"/>
                </a:solidFill>
                <a:latin typeface="Arial"/>
                <a:ea typeface="Arial"/>
                <a:cs typeface="Arial"/>
                <a:sym typeface="Arial"/>
              </a:rPr>
              <a:t>													(Peer review, interviews, etc.)</a:t>
            </a:r>
            <a:endParaRPr>
              <a:solidFill>
                <a:srgbClr val="000000"/>
              </a:solidFill>
              <a:latin typeface="Arial"/>
              <a:ea typeface="Arial"/>
              <a:cs typeface="Arial"/>
              <a:sym typeface="Arial"/>
            </a:endParaRPr>
          </a:p>
        </p:txBody>
      </p:sp>
      <p:sp>
        <p:nvSpPr>
          <p:cNvPr id="200" name="Google Shape;200;p27"/>
          <p:cNvSpPr txBox="1"/>
          <p:nvPr>
            <p:ph type="title"/>
          </p:nvPr>
        </p:nvSpPr>
        <p:spPr>
          <a:xfrm>
            <a:off x="77102" y="106525"/>
            <a:ext cx="8989800" cy="512700"/>
          </a:xfrm>
          <a:prstGeom prst="rect">
            <a:avLst/>
          </a:prstGeom>
        </p:spPr>
        <p:txBody>
          <a:bodyPr anchorCtr="0" anchor="ctr" bIns="34275" lIns="68575" spcFirstLastPara="1" rIns="68575" wrap="square" tIns="34275">
            <a:noAutofit/>
          </a:bodyPr>
          <a:lstStyle/>
          <a:p>
            <a:pPr indent="0" lvl="0" marL="0" rtl="0" algn="ctr">
              <a:spcBef>
                <a:spcPts val="0"/>
              </a:spcBef>
              <a:spcAft>
                <a:spcPts val="0"/>
              </a:spcAft>
              <a:buSzPts val="990"/>
              <a:buNone/>
            </a:pPr>
            <a:r>
              <a:rPr lang="en" sz="3040"/>
              <a:t>Integrating the Framework into Previous Practice</a:t>
            </a:r>
            <a:endParaRPr sz="3040"/>
          </a:p>
        </p:txBody>
      </p:sp>
      <p:sp>
        <p:nvSpPr>
          <p:cNvPr id="201" name="Google Shape;201;p27"/>
          <p:cNvSpPr/>
          <p:nvPr/>
        </p:nvSpPr>
        <p:spPr>
          <a:xfrm>
            <a:off x="154075" y="840275"/>
            <a:ext cx="8919000" cy="619800"/>
          </a:xfrm>
          <a:prstGeom prst="rect">
            <a:avLst/>
          </a:pr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Franklin Gothic"/>
              <a:ea typeface="Franklin Gothic"/>
              <a:cs typeface="Franklin Gothic"/>
              <a:sym typeface="Franklin Gothic"/>
            </a:endParaRPr>
          </a:p>
        </p:txBody>
      </p:sp>
      <p:sp>
        <p:nvSpPr>
          <p:cNvPr id="202" name="Google Shape;202;p27"/>
          <p:cNvSpPr txBox="1"/>
          <p:nvPr/>
        </p:nvSpPr>
        <p:spPr>
          <a:xfrm>
            <a:off x="477900" y="674425"/>
            <a:ext cx="8188200" cy="711000"/>
          </a:xfrm>
          <a:prstGeom prst="rect">
            <a:avLst/>
          </a:prstGeom>
          <a:noFill/>
          <a:ln>
            <a:noFill/>
          </a:ln>
        </p:spPr>
        <p:txBody>
          <a:bodyPr anchorCtr="0" anchor="t" bIns="91425" lIns="91425" spcFirstLastPara="1" rIns="91425" wrap="square" tIns="91425">
            <a:spAutoFit/>
          </a:bodyPr>
          <a:lstStyle/>
          <a:p>
            <a:pPr indent="0" lvl="0" marL="0" rtl="0" algn="ctr">
              <a:lnSpc>
                <a:spcPct val="90000"/>
              </a:lnSpc>
              <a:spcBef>
                <a:spcPts val="800"/>
              </a:spcBef>
              <a:spcAft>
                <a:spcPts val="0"/>
              </a:spcAft>
              <a:buNone/>
            </a:pPr>
            <a:r>
              <a:rPr b="1" lang="en" sz="1900">
                <a:solidFill>
                  <a:schemeClr val="lt1"/>
                </a:solidFill>
                <a:latin typeface="Garamond"/>
                <a:ea typeface="Garamond"/>
                <a:cs typeface="Garamond"/>
                <a:sym typeface="Garamond"/>
              </a:rPr>
              <a:t>Activity: Academic vs Popular Sources </a:t>
            </a:r>
            <a:br>
              <a:rPr b="1" lang="en" sz="1900">
                <a:solidFill>
                  <a:schemeClr val="lt1"/>
                </a:solidFill>
                <a:latin typeface="Garamond"/>
                <a:ea typeface="Garamond"/>
                <a:cs typeface="Garamond"/>
                <a:sym typeface="Garamond"/>
              </a:rPr>
            </a:br>
            <a:r>
              <a:rPr b="1" lang="en" sz="1900">
                <a:solidFill>
                  <a:schemeClr val="lt1"/>
                </a:solidFill>
                <a:latin typeface="Garamond"/>
                <a:ea typeface="Garamond"/>
                <a:cs typeface="Garamond"/>
                <a:sym typeface="Garamond"/>
              </a:rPr>
              <a:t>Look at these two sources [provided in class]. What differences do you see?</a:t>
            </a:r>
            <a:endParaRPr b="1" sz="1900">
              <a:solidFill>
                <a:schemeClr val="lt1"/>
              </a:solidFill>
              <a:latin typeface="Garamond"/>
              <a:ea typeface="Garamond"/>
              <a:cs typeface="Garamond"/>
              <a:sym typeface="Garamon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9">
                                            <p:txEl>
                                              <p:pRg end="0" st="0"/>
                                            </p:txEl>
                                          </p:spTgt>
                                        </p:tgtEl>
                                        <p:attrNameLst>
                                          <p:attrName>style.visibility</p:attrName>
                                        </p:attrNameLst>
                                      </p:cBhvr>
                                      <p:to>
                                        <p:strVal val="visible"/>
                                      </p:to>
                                    </p:set>
                                    <p:animEffect filter="fade" transition="in">
                                      <p:cBhvr>
                                        <p:cTn dur="1000"/>
                                        <p:tgtEl>
                                          <p:spTgt spid="199">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9">
                                            <p:txEl>
                                              <p:pRg end="1" st="1"/>
                                            </p:txEl>
                                          </p:spTgt>
                                        </p:tgtEl>
                                        <p:attrNameLst>
                                          <p:attrName>style.visibility</p:attrName>
                                        </p:attrNameLst>
                                      </p:cBhvr>
                                      <p:to>
                                        <p:strVal val="visible"/>
                                      </p:to>
                                    </p:set>
                                    <p:animEffect filter="fade" transition="in">
                                      <p:cBhvr>
                                        <p:cTn dur="1000"/>
                                        <p:tgtEl>
                                          <p:spTgt spid="199">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9">
                                            <p:txEl>
                                              <p:pRg end="2" st="2"/>
                                            </p:txEl>
                                          </p:spTgt>
                                        </p:tgtEl>
                                        <p:attrNameLst>
                                          <p:attrName>style.visibility</p:attrName>
                                        </p:attrNameLst>
                                      </p:cBhvr>
                                      <p:to>
                                        <p:strVal val="visible"/>
                                      </p:to>
                                    </p:set>
                                    <p:animEffect filter="fade" transition="in">
                                      <p:cBhvr>
                                        <p:cTn dur="1000"/>
                                        <p:tgtEl>
                                          <p:spTgt spid="199">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9">
                                            <p:txEl>
                                              <p:pRg end="3" st="3"/>
                                            </p:txEl>
                                          </p:spTgt>
                                        </p:tgtEl>
                                        <p:attrNameLst>
                                          <p:attrName>style.visibility</p:attrName>
                                        </p:attrNameLst>
                                      </p:cBhvr>
                                      <p:to>
                                        <p:strVal val="visible"/>
                                      </p:to>
                                    </p:set>
                                    <p:animEffect filter="fade" transition="in">
                                      <p:cBhvr>
                                        <p:cTn dur="1000"/>
                                        <p:tgtEl>
                                          <p:spTgt spid="199">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9">
                                            <p:txEl>
                                              <p:pRg end="4" st="4"/>
                                            </p:txEl>
                                          </p:spTgt>
                                        </p:tgtEl>
                                        <p:attrNameLst>
                                          <p:attrName>style.visibility</p:attrName>
                                        </p:attrNameLst>
                                      </p:cBhvr>
                                      <p:to>
                                        <p:strVal val="visible"/>
                                      </p:to>
                                    </p:set>
                                    <p:animEffect filter="fade" transition="in">
                                      <p:cBhvr>
                                        <p:cTn dur="1000"/>
                                        <p:tgtEl>
                                          <p:spTgt spid="199">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9">
                                            <p:txEl>
                                              <p:pRg end="5" st="5"/>
                                            </p:txEl>
                                          </p:spTgt>
                                        </p:tgtEl>
                                        <p:attrNameLst>
                                          <p:attrName>style.visibility</p:attrName>
                                        </p:attrNameLst>
                                      </p:cBhvr>
                                      <p:to>
                                        <p:strVal val="visible"/>
                                      </p:to>
                                    </p:set>
                                    <p:animEffect filter="fade" transition="in">
                                      <p:cBhvr>
                                        <p:cTn dur="1000"/>
                                        <p:tgtEl>
                                          <p:spTgt spid="199">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9">
                                            <p:txEl>
                                              <p:pRg end="6" st="6"/>
                                            </p:txEl>
                                          </p:spTgt>
                                        </p:tgtEl>
                                        <p:attrNameLst>
                                          <p:attrName>style.visibility</p:attrName>
                                        </p:attrNameLst>
                                      </p:cBhvr>
                                      <p:to>
                                        <p:strVal val="visible"/>
                                      </p:to>
                                    </p:set>
                                    <p:animEffect filter="fade" transition="in">
                                      <p:cBhvr>
                                        <p:cTn dur="1000"/>
                                        <p:tgtEl>
                                          <p:spTgt spid="199">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9">
                                            <p:txEl>
                                              <p:pRg end="7" st="7"/>
                                            </p:txEl>
                                          </p:spTgt>
                                        </p:tgtEl>
                                        <p:attrNameLst>
                                          <p:attrName>style.visibility</p:attrName>
                                        </p:attrNameLst>
                                      </p:cBhvr>
                                      <p:to>
                                        <p:strVal val="visible"/>
                                      </p:to>
                                    </p:set>
                                    <p:animEffect filter="fade" transition="in">
                                      <p:cBhvr>
                                        <p:cTn dur="1000"/>
                                        <p:tgtEl>
                                          <p:spTgt spid="199">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9">
                                            <p:txEl>
                                              <p:pRg end="8" st="8"/>
                                            </p:txEl>
                                          </p:spTgt>
                                        </p:tgtEl>
                                        <p:attrNameLst>
                                          <p:attrName>style.visibility</p:attrName>
                                        </p:attrNameLst>
                                      </p:cBhvr>
                                      <p:to>
                                        <p:strVal val="visible"/>
                                      </p:to>
                                    </p:set>
                                    <p:animEffect filter="fade" transition="in">
                                      <p:cBhvr>
                                        <p:cTn dur="1000"/>
                                        <p:tgtEl>
                                          <p:spTgt spid="199">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9">
                                            <p:txEl>
                                              <p:pRg end="9" st="9"/>
                                            </p:txEl>
                                          </p:spTgt>
                                        </p:tgtEl>
                                        <p:attrNameLst>
                                          <p:attrName>style.visibility</p:attrName>
                                        </p:attrNameLst>
                                      </p:cBhvr>
                                      <p:to>
                                        <p:strVal val="visible"/>
                                      </p:to>
                                    </p:set>
                                    <p:animEffect filter="fade" transition="in">
                                      <p:cBhvr>
                                        <p:cTn dur="1000"/>
                                        <p:tgtEl>
                                          <p:spTgt spid="199">
                                            <p:txEl>
                                              <p:pRg end="9" st="9"/>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28"/>
          <p:cNvSpPr txBox="1"/>
          <p:nvPr>
            <p:ph type="title"/>
          </p:nvPr>
        </p:nvSpPr>
        <p:spPr>
          <a:xfrm>
            <a:off x="628650" y="273844"/>
            <a:ext cx="7886700" cy="994200"/>
          </a:xfrm>
          <a:prstGeom prst="rect">
            <a:avLst/>
          </a:prstGeom>
        </p:spPr>
        <p:txBody>
          <a:bodyPr anchorCtr="0" anchor="ctr" bIns="34275" lIns="68575" spcFirstLastPara="1" rIns="68575" wrap="square" tIns="34275">
            <a:noAutofit/>
          </a:bodyPr>
          <a:lstStyle/>
          <a:p>
            <a:pPr indent="0" lvl="0" marL="0" rtl="0" algn="l">
              <a:spcBef>
                <a:spcPts val="0"/>
              </a:spcBef>
              <a:spcAft>
                <a:spcPts val="0"/>
              </a:spcAft>
              <a:buSzPts val="990"/>
              <a:buNone/>
            </a:pPr>
            <a:r>
              <a:rPr lang="en" sz="3559">
                <a:solidFill>
                  <a:srgbClr val="FFFFFF"/>
                </a:solidFill>
              </a:rPr>
              <a:t>Authority is Constructed and Contextual</a:t>
            </a:r>
            <a:endParaRPr sz="2750"/>
          </a:p>
        </p:txBody>
      </p:sp>
      <p:sp>
        <p:nvSpPr>
          <p:cNvPr id="208" name="Google Shape;208;p28"/>
          <p:cNvSpPr txBox="1"/>
          <p:nvPr>
            <p:ph idx="1" type="body"/>
          </p:nvPr>
        </p:nvSpPr>
        <p:spPr>
          <a:xfrm>
            <a:off x="628650" y="1372791"/>
            <a:ext cx="7886700" cy="3074100"/>
          </a:xfrm>
          <a:prstGeom prst="rect">
            <a:avLst/>
          </a:prstGeom>
        </p:spPr>
        <p:txBody>
          <a:bodyPr anchorCtr="0" anchor="t" bIns="137150" lIns="137150" spcFirstLastPara="1" rIns="137150" wrap="square" tIns="137150">
            <a:normAutofit/>
          </a:bodyPr>
          <a:lstStyle/>
          <a:p>
            <a:pPr indent="0" lvl="0" marL="0" rtl="0" algn="l">
              <a:lnSpc>
                <a:spcPct val="115000"/>
              </a:lnSpc>
              <a:spcBef>
                <a:spcPts val="0"/>
              </a:spcBef>
              <a:spcAft>
                <a:spcPts val="0"/>
              </a:spcAft>
              <a:buNone/>
            </a:pPr>
            <a:r>
              <a:rPr lang="en" sz="1890">
                <a:solidFill>
                  <a:srgbClr val="000000"/>
                </a:solidFill>
                <a:latin typeface="Arial"/>
                <a:ea typeface="Arial"/>
                <a:cs typeface="Arial"/>
                <a:sym typeface="Arial"/>
              </a:rPr>
              <a:t>Information resources reflect their creators’ </a:t>
            </a:r>
            <a:r>
              <a:rPr b="1" lang="en" sz="1890">
                <a:solidFill>
                  <a:srgbClr val="000000"/>
                </a:solidFill>
                <a:latin typeface="Arial"/>
                <a:ea typeface="Arial"/>
                <a:cs typeface="Arial"/>
                <a:sym typeface="Arial"/>
              </a:rPr>
              <a:t>expertise and credibility</a:t>
            </a:r>
            <a:r>
              <a:rPr lang="en" sz="1890">
                <a:solidFill>
                  <a:srgbClr val="000000"/>
                </a:solidFill>
                <a:latin typeface="Arial"/>
                <a:ea typeface="Arial"/>
                <a:cs typeface="Arial"/>
                <a:sym typeface="Arial"/>
              </a:rPr>
              <a:t>,</a:t>
            </a:r>
            <a:endParaRPr sz="1890">
              <a:solidFill>
                <a:srgbClr val="000000"/>
              </a:solidFill>
              <a:latin typeface="Arial"/>
              <a:ea typeface="Arial"/>
              <a:cs typeface="Arial"/>
              <a:sym typeface="Arial"/>
            </a:endParaRPr>
          </a:p>
          <a:p>
            <a:pPr indent="457200" lvl="0" marL="0" rtl="0" algn="l">
              <a:lnSpc>
                <a:spcPct val="115000"/>
              </a:lnSpc>
              <a:spcBef>
                <a:spcPts val="0"/>
              </a:spcBef>
              <a:spcAft>
                <a:spcPts val="0"/>
              </a:spcAft>
              <a:buNone/>
            </a:pPr>
            <a:r>
              <a:rPr lang="en" sz="1890">
                <a:solidFill>
                  <a:srgbClr val="000000"/>
                </a:solidFill>
                <a:latin typeface="Arial"/>
                <a:ea typeface="Arial"/>
                <a:cs typeface="Arial"/>
                <a:sym typeface="Arial"/>
              </a:rPr>
              <a:t>  and are evaluated based on the information need</a:t>
            </a:r>
            <a:endParaRPr sz="1890">
              <a:solidFill>
                <a:srgbClr val="000000"/>
              </a:solidFill>
              <a:latin typeface="Arial"/>
              <a:ea typeface="Arial"/>
              <a:cs typeface="Arial"/>
              <a:sym typeface="Arial"/>
            </a:endParaRPr>
          </a:p>
          <a:p>
            <a:pPr indent="457200" lvl="0" marL="0" rtl="0" algn="l">
              <a:lnSpc>
                <a:spcPct val="115000"/>
              </a:lnSpc>
              <a:spcBef>
                <a:spcPts val="0"/>
              </a:spcBef>
              <a:spcAft>
                <a:spcPts val="0"/>
              </a:spcAft>
              <a:buNone/>
            </a:pPr>
            <a:r>
              <a:rPr lang="en" sz="1890">
                <a:solidFill>
                  <a:srgbClr val="000000"/>
                </a:solidFill>
                <a:latin typeface="Arial"/>
                <a:ea typeface="Arial"/>
                <a:cs typeface="Arial"/>
                <a:sym typeface="Arial"/>
              </a:rPr>
              <a:t>  and the context in which the information will be used.</a:t>
            </a:r>
            <a:endParaRPr sz="1890">
              <a:solidFill>
                <a:srgbClr val="000000"/>
              </a:solidFill>
              <a:latin typeface="Arial"/>
              <a:ea typeface="Arial"/>
              <a:cs typeface="Arial"/>
              <a:sym typeface="Arial"/>
            </a:endParaRPr>
          </a:p>
          <a:p>
            <a:pPr indent="0" lvl="0" marL="0" rtl="0" algn="l">
              <a:spcBef>
                <a:spcPts val="1000"/>
              </a:spcBef>
              <a:spcAft>
                <a:spcPts val="0"/>
              </a:spcAft>
              <a:buNone/>
            </a:pPr>
            <a:r>
              <a:rPr lang="en" sz="1890">
                <a:solidFill>
                  <a:srgbClr val="000000"/>
                </a:solidFill>
                <a:latin typeface="Arial"/>
                <a:ea typeface="Arial"/>
                <a:cs typeface="Arial"/>
                <a:sym typeface="Arial"/>
              </a:rPr>
              <a:t>Authority is </a:t>
            </a:r>
            <a:r>
              <a:rPr b="1" lang="en" sz="1890">
                <a:solidFill>
                  <a:srgbClr val="000000"/>
                </a:solidFill>
                <a:latin typeface="Arial"/>
                <a:ea typeface="Arial"/>
                <a:cs typeface="Arial"/>
                <a:sym typeface="Arial"/>
              </a:rPr>
              <a:t>constructed</a:t>
            </a:r>
            <a:r>
              <a:rPr lang="en" sz="1890">
                <a:solidFill>
                  <a:srgbClr val="000000"/>
                </a:solidFill>
                <a:latin typeface="Arial"/>
                <a:ea typeface="Arial"/>
                <a:cs typeface="Arial"/>
                <a:sym typeface="Arial"/>
              </a:rPr>
              <a:t> in that various communities may recognize different types of authority.</a:t>
            </a:r>
            <a:endParaRPr sz="1890">
              <a:solidFill>
                <a:srgbClr val="000000"/>
              </a:solidFill>
              <a:latin typeface="Arial"/>
              <a:ea typeface="Arial"/>
              <a:cs typeface="Arial"/>
              <a:sym typeface="Arial"/>
            </a:endParaRPr>
          </a:p>
          <a:p>
            <a:pPr indent="0" lvl="0" marL="0" rtl="0" algn="l">
              <a:spcBef>
                <a:spcPts val="1000"/>
              </a:spcBef>
              <a:spcAft>
                <a:spcPts val="0"/>
              </a:spcAft>
              <a:buNone/>
            </a:pPr>
            <a:r>
              <a:rPr lang="en" sz="1890">
                <a:solidFill>
                  <a:srgbClr val="000000"/>
                </a:solidFill>
                <a:latin typeface="Arial"/>
                <a:ea typeface="Arial"/>
                <a:cs typeface="Arial"/>
                <a:sym typeface="Arial"/>
              </a:rPr>
              <a:t>It is </a:t>
            </a:r>
            <a:r>
              <a:rPr b="1" lang="en" sz="1890">
                <a:solidFill>
                  <a:srgbClr val="000000"/>
                </a:solidFill>
                <a:latin typeface="Arial"/>
                <a:ea typeface="Arial"/>
                <a:cs typeface="Arial"/>
                <a:sym typeface="Arial"/>
              </a:rPr>
              <a:t>contextual</a:t>
            </a:r>
            <a:r>
              <a:rPr lang="en" sz="1890">
                <a:solidFill>
                  <a:srgbClr val="000000"/>
                </a:solidFill>
                <a:latin typeface="Arial"/>
                <a:ea typeface="Arial"/>
                <a:cs typeface="Arial"/>
                <a:sym typeface="Arial"/>
              </a:rPr>
              <a:t> in that the information need may help to determine the level of authority required.</a:t>
            </a:r>
            <a:endParaRPr sz="1890">
              <a:solidFill>
                <a:srgbClr val="000000"/>
              </a:solidFill>
              <a:latin typeface="Arial"/>
              <a:ea typeface="Arial"/>
              <a:cs typeface="Arial"/>
              <a:sym typeface="Arial"/>
            </a:endParaRPr>
          </a:p>
          <a:p>
            <a:pPr indent="0" lvl="0" marL="0" rtl="0" algn="l">
              <a:spcBef>
                <a:spcPts val="800"/>
              </a:spcBef>
              <a:spcAft>
                <a:spcPts val="0"/>
              </a:spcAft>
              <a:buNone/>
            </a:pPr>
            <a:r>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29"/>
          <p:cNvSpPr txBox="1"/>
          <p:nvPr>
            <p:ph type="title"/>
          </p:nvPr>
        </p:nvSpPr>
        <p:spPr>
          <a:xfrm>
            <a:off x="628650" y="273844"/>
            <a:ext cx="7886700" cy="994200"/>
          </a:xfrm>
          <a:prstGeom prst="rect">
            <a:avLst/>
          </a:prstGeom>
        </p:spPr>
        <p:txBody>
          <a:bodyPr anchorCtr="0" anchor="ctr" bIns="34275" lIns="68575" spcFirstLastPara="1" rIns="68575" wrap="square" tIns="34275">
            <a:noAutofit/>
          </a:bodyPr>
          <a:lstStyle/>
          <a:p>
            <a:pPr indent="0" lvl="0" marL="0" rtl="0" algn="l">
              <a:spcBef>
                <a:spcPts val="0"/>
              </a:spcBef>
              <a:spcAft>
                <a:spcPts val="0"/>
              </a:spcAft>
              <a:buSzPts val="990"/>
              <a:buNone/>
            </a:pPr>
            <a:r>
              <a:rPr lang="en" sz="4160">
                <a:solidFill>
                  <a:srgbClr val="FFFFFF"/>
                </a:solidFill>
              </a:rPr>
              <a:t>Information Creation as a Process</a:t>
            </a:r>
            <a:endParaRPr sz="3350"/>
          </a:p>
        </p:txBody>
      </p:sp>
      <p:sp>
        <p:nvSpPr>
          <p:cNvPr id="214" name="Google Shape;214;p29"/>
          <p:cNvSpPr txBox="1"/>
          <p:nvPr>
            <p:ph idx="1" type="body"/>
          </p:nvPr>
        </p:nvSpPr>
        <p:spPr>
          <a:xfrm>
            <a:off x="628650" y="1372791"/>
            <a:ext cx="7886700" cy="3074100"/>
          </a:xfrm>
          <a:prstGeom prst="rect">
            <a:avLst/>
          </a:prstGeom>
        </p:spPr>
        <p:txBody>
          <a:bodyPr anchorCtr="0" anchor="t" bIns="137150" lIns="137150" spcFirstLastPara="1" rIns="137150" wrap="square" tIns="137150">
            <a:normAutofit/>
          </a:bodyPr>
          <a:lstStyle/>
          <a:p>
            <a:pPr indent="0" lvl="0" marL="0" rtl="0" algn="l">
              <a:spcBef>
                <a:spcPts val="1000"/>
              </a:spcBef>
              <a:spcAft>
                <a:spcPts val="0"/>
              </a:spcAft>
              <a:buNone/>
            </a:pPr>
            <a:r>
              <a:rPr lang="en" sz="2191">
                <a:solidFill>
                  <a:srgbClr val="000000"/>
                </a:solidFill>
                <a:latin typeface="Arial"/>
                <a:ea typeface="Arial"/>
                <a:cs typeface="Arial"/>
                <a:sym typeface="Arial"/>
              </a:rPr>
              <a:t>Information in any format is produced to </a:t>
            </a:r>
            <a:r>
              <a:rPr b="1" lang="en" sz="2191">
                <a:solidFill>
                  <a:srgbClr val="000000"/>
                </a:solidFill>
                <a:latin typeface="Arial"/>
                <a:ea typeface="Arial"/>
                <a:cs typeface="Arial"/>
                <a:sym typeface="Arial"/>
              </a:rPr>
              <a:t>convey a message </a:t>
            </a:r>
            <a:r>
              <a:rPr lang="en" sz="2191">
                <a:solidFill>
                  <a:srgbClr val="000000"/>
                </a:solidFill>
                <a:latin typeface="Arial"/>
                <a:ea typeface="Arial"/>
                <a:cs typeface="Arial"/>
                <a:sym typeface="Arial"/>
              </a:rPr>
              <a:t>and is shared via a selected </a:t>
            </a:r>
            <a:r>
              <a:rPr b="1" lang="en" sz="2191">
                <a:solidFill>
                  <a:srgbClr val="000000"/>
                </a:solidFill>
                <a:latin typeface="Arial"/>
                <a:ea typeface="Arial"/>
                <a:cs typeface="Arial"/>
                <a:sym typeface="Arial"/>
              </a:rPr>
              <a:t>delivery method</a:t>
            </a:r>
            <a:r>
              <a:rPr lang="en" sz="2191">
                <a:solidFill>
                  <a:srgbClr val="000000"/>
                </a:solidFill>
                <a:latin typeface="Arial"/>
                <a:ea typeface="Arial"/>
                <a:cs typeface="Arial"/>
                <a:sym typeface="Arial"/>
              </a:rPr>
              <a:t>.</a:t>
            </a:r>
            <a:endParaRPr sz="2191">
              <a:solidFill>
                <a:srgbClr val="000000"/>
              </a:solidFill>
              <a:latin typeface="Arial"/>
              <a:ea typeface="Arial"/>
              <a:cs typeface="Arial"/>
              <a:sym typeface="Arial"/>
            </a:endParaRPr>
          </a:p>
          <a:p>
            <a:pPr indent="0" lvl="0" marL="0" rtl="0" algn="l">
              <a:spcBef>
                <a:spcPts val="1000"/>
              </a:spcBef>
              <a:spcAft>
                <a:spcPts val="0"/>
              </a:spcAft>
              <a:buNone/>
            </a:pPr>
            <a:r>
              <a:rPr lang="en" sz="2191">
                <a:solidFill>
                  <a:srgbClr val="000000"/>
                </a:solidFill>
                <a:latin typeface="Arial"/>
                <a:ea typeface="Arial"/>
                <a:cs typeface="Arial"/>
                <a:sym typeface="Arial"/>
              </a:rPr>
              <a:t>The </a:t>
            </a:r>
            <a:r>
              <a:rPr b="1" lang="en" sz="2191">
                <a:solidFill>
                  <a:srgbClr val="000000"/>
                </a:solidFill>
                <a:latin typeface="Arial"/>
                <a:ea typeface="Arial"/>
                <a:cs typeface="Arial"/>
                <a:sym typeface="Arial"/>
              </a:rPr>
              <a:t>iterative processes </a:t>
            </a:r>
            <a:r>
              <a:rPr lang="en" sz="2191">
                <a:solidFill>
                  <a:srgbClr val="000000"/>
                </a:solidFill>
                <a:latin typeface="Arial"/>
                <a:ea typeface="Arial"/>
                <a:cs typeface="Arial"/>
                <a:sym typeface="Arial"/>
              </a:rPr>
              <a:t>of researching, creating, revising, and disseminating information vary, and the resulting </a:t>
            </a:r>
            <a:r>
              <a:rPr b="1" lang="en" sz="2191">
                <a:solidFill>
                  <a:srgbClr val="000000"/>
                </a:solidFill>
                <a:latin typeface="Arial"/>
                <a:ea typeface="Arial"/>
                <a:cs typeface="Arial"/>
                <a:sym typeface="Arial"/>
              </a:rPr>
              <a:t>product</a:t>
            </a:r>
            <a:r>
              <a:rPr lang="en" sz="2191">
                <a:solidFill>
                  <a:srgbClr val="000000"/>
                </a:solidFill>
                <a:latin typeface="Arial"/>
                <a:ea typeface="Arial"/>
                <a:cs typeface="Arial"/>
                <a:sym typeface="Arial"/>
              </a:rPr>
              <a:t> reflects these differences.</a:t>
            </a:r>
            <a:endParaRPr sz="2191">
              <a:solidFill>
                <a:srgbClr val="000000"/>
              </a:solidFill>
              <a:latin typeface="Arial"/>
              <a:ea typeface="Arial"/>
              <a:cs typeface="Arial"/>
              <a:sym typeface="Arial"/>
            </a:endParaRPr>
          </a:p>
          <a:p>
            <a:pPr indent="0" lvl="0" marL="0" rtl="0" algn="l">
              <a:spcBef>
                <a:spcPts val="1000"/>
              </a:spcBef>
              <a:spcAft>
                <a:spcPts val="0"/>
              </a:spcAft>
              <a:buNone/>
            </a:pPr>
            <a:r>
              <a:t/>
            </a:r>
            <a:endParaRPr sz="1890">
              <a:solidFill>
                <a:srgbClr val="000000"/>
              </a:solidFill>
              <a:latin typeface="Arial"/>
              <a:ea typeface="Arial"/>
              <a:cs typeface="Arial"/>
              <a:sym typeface="Arial"/>
            </a:endParaRPr>
          </a:p>
          <a:p>
            <a:pPr indent="0" lvl="0" marL="0" rtl="0" algn="l">
              <a:spcBef>
                <a:spcPts val="800"/>
              </a:spcBef>
              <a:spcAft>
                <a:spcPts val="0"/>
              </a:spcAft>
              <a:buNone/>
            </a:pPr>
            <a:r>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p30"/>
          <p:cNvSpPr txBox="1"/>
          <p:nvPr>
            <p:ph type="title"/>
          </p:nvPr>
        </p:nvSpPr>
        <p:spPr>
          <a:xfrm>
            <a:off x="628650" y="273844"/>
            <a:ext cx="7886700" cy="994200"/>
          </a:xfrm>
          <a:prstGeom prst="rect">
            <a:avLst/>
          </a:prstGeom>
        </p:spPr>
        <p:txBody>
          <a:bodyPr anchorCtr="0" anchor="ctr" bIns="34275" lIns="68575" spcFirstLastPara="1" rIns="68575" wrap="square" tIns="34275">
            <a:normAutofit/>
          </a:bodyPr>
          <a:lstStyle/>
          <a:p>
            <a:pPr indent="0" lvl="0" marL="0" rtl="0" algn="l">
              <a:spcBef>
                <a:spcPts val="0"/>
              </a:spcBef>
              <a:spcAft>
                <a:spcPts val="0"/>
              </a:spcAft>
              <a:buNone/>
            </a:pPr>
            <a:r>
              <a:rPr lang="en" sz="6000">
                <a:solidFill>
                  <a:srgbClr val="FFFFFF"/>
                </a:solidFill>
              </a:rPr>
              <a:t>Information Has Value</a:t>
            </a:r>
            <a:endParaRPr/>
          </a:p>
        </p:txBody>
      </p:sp>
      <p:sp>
        <p:nvSpPr>
          <p:cNvPr id="220" name="Google Shape;220;p30"/>
          <p:cNvSpPr txBox="1"/>
          <p:nvPr>
            <p:ph idx="1" type="body"/>
          </p:nvPr>
        </p:nvSpPr>
        <p:spPr>
          <a:xfrm>
            <a:off x="628650" y="1372791"/>
            <a:ext cx="7886700" cy="3074100"/>
          </a:xfrm>
          <a:prstGeom prst="rect">
            <a:avLst/>
          </a:prstGeom>
        </p:spPr>
        <p:txBody>
          <a:bodyPr anchorCtr="0" anchor="t" bIns="137150" lIns="137150" spcFirstLastPara="1" rIns="137150" wrap="square" tIns="137150">
            <a:normAutofit fontScale="77500" lnSpcReduction="10000"/>
          </a:bodyPr>
          <a:lstStyle/>
          <a:p>
            <a:pPr indent="0" lvl="0" marL="0" rtl="0" algn="l">
              <a:lnSpc>
                <a:spcPct val="115000"/>
              </a:lnSpc>
              <a:spcBef>
                <a:spcPts val="0"/>
              </a:spcBef>
              <a:spcAft>
                <a:spcPts val="0"/>
              </a:spcAft>
              <a:buNone/>
            </a:pPr>
            <a:r>
              <a:rPr lang="en" sz="2800">
                <a:solidFill>
                  <a:srgbClr val="000000"/>
                </a:solidFill>
                <a:latin typeface="Arial"/>
                <a:ea typeface="Arial"/>
                <a:cs typeface="Arial"/>
                <a:sym typeface="Arial"/>
              </a:rPr>
              <a:t>Information possesses several dimensions of </a:t>
            </a:r>
            <a:r>
              <a:rPr b="1" lang="en" sz="2800">
                <a:solidFill>
                  <a:srgbClr val="000000"/>
                </a:solidFill>
                <a:latin typeface="Arial"/>
                <a:ea typeface="Arial"/>
                <a:cs typeface="Arial"/>
                <a:sym typeface="Arial"/>
              </a:rPr>
              <a:t>value</a:t>
            </a:r>
            <a:r>
              <a:rPr lang="en" sz="2800">
                <a:solidFill>
                  <a:srgbClr val="000000"/>
                </a:solidFill>
                <a:latin typeface="Arial"/>
                <a:ea typeface="Arial"/>
                <a:cs typeface="Arial"/>
                <a:sym typeface="Arial"/>
              </a:rPr>
              <a:t>, including</a:t>
            </a:r>
            <a:endParaRPr sz="2800">
              <a:solidFill>
                <a:srgbClr val="000000"/>
              </a:solidFill>
              <a:latin typeface="Arial"/>
              <a:ea typeface="Arial"/>
              <a:cs typeface="Arial"/>
              <a:sym typeface="Arial"/>
            </a:endParaRPr>
          </a:p>
          <a:p>
            <a:pPr indent="457200" lvl="0" marL="0" rtl="0" algn="l">
              <a:lnSpc>
                <a:spcPct val="115000"/>
              </a:lnSpc>
              <a:spcBef>
                <a:spcPts val="0"/>
              </a:spcBef>
              <a:spcAft>
                <a:spcPts val="0"/>
              </a:spcAft>
              <a:buNone/>
            </a:pPr>
            <a:r>
              <a:rPr lang="en" sz="2800">
                <a:solidFill>
                  <a:srgbClr val="000000"/>
                </a:solidFill>
                <a:latin typeface="Arial"/>
                <a:ea typeface="Arial"/>
                <a:cs typeface="Arial"/>
                <a:sym typeface="Arial"/>
              </a:rPr>
              <a:t>  as a commodity,</a:t>
            </a:r>
            <a:endParaRPr sz="2800">
              <a:solidFill>
                <a:srgbClr val="000000"/>
              </a:solidFill>
              <a:latin typeface="Arial"/>
              <a:ea typeface="Arial"/>
              <a:cs typeface="Arial"/>
              <a:sym typeface="Arial"/>
            </a:endParaRPr>
          </a:p>
          <a:p>
            <a:pPr indent="457200" lvl="0" marL="0" rtl="0" algn="l">
              <a:lnSpc>
                <a:spcPct val="115000"/>
              </a:lnSpc>
              <a:spcBef>
                <a:spcPts val="0"/>
              </a:spcBef>
              <a:spcAft>
                <a:spcPts val="0"/>
              </a:spcAft>
              <a:buNone/>
            </a:pPr>
            <a:r>
              <a:rPr lang="en" sz="2800">
                <a:solidFill>
                  <a:srgbClr val="000000"/>
                </a:solidFill>
                <a:latin typeface="Arial"/>
                <a:ea typeface="Arial"/>
                <a:cs typeface="Arial"/>
                <a:sym typeface="Arial"/>
              </a:rPr>
              <a:t>  as a means of education,</a:t>
            </a:r>
            <a:endParaRPr sz="2800">
              <a:solidFill>
                <a:srgbClr val="000000"/>
              </a:solidFill>
              <a:latin typeface="Arial"/>
              <a:ea typeface="Arial"/>
              <a:cs typeface="Arial"/>
              <a:sym typeface="Arial"/>
            </a:endParaRPr>
          </a:p>
          <a:p>
            <a:pPr indent="457200" lvl="0" marL="0" rtl="0" algn="l">
              <a:lnSpc>
                <a:spcPct val="115000"/>
              </a:lnSpc>
              <a:spcBef>
                <a:spcPts val="0"/>
              </a:spcBef>
              <a:spcAft>
                <a:spcPts val="0"/>
              </a:spcAft>
              <a:buNone/>
            </a:pPr>
            <a:r>
              <a:rPr lang="en" sz="2800">
                <a:solidFill>
                  <a:srgbClr val="000000"/>
                </a:solidFill>
                <a:latin typeface="Arial"/>
                <a:ea typeface="Arial"/>
                <a:cs typeface="Arial"/>
                <a:sym typeface="Arial"/>
              </a:rPr>
              <a:t>  as a means to influence, and</a:t>
            </a:r>
            <a:endParaRPr sz="2800">
              <a:solidFill>
                <a:srgbClr val="000000"/>
              </a:solidFill>
              <a:latin typeface="Arial"/>
              <a:ea typeface="Arial"/>
              <a:cs typeface="Arial"/>
              <a:sym typeface="Arial"/>
            </a:endParaRPr>
          </a:p>
          <a:p>
            <a:pPr indent="457200" lvl="0" marL="0" rtl="0" algn="l">
              <a:lnSpc>
                <a:spcPct val="115000"/>
              </a:lnSpc>
              <a:spcBef>
                <a:spcPts val="0"/>
              </a:spcBef>
              <a:spcAft>
                <a:spcPts val="0"/>
              </a:spcAft>
              <a:buNone/>
            </a:pPr>
            <a:r>
              <a:rPr lang="en" sz="2800">
                <a:solidFill>
                  <a:srgbClr val="000000"/>
                </a:solidFill>
                <a:latin typeface="Arial"/>
                <a:ea typeface="Arial"/>
                <a:cs typeface="Arial"/>
                <a:sym typeface="Arial"/>
              </a:rPr>
              <a:t>  as a means of negotiating and understanding the world.</a:t>
            </a:r>
            <a:endParaRPr sz="2800">
              <a:solidFill>
                <a:srgbClr val="000000"/>
              </a:solidFill>
              <a:latin typeface="Arial"/>
              <a:ea typeface="Arial"/>
              <a:cs typeface="Arial"/>
              <a:sym typeface="Arial"/>
            </a:endParaRPr>
          </a:p>
          <a:p>
            <a:pPr indent="0" lvl="0" marL="0" rtl="0" algn="l">
              <a:spcBef>
                <a:spcPts val="1000"/>
              </a:spcBef>
              <a:spcAft>
                <a:spcPts val="0"/>
              </a:spcAft>
              <a:buNone/>
            </a:pPr>
            <a:r>
              <a:rPr b="1" lang="en" sz="2800">
                <a:solidFill>
                  <a:srgbClr val="000000"/>
                </a:solidFill>
                <a:latin typeface="Arial"/>
                <a:ea typeface="Arial"/>
                <a:cs typeface="Arial"/>
                <a:sym typeface="Arial"/>
              </a:rPr>
              <a:t>Legal and socio-economic interests </a:t>
            </a:r>
            <a:r>
              <a:rPr lang="en" sz="2800">
                <a:solidFill>
                  <a:srgbClr val="000000"/>
                </a:solidFill>
                <a:latin typeface="Arial"/>
                <a:ea typeface="Arial"/>
                <a:cs typeface="Arial"/>
                <a:sym typeface="Arial"/>
              </a:rPr>
              <a:t>influence information production and dissemination.</a:t>
            </a:r>
            <a:endParaRPr sz="2800">
              <a:solidFill>
                <a:srgbClr val="000000"/>
              </a:solidFill>
              <a:latin typeface="Arial"/>
              <a:ea typeface="Arial"/>
              <a:cs typeface="Arial"/>
              <a:sym typeface="Arial"/>
            </a:endParaRPr>
          </a:p>
          <a:p>
            <a:pPr indent="0" lvl="0" marL="0" rtl="0" algn="l">
              <a:spcBef>
                <a:spcPts val="800"/>
              </a:spcBef>
              <a:spcAft>
                <a:spcPts val="0"/>
              </a:spcAft>
              <a:buNone/>
            </a:pPr>
            <a:r>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31"/>
          <p:cNvSpPr txBox="1"/>
          <p:nvPr>
            <p:ph type="title"/>
          </p:nvPr>
        </p:nvSpPr>
        <p:spPr>
          <a:xfrm>
            <a:off x="628650" y="273844"/>
            <a:ext cx="7886700" cy="994200"/>
          </a:xfrm>
          <a:prstGeom prst="rect">
            <a:avLst/>
          </a:prstGeom>
        </p:spPr>
        <p:txBody>
          <a:bodyPr anchorCtr="0" anchor="ctr" bIns="34275" lIns="68575" spcFirstLastPara="1" rIns="68575" wrap="square" tIns="34275">
            <a:normAutofit/>
          </a:bodyPr>
          <a:lstStyle/>
          <a:p>
            <a:pPr indent="0" lvl="0" marL="0" rtl="0" algn="l">
              <a:spcBef>
                <a:spcPts val="0"/>
              </a:spcBef>
              <a:spcAft>
                <a:spcPts val="0"/>
              </a:spcAft>
              <a:buNone/>
            </a:pPr>
            <a:r>
              <a:rPr lang="en" sz="6000">
                <a:solidFill>
                  <a:srgbClr val="FFFFFF"/>
                </a:solidFill>
              </a:rPr>
              <a:t>Research as Inquiry</a:t>
            </a:r>
            <a:endParaRPr/>
          </a:p>
        </p:txBody>
      </p:sp>
      <p:sp>
        <p:nvSpPr>
          <p:cNvPr id="226" name="Google Shape;226;p31"/>
          <p:cNvSpPr txBox="1"/>
          <p:nvPr>
            <p:ph idx="1" type="body"/>
          </p:nvPr>
        </p:nvSpPr>
        <p:spPr>
          <a:xfrm>
            <a:off x="628650" y="1372791"/>
            <a:ext cx="7886700" cy="3074100"/>
          </a:xfrm>
          <a:prstGeom prst="rect">
            <a:avLst/>
          </a:prstGeom>
        </p:spPr>
        <p:txBody>
          <a:bodyPr anchorCtr="0" anchor="t" bIns="137150" lIns="137150" spcFirstLastPara="1" rIns="137150" wrap="square" tIns="137150">
            <a:normAutofit/>
          </a:bodyPr>
          <a:lstStyle/>
          <a:p>
            <a:pPr indent="0" lvl="0" marL="0" rtl="0" algn="l">
              <a:lnSpc>
                <a:spcPct val="115000"/>
              </a:lnSpc>
              <a:spcBef>
                <a:spcPts val="0"/>
              </a:spcBef>
              <a:spcAft>
                <a:spcPts val="0"/>
              </a:spcAft>
              <a:buNone/>
            </a:pPr>
            <a:r>
              <a:rPr lang="en" sz="2200">
                <a:solidFill>
                  <a:srgbClr val="000000"/>
                </a:solidFill>
                <a:latin typeface="Arial"/>
                <a:ea typeface="Arial"/>
                <a:cs typeface="Arial"/>
                <a:sym typeface="Arial"/>
              </a:rPr>
              <a:t>Research is </a:t>
            </a:r>
            <a:r>
              <a:rPr b="1" lang="en" sz="2200">
                <a:solidFill>
                  <a:srgbClr val="000000"/>
                </a:solidFill>
                <a:latin typeface="Arial"/>
                <a:ea typeface="Arial"/>
                <a:cs typeface="Arial"/>
                <a:sym typeface="Arial"/>
              </a:rPr>
              <a:t>iterative</a:t>
            </a:r>
            <a:endParaRPr b="1" sz="2200">
              <a:solidFill>
                <a:srgbClr val="000000"/>
              </a:solidFill>
              <a:latin typeface="Arial"/>
              <a:ea typeface="Arial"/>
              <a:cs typeface="Arial"/>
              <a:sym typeface="Arial"/>
            </a:endParaRPr>
          </a:p>
          <a:p>
            <a:pPr indent="457200" lvl="0" marL="0" rtl="0" algn="l">
              <a:lnSpc>
                <a:spcPct val="115000"/>
              </a:lnSpc>
              <a:spcBef>
                <a:spcPts val="0"/>
              </a:spcBef>
              <a:spcAft>
                <a:spcPts val="0"/>
              </a:spcAft>
              <a:buNone/>
            </a:pPr>
            <a:r>
              <a:rPr lang="en" sz="2200">
                <a:solidFill>
                  <a:srgbClr val="000000"/>
                </a:solidFill>
                <a:latin typeface="Arial"/>
                <a:ea typeface="Arial"/>
                <a:cs typeface="Arial"/>
                <a:sym typeface="Arial"/>
              </a:rPr>
              <a:t>  and depends upon asking</a:t>
            </a:r>
            <a:endParaRPr sz="2200">
              <a:solidFill>
                <a:srgbClr val="000000"/>
              </a:solidFill>
              <a:latin typeface="Arial"/>
              <a:ea typeface="Arial"/>
              <a:cs typeface="Arial"/>
              <a:sym typeface="Arial"/>
            </a:endParaRPr>
          </a:p>
          <a:p>
            <a:pPr indent="457200" lvl="0" marL="0" rtl="0" algn="l">
              <a:lnSpc>
                <a:spcPct val="115000"/>
              </a:lnSpc>
              <a:spcBef>
                <a:spcPts val="0"/>
              </a:spcBef>
              <a:spcAft>
                <a:spcPts val="0"/>
              </a:spcAft>
              <a:buNone/>
            </a:pPr>
            <a:r>
              <a:rPr lang="en" sz="2200">
                <a:solidFill>
                  <a:srgbClr val="000000"/>
                </a:solidFill>
                <a:latin typeface="Arial"/>
                <a:ea typeface="Arial"/>
                <a:cs typeface="Arial"/>
                <a:sym typeface="Arial"/>
              </a:rPr>
              <a:t>  	increasingly complex or new </a:t>
            </a:r>
            <a:r>
              <a:rPr b="1" lang="en" sz="2200">
                <a:solidFill>
                  <a:srgbClr val="000000"/>
                </a:solidFill>
                <a:latin typeface="Arial"/>
                <a:ea typeface="Arial"/>
                <a:cs typeface="Arial"/>
                <a:sym typeface="Arial"/>
              </a:rPr>
              <a:t>questions</a:t>
            </a:r>
            <a:endParaRPr b="1" sz="2200">
              <a:solidFill>
                <a:srgbClr val="000000"/>
              </a:solidFill>
              <a:latin typeface="Arial"/>
              <a:ea typeface="Arial"/>
              <a:cs typeface="Arial"/>
              <a:sym typeface="Arial"/>
            </a:endParaRPr>
          </a:p>
          <a:p>
            <a:pPr indent="457200" lvl="0" marL="0" rtl="0" algn="l">
              <a:lnSpc>
                <a:spcPct val="115000"/>
              </a:lnSpc>
              <a:spcBef>
                <a:spcPts val="0"/>
              </a:spcBef>
              <a:spcAft>
                <a:spcPts val="0"/>
              </a:spcAft>
              <a:buNone/>
            </a:pPr>
            <a:r>
              <a:rPr lang="en" sz="2200">
                <a:solidFill>
                  <a:srgbClr val="000000"/>
                </a:solidFill>
                <a:latin typeface="Arial"/>
                <a:ea typeface="Arial"/>
                <a:cs typeface="Arial"/>
                <a:sym typeface="Arial"/>
              </a:rPr>
              <a:t>  whose answers in turn develop </a:t>
            </a:r>
            <a:r>
              <a:rPr b="1" lang="en" sz="2200">
                <a:solidFill>
                  <a:srgbClr val="000000"/>
                </a:solidFill>
                <a:latin typeface="Arial"/>
                <a:ea typeface="Arial"/>
                <a:cs typeface="Arial"/>
                <a:sym typeface="Arial"/>
              </a:rPr>
              <a:t>additional questions</a:t>
            </a:r>
            <a:endParaRPr b="1" sz="2200">
              <a:solidFill>
                <a:srgbClr val="000000"/>
              </a:solidFill>
              <a:latin typeface="Arial"/>
              <a:ea typeface="Arial"/>
              <a:cs typeface="Arial"/>
              <a:sym typeface="Arial"/>
            </a:endParaRPr>
          </a:p>
          <a:p>
            <a:pPr indent="457200" lvl="0" marL="457200" rtl="0" algn="l">
              <a:lnSpc>
                <a:spcPct val="115000"/>
              </a:lnSpc>
              <a:spcBef>
                <a:spcPts val="0"/>
              </a:spcBef>
              <a:spcAft>
                <a:spcPts val="0"/>
              </a:spcAft>
              <a:buNone/>
            </a:pPr>
            <a:r>
              <a:rPr lang="en" sz="2200">
                <a:solidFill>
                  <a:srgbClr val="000000"/>
                </a:solidFill>
                <a:latin typeface="Arial"/>
                <a:ea typeface="Arial"/>
                <a:cs typeface="Arial"/>
                <a:sym typeface="Arial"/>
              </a:rPr>
              <a:t>or lines of inquiry in any field.</a:t>
            </a:r>
            <a:endParaRPr sz="2200">
              <a:solidFill>
                <a:srgbClr val="000000"/>
              </a:solidFill>
              <a:latin typeface="Arial"/>
              <a:ea typeface="Arial"/>
              <a:cs typeface="Arial"/>
              <a:sym typeface="Arial"/>
            </a:endParaRPr>
          </a:p>
          <a:p>
            <a:pPr indent="0" lvl="0" marL="0" rtl="0" algn="l">
              <a:spcBef>
                <a:spcPts val="800"/>
              </a:spcBef>
              <a:spcAft>
                <a:spcPts val="0"/>
              </a:spcAft>
              <a:buNone/>
            </a:pPr>
            <a:r>
              <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32"/>
          <p:cNvSpPr txBox="1"/>
          <p:nvPr>
            <p:ph type="title"/>
          </p:nvPr>
        </p:nvSpPr>
        <p:spPr>
          <a:xfrm>
            <a:off x="628650" y="273844"/>
            <a:ext cx="7886700" cy="994200"/>
          </a:xfrm>
          <a:prstGeom prst="rect">
            <a:avLst/>
          </a:prstGeom>
        </p:spPr>
        <p:txBody>
          <a:bodyPr anchorCtr="0" anchor="ctr" bIns="34275" lIns="68575" spcFirstLastPara="1" rIns="68575" wrap="square" tIns="34275">
            <a:noAutofit/>
          </a:bodyPr>
          <a:lstStyle/>
          <a:p>
            <a:pPr indent="0" lvl="0" marL="0" rtl="0" algn="l">
              <a:spcBef>
                <a:spcPts val="0"/>
              </a:spcBef>
              <a:spcAft>
                <a:spcPts val="0"/>
              </a:spcAft>
              <a:buSzPts val="990"/>
              <a:buNone/>
            </a:pPr>
            <a:r>
              <a:rPr lang="en" sz="5100">
                <a:solidFill>
                  <a:srgbClr val="FFFFFF"/>
                </a:solidFill>
              </a:rPr>
              <a:t>Scholarship as Conversation</a:t>
            </a:r>
            <a:endParaRPr sz="3750"/>
          </a:p>
        </p:txBody>
      </p:sp>
      <p:sp>
        <p:nvSpPr>
          <p:cNvPr id="232" name="Google Shape;232;p32"/>
          <p:cNvSpPr txBox="1"/>
          <p:nvPr>
            <p:ph idx="1" type="body"/>
          </p:nvPr>
        </p:nvSpPr>
        <p:spPr>
          <a:xfrm>
            <a:off x="628650" y="1372791"/>
            <a:ext cx="7886700" cy="3074100"/>
          </a:xfrm>
          <a:prstGeom prst="rect">
            <a:avLst/>
          </a:prstGeom>
        </p:spPr>
        <p:txBody>
          <a:bodyPr anchorCtr="0" anchor="t" bIns="137150" lIns="137150" spcFirstLastPara="1" rIns="137150" wrap="square" tIns="137150">
            <a:normAutofit/>
          </a:bodyPr>
          <a:lstStyle/>
          <a:p>
            <a:pPr indent="0" lvl="0" marL="0" rtl="0" algn="l">
              <a:lnSpc>
                <a:spcPct val="115000"/>
              </a:lnSpc>
              <a:spcBef>
                <a:spcPts val="0"/>
              </a:spcBef>
              <a:spcAft>
                <a:spcPts val="0"/>
              </a:spcAft>
              <a:buSzPts val="935"/>
              <a:buNone/>
            </a:pPr>
            <a:r>
              <a:rPr lang="en" sz="2180">
                <a:solidFill>
                  <a:srgbClr val="000000"/>
                </a:solidFill>
              </a:rPr>
              <a:t>Communities of scholars, researchers, or professionals</a:t>
            </a:r>
            <a:endParaRPr sz="2180">
              <a:solidFill>
                <a:srgbClr val="000000"/>
              </a:solidFill>
            </a:endParaRPr>
          </a:p>
          <a:p>
            <a:pPr indent="457200" lvl="0" marL="0" rtl="0" algn="l">
              <a:lnSpc>
                <a:spcPct val="115000"/>
              </a:lnSpc>
              <a:spcBef>
                <a:spcPts val="0"/>
              </a:spcBef>
              <a:spcAft>
                <a:spcPts val="0"/>
              </a:spcAft>
              <a:buSzPts val="935"/>
              <a:buNone/>
            </a:pPr>
            <a:r>
              <a:rPr lang="en" sz="2180">
                <a:solidFill>
                  <a:srgbClr val="000000"/>
                </a:solidFill>
              </a:rPr>
              <a:t>engage in </a:t>
            </a:r>
            <a:r>
              <a:rPr b="1" lang="en" sz="2180">
                <a:solidFill>
                  <a:srgbClr val="000000"/>
                </a:solidFill>
              </a:rPr>
              <a:t>sustained discourse</a:t>
            </a:r>
            <a:endParaRPr b="1" sz="2180">
              <a:solidFill>
                <a:srgbClr val="000000"/>
              </a:solidFill>
            </a:endParaRPr>
          </a:p>
          <a:p>
            <a:pPr indent="457200" lvl="0" marL="0" rtl="0" algn="l">
              <a:lnSpc>
                <a:spcPct val="115000"/>
              </a:lnSpc>
              <a:spcBef>
                <a:spcPts val="0"/>
              </a:spcBef>
              <a:spcAft>
                <a:spcPts val="0"/>
              </a:spcAft>
              <a:buSzPts val="935"/>
              <a:buNone/>
            </a:pPr>
            <a:r>
              <a:rPr lang="en" sz="2180">
                <a:solidFill>
                  <a:srgbClr val="000000"/>
                </a:solidFill>
              </a:rPr>
              <a:t>with new insights and discoveries occurring over time</a:t>
            </a:r>
            <a:endParaRPr sz="2180">
              <a:solidFill>
                <a:srgbClr val="000000"/>
              </a:solidFill>
            </a:endParaRPr>
          </a:p>
          <a:p>
            <a:pPr indent="457200" lvl="0" marL="0" rtl="0" algn="l">
              <a:lnSpc>
                <a:spcPct val="115000"/>
              </a:lnSpc>
              <a:spcBef>
                <a:spcPts val="0"/>
              </a:spcBef>
              <a:spcAft>
                <a:spcPts val="0"/>
              </a:spcAft>
              <a:buSzPts val="935"/>
              <a:buNone/>
            </a:pPr>
            <a:r>
              <a:rPr lang="en" sz="2180">
                <a:solidFill>
                  <a:srgbClr val="000000"/>
                </a:solidFill>
              </a:rPr>
              <a:t>as a result of </a:t>
            </a:r>
            <a:r>
              <a:rPr b="1" lang="en" sz="2180">
                <a:solidFill>
                  <a:srgbClr val="000000"/>
                </a:solidFill>
              </a:rPr>
              <a:t>varied perspectives </a:t>
            </a:r>
            <a:r>
              <a:rPr lang="en" sz="2180">
                <a:solidFill>
                  <a:srgbClr val="000000"/>
                </a:solidFill>
              </a:rPr>
              <a:t>and </a:t>
            </a:r>
            <a:r>
              <a:rPr b="1" lang="en" sz="2180">
                <a:solidFill>
                  <a:srgbClr val="000000"/>
                </a:solidFill>
              </a:rPr>
              <a:t>interpretations.</a:t>
            </a:r>
            <a:endParaRPr sz="989"/>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15"/>
          <p:cNvSpPr txBox="1"/>
          <p:nvPr>
            <p:ph idx="1" type="body"/>
          </p:nvPr>
        </p:nvSpPr>
        <p:spPr>
          <a:xfrm>
            <a:off x="4724400" y="884635"/>
            <a:ext cx="4194000" cy="3617100"/>
          </a:xfrm>
          <a:prstGeom prst="rect">
            <a:avLst/>
          </a:prstGeom>
        </p:spPr>
        <p:txBody>
          <a:bodyPr anchorCtr="0" anchor="t" bIns="137150" lIns="137150" spcFirstLastPara="1" rIns="137150" wrap="square" tIns="137150">
            <a:normAutofit/>
          </a:bodyPr>
          <a:lstStyle/>
          <a:p>
            <a:pPr indent="0" lvl="0" marL="0" rtl="0" algn="l">
              <a:spcBef>
                <a:spcPts val="800"/>
              </a:spcBef>
              <a:spcAft>
                <a:spcPts val="0"/>
              </a:spcAft>
              <a:buNone/>
            </a:pPr>
            <a:r>
              <a:t/>
            </a:r>
            <a:endParaRPr/>
          </a:p>
        </p:txBody>
      </p:sp>
      <p:sp>
        <p:nvSpPr>
          <p:cNvPr id="101" name="Google Shape;101;p15"/>
          <p:cNvSpPr txBox="1"/>
          <p:nvPr>
            <p:ph idx="2" type="body"/>
          </p:nvPr>
        </p:nvSpPr>
        <p:spPr>
          <a:xfrm>
            <a:off x="225478" y="884635"/>
            <a:ext cx="4194000" cy="3617100"/>
          </a:xfrm>
          <a:prstGeom prst="rect">
            <a:avLst/>
          </a:prstGeom>
        </p:spPr>
        <p:txBody>
          <a:bodyPr anchorCtr="0" anchor="t" bIns="137150" lIns="137150" spcFirstLastPara="1" rIns="137150" wrap="square" tIns="137150">
            <a:noAutofit/>
          </a:bodyPr>
          <a:lstStyle/>
          <a:p>
            <a:pPr indent="0" lvl="0" marL="0" rtl="0" algn="l">
              <a:spcBef>
                <a:spcPts val="800"/>
              </a:spcBef>
              <a:spcAft>
                <a:spcPts val="0"/>
              </a:spcAft>
              <a:buNone/>
            </a:pPr>
            <a:r>
              <a:rPr lang="en" sz="1700">
                <a:latin typeface="Arial"/>
                <a:ea typeface="Arial"/>
                <a:cs typeface="Arial"/>
                <a:sym typeface="Arial"/>
              </a:rPr>
              <a:t>I want to respectfully acknowledge and honor the indigenous communities whose traditional, ancestral, and sovereign lands we live and work on today.  Librarians have an important role in providing plentiful resources and education about America’s rich indigenous heritage and the current contributions of tribal nations.​</a:t>
            </a:r>
            <a:endParaRPr sz="1700">
              <a:latin typeface="Arial"/>
              <a:ea typeface="Arial"/>
              <a:cs typeface="Arial"/>
              <a:sym typeface="Arial"/>
            </a:endParaRPr>
          </a:p>
          <a:p>
            <a:pPr indent="0" lvl="0" marL="0" rtl="0" algn="l">
              <a:spcBef>
                <a:spcPts val="800"/>
              </a:spcBef>
              <a:spcAft>
                <a:spcPts val="0"/>
              </a:spcAft>
              <a:buNone/>
            </a:pPr>
            <a:r>
              <a:t/>
            </a:r>
            <a:endParaRPr sz="1700">
              <a:latin typeface="Arial"/>
              <a:ea typeface="Arial"/>
              <a:cs typeface="Arial"/>
              <a:sym typeface="Arial"/>
            </a:endParaRPr>
          </a:p>
          <a:p>
            <a:pPr indent="0" lvl="0" marL="0" rtl="0" algn="l">
              <a:spcBef>
                <a:spcPts val="800"/>
              </a:spcBef>
              <a:spcAft>
                <a:spcPts val="0"/>
              </a:spcAft>
              <a:buNone/>
            </a:pPr>
            <a:r>
              <a:rPr lang="en" sz="1700">
                <a:latin typeface="Arial"/>
                <a:ea typeface="Arial"/>
                <a:cs typeface="Arial"/>
                <a:sym typeface="Arial"/>
              </a:rPr>
              <a:t>​Please consider visiting or donating to:​</a:t>
            </a:r>
            <a:br>
              <a:rPr lang="en" sz="1700">
                <a:latin typeface="Arial"/>
                <a:ea typeface="Arial"/>
                <a:cs typeface="Arial"/>
                <a:sym typeface="Arial"/>
              </a:rPr>
            </a:br>
            <a:r>
              <a:rPr lang="en" sz="1700">
                <a:latin typeface="Arial"/>
                <a:ea typeface="Arial"/>
                <a:cs typeface="Arial"/>
                <a:sym typeface="Arial"/>
              </a:rPr>
              <a:t>First Americans Museum Oklahoma famok.org​</a:t>
            </a:r>
            <a:endParaRPr sz="1700">
              <a:latin typeface="Arial"/>
              <a:ea typeface="Arial"/>
              <a:cs typeface="Arial"/>
              <a:sym typeface="Arial"/>
            </a:endParaRPr>
          </a:p>
        </p:txBody>
      </p:sp>
      <p:sp>
        <p:nvSpPr>
          <p:cNvPr id="102" name="Google Shape;102;p15"/>
          <p:cNvSpPr txBox="1"/>
          <p:nvPr>
            <p:ph type="title"/>
          </p:nvPr>
        </p:nvSpPr>
        <p:spPr>
          <a:xfrm>
            <a:off x="154064" y="222674"/>
            <a:ext cx="7886700" cy="512700"/>
          </a:xfrm>
          <a:prstGeom prst="rect">
            <a:avLst/>
          </a:prstGeom>
        </p:spPr>
        <p:txBody>
          <a:bodyPr anchorCtr="0" anchor="ctr" bIns="34275" lIns="68575" spcFirstLastPara="1" rIns="68575" wrap="square" tIns="34275">
            <a:normAutofit fontScale="90000"/>
          </a:bodyPr>
          <a:lstStyle/>
          <a:p>
            <a:pPr indent="0" lvl="0" marL="0" rtl="0" algn="l">
              <a:spcBef>
                <a:spcPts val="0"/>
              </a:spcBef>
              <a:spcAft>
                <a:spcPts val="0"/>
              </a:spcAft>
              <a:buNone/>
            </a:pPr>
            <a:r>
              <a:rPr lang="en"/>
              <a:t>Land Acknowledgement</a:t>
            </a:r>
            <a:endParaRPr/>
          </a:p>
        </p:txBody>
      </p:sp>
      <p:pic>
        <p:nvPicPr>
          <p:cNvPr id="103" name="Google Shape;103;p15"/>
          <p:cNvPicPr preferRelativeResize="0"/>
          <p:nvPr/>
        </p:nvPicPr>
        <p:blipFill rotWithShape="1">
          <a:blip r:embed="rId3">
            <a:alphaModFix/>
          </a:blip>
          <a:srcRect b="13934" l="0" r="0" t="0"/>
          <a:stretch/>
        </p:blipFill>
        <p:spPr>
          <a:xfrm>
            <a:off x="4724400" y="884625"/>
            <a:ext cx="4194000" cy="36171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p33"/>
          <p:cNvSpPr txBox="1"/>
          <p:nvPr>
            <p:ph type="title"/>
          </p:nvPr>
        </p:nvSpPr>
        <p:spPr>
          <a:xfrm>
            <a:off x="628650" y="273844"/>
            <a:ext cx="7886700" cy="994200"/>
          </a:xfrm>
          <a:prstGeom prst="rect">
            <a:avLst/>
          </a:prstGeom>
        </p:spPr>
        <p:txBody>
          <a:bodyPr anchorCtr="0" anchor="ctr" bIns="34275" lIns="68575" spcFirstLastPara="1" rIns="68575" wrap="square" tIns="34275">
            <a:noAutofit/>
          </a:bodyPr>
          <a:lstStyle/>
          <a:p>
            <a:pPr indent="0" lvl="0" marL="0" rtl="0" algn="l">
              <a:spcBef>
                <a:spcPts val="0"/>
              </a:spcBef>
              <a:spcAft>
                <a:spcPts val="0"/>
              </a:spcAft>
              <a:buSzPts val="990"/>
              <a:buNone/>
            </a:pPr>
            <a:r>
              <a:rPr lang="en" sz="4160">
                <a:solidFill>
                  <a:srgbClr val="FFFFFF"/>
                </a:solidFill>
              </a:rPr>
              <a:t>Searching as Strategic Exploration</a:t>
            </a:r>
            <a:endParaRPr sz="3350"/>
          </a:p>
        </p:txBody>
      </p:sp>
      <p:sp>
        <p:nvSpPr>
          <p:cNvPr id="238" name="Google Shape;238;p33"/>
          <p:cNvSpPr txBox="1"/>
          <p:nvPr>
            <p:ph idx="1" type="body"/>
          </p:nvPr>
        </p:nvSpPr>
        <p:spPr>
          <a:xfrm>
            <a:off x="628650" y="1372791"/>
            <a:ext cx="7886700" cy="3074100"/>
          </a:xfrm>
          <a:prstGeom prst="rect">
            <a:avLst/>
          </a:prstGeom>
        </p:spPr>
        <p:txBody>
          <a:bodyPr anchorCtr="0" anchor="t" bIns="137150" lIns="137150" spcFirstLastPara="1" rIns="137150" wrap="square" tIns="137150">
            <a:normAutofit/>
          </a:bodyPr>
          <a:lstStyle/>
          <a:p>
            <a:pPr indent="0" lvl="0" marL="0" rtl="0" algn="l">
              <a:lnSpc>
                <a:spcPct val="115000"/>
              </a:lnSpc>
              <a:spcBef>
                <a:spcPts val="0"/>
              </a:spcBef>
              <a:spcAft>
                <a:spcPts val="0"/>
              </a:spcAft>
              <a:buNone/>
            </a:pPr>
            <a:r>
              <a:rPr lang="en" sz="1983">
                <a:solidFill>
                  <a:srgbClr val="000000"/>
                </a:solidFill>
                <a:latin typeface="Arial"/>
                <a:ea typeface="Arial"/>
                <a:cs typeface="Arial"/>
                <a:sym typeface="Arial"/>
              </a:rPr>
              <a:t>Searching for information is often </a:t>
            </a:r>
            <a:r>
              <a:rPr b="1" lang="en" sz="1983">
                <a:solidFill>
                  <a:srgbClr val="000000"/>
                </a:solidFill>
                <a:latin typeface="Arial"/>
                <a:ea typeface="Arial"/>
                <a:cs typeface="Arial"/>
                <a:sym typeface="Arial"/>
              </a:rPr>
              <a:t>nonlinear</a:t>
            </a:r>
            <a:r>
              <a:rPr lang="en" sz="1983">
                <a:solidFill>
                  <a:srgbClr val="000000"/>
                </a:solidFill>
                <a:latin typeface="Arial"/>
                <a:ea typeface="Arial"/>
                <a:cs typeface="Arial"/>
                <a:sym typeface="Arial"/>
              </a:rPr>
              <a:t> and </a:t>
            </a:r>
            <a:r>
              <a:rPr b="1" lang="en" sz="1983">
                <a:solidFill>
                  <a:srgbClr val="000000"/>
                </a:solidFill>
                <a:latin typeface="Arial"/>
                <a:ea typeface="Arial"/>
                <a:cs typeface="Arial"/>
                <a:sym typeface="Arial"/>
              </a:rPr>
              <a:t>iterative</a:t>
            </a:r>
            <a:r>
              <a:rPr lang="en" sz="1983">
                <a:solidFill>
                  <a:srgbClr val="000000"/>
                </a:solidFill>
                <a:latin typeface="Arial"/>
                <a:ea typeface="Arial"/>
                <a:cs typeface="Arial"/>
                <a:sym typeface="Arial"/>
              </a:rPr>
              <a:t>, requiring</a:t>
            </a:r>
            <a:endParaRPr sz="1983">
              <a:solidFill>
                <a:srgbClr val="000000"/>
              </a:solidFill>
              <a:latin typeface="Arial"/>
              <a:ea typeface="Arial"/>
              <a:cs typeface="Arial"/>
              <a:sym typeface="Arial"/>
            </a:endParaRPr>
          </a:p>
          <a:p>
            <a:pPr indent="457200" lvl="0" marL="0" rtl="0" algn="l">
              <a:lnSpc>
                <a:spcPct val="115000"/>
              </a:lnSpc>
              <a:spcBef>
                <a:spcPts val="0"/>
              </a:spcBef>
              <a:spcAft>
                <a:spcPts val="0"/>
              </a:spcAft>
              <a:buNone/>
            </a:pPr>
            <a:r>
              <a:rPr lang="en" sz="1983">
                <a:solidFill>
                  <a:srgbClr val="000000"/>
                </a:solidFill>
                <a:latin typeface="Arial"/>
                <a:ea typeface="Arial"/>
                <a:cs typeface="Arial"/>
                <a:sym typeface="Arial"/>
              </a:rPr>
              <a:t>  the </a:t>
            </a:r>
            <a:r>
              <a:rPr b="1" lang="en" sz="1983">
                <a:solidFill>
                  <a:srgbClr val="000000"/>
                </a:solidFill>
                <a:latin typeface="Arial"/>
                <a:ea typeface="Arial"/>
                <a:cs typeface="Arial"/>
                <a:sym typeface="Arial"/>
              </a:rPr>
              <a:t>evaluation</a:t>
            </a:r>
            <a:r>
              <a:rPr lang="en" sz="1983">
                <a:solidFill>
                  <a:srgbClr val="000000"/>
                </a:solidFill>
                <a:latin typeface="Arial"/>
                <a:ea typeface="Arial"/>
                <a:cs typeface="Arial"/>
                <a:sym typeface="Arial"/>
              </a:rPr>
              <a:t> of a range of information sources, and</a:t>
            </a:r>
            <a:endParaRPr sz="1983">
              <a:solidFill>
                <a:srgbClr val="000000"/>
              </a:solidFill>
              <a:latin typeface="Arial"/>
              <a:ea typeface="Arial"/>
              <a:cs typeface="Arial"/>
              <a:sym typeface="Arial"/>
            </a:endParaRPr>
          </a:p>
          <a:p>
            <a:pPr indent="457200" lvl="0" marL="0" rtl="0" algn="l">
              <a:lnSpc>
                <a:spcPct val="115000"/>
              </a:lnSpc>
              <a:spcBef>
                <a:spcPts val="0"/>
              </a:spcBef>
              <a:spcAft>
                <a:spcPts val="0"/>
              </a:spcAft>
              <a:buNone/>
            </a:pPr>
            <a:r>
              <a:rPr lang="en" sz="1983">
                <a:solidFill>
                  <a:srgbClr val="000000"/>
                </a:solidFill>
                <a:latin typeface="Arial"/>
                <a:ea typeface="Arial"/>
                <a:cs typeface="Arial"/>
                <a:sym typeface="Arial"/>
              </a:rPr>
              <a:t>  the </a:t>
            </a:r>
            <a:r>
              <a:rPr b="1" lang="en" sz="1983">
                <a:solidFill>
                  <a:srgbClr val="000000"/>
                </a:solidFill>
                <a:latin typeface="Arial"/>
                <a:ea typeface="Arial"/>
                <a:cs typeface="Arial"/>
                <a:sym typeface="Arial"/>
              </a:rPr>
              <a:t>mental flexibility </a:t>
            </a:r>
            <a:r>
              <a:rPr lang="en" sz="1983">
                <a:solidFill>
                  <a:srgbClr val="000000"/>
                </a:solidFill>
                <a:latin typeface="Arial"/>
                <a:ea typeface="Arial"/>
                <a:cs typeface="Arial"/>
                <a:sym typeface="Arial"/>
              </a:rPr>
              <a:t>to pursue alternate avenues</a:t>
            </a:r>
            <a:endParaRPr sz="1983">
              <a:solidFill>
                <a:srgbClr val="000000"/>
              </a:solidFill>
              <a:latin typeface="Arial"/>
              <a:ea typeface="Arial"/>
              <a:cs typeface="Arial"/>
              <a:sym typeface="Arial"/>
            </a:endParaRPr>
          </a:p>
          <a:p>
            <a:pPr indent="457200" lvl="0" marL="457200" rtl="0" algn="l">
              <a:lnSpc>
                <a:spcPct val="115000"/>
              </a:lnSpc>
              <a:spcBef>
                <a:spcPts val="0"/>
              </a:spcBef>
              <a:spcAft>
                <a:spcPts val="0"/>
              </a:spcAft>
              <a:buNone/>
            </a:pPr>
            <a:r>
              <a:rPr lang="en" sz="1983">
                <a:solidFill>
                  <a:srgbClr val="000000"/>
                </a:solidFill>
                <a:latin typeface="Arial"/>
                <a:ea typeface="Arial"/>
                <a:cs typeface="Arial"/>
                <a:sym typeface="Arial"/>
              </a:rPr>
              <a:t>as new understanding develops.</a:t>
            </a:r>
            <a:endParaRPr sz="1983">
              <a:solidFill>
                <a:srgbClr val="000000"/>
              </a:solidFill>
              <a:latin typeface="Arial"/>
              <a:ea typeface="Arial"/>
              <a:cs typeface="Arial"/>
              <a:sym typeface="Arial"/>
            </a:endParaRPr>
          </a:p>
          <a:p>
            <a:pPr indent="0" lvl="0" marL="0" rtl="0" algn="l">
              <a:spcBef>
                <a:spcPts val="800"/>
              </a:spcBef>
              <a:spcAft>
                <a:spcPts val="0"/>
              </a:spcAft>
              <a:buNone/>
            </a:pPr>
            <a:r>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34"/>
          <p:cNvSpPr txBox="1"/>
          <p:nvPr>
            <p:ph type="title"/>
          </p:nvPr>
        </p:nvSpPr>
        <p:spPr>
          <a:xfrm>
            <a:off x="856400" y="46020"/>
            <a:ext cx="7886700" cy="994200"/>
          </a:xfrm>
          <a:prstGeom prst="rect">
            <a:avLst/>
          </a:prstGeom>
        </p:spPr>
        <p:txBody>
          <a:bodyPr anchorCtr="0" anchor="ctr" bIns="34275" lIns="68575" spcFirstLastPara="1" rIns="68575" wrap="square" tIns="34275">
            <a:normAutofit/>
          </a:bodyPr>
          <a:lstStyle/>
          <a:p>
            <a:pPr indent="0" lvl="0" marL="0" rtl="0" algn="l">
              <a:spcBef>
                <a:spcPts val="0"/>
              </a:spcBef>
              <a:spcAft>
                <a:spcPts val="0"/>
              </a:spcAft>
              <a:buNone/>
            </a:pPr>
            <a:r>
              <a:rPr lang="en"/>
              <a:t>Discussion</a:t>
            </a:r>
            <a:endParaRPr/>
          </a:p>
        </p:txBody>
      </p:sp>
      <p:sp>
        <p:nvSpPr>
          <p:cNvPr id="244" name="Google Shape;244;p34"/>
          <p:cNvSpPr txBox="1"/>
          <p:nvPr/>
        </p:nvSpPr>
        <p:spPr>
          <a:xfrm>
            <a:off x="619050" y="966800"/>
            <a:ext cx="8083800" cy="3678900"/>
          </a:xfrm>
          <a:prstGeom prst="rect">
            <a:avLst/>
          </a:prstGeom>
          <a:noFill/>
          <a:ln>
            <a:noFill/>
          </a:ln>
        </p:spPr>
        <p:txBody>
          <a:bodyPr anchorCtr="0" anchor="t" bIns="91425" lIns="91425" spcFirstLastPara="1" rIns="91425" wrap="square" tIns="91425">
            <a:spAutoFit/>
          </a:bodyPr>
          <a:lstStyle/>
          <a:p>
            <a:pPr indent="-374650" lvl="0" marL="457200" rtl="0" algn="l">
              <a:spcBef>
                <a:spcPts val="0"/>
              </a:spcBef>
              <a:spcAft>
                <a:spcPts val="0"/>
              </a:spcAft>
              <a:buClr>
                <a:schemeClr val="accent4"/>
              </a:buClr>
              <a:buSzPts val="2300"/>
              <a:buChar char="●"/>
            </a:pPr>
            <a:r>
              <a:rPr b="1" lang="en" sz="2300">
                <a:solidFill>
                  <a:schemeClr val="accent4"/>
                </a:solidFill>
              </a:rPr>
              <a:t>What’s surprising?</a:t>
            </a:r>
            <a:endParaRPr b="1" sz="2300">
              <a:solidFill>
                <a:schemeClr val="accent4"/>
              </a:solidFill>
            </a:endParaRPr>
          </a:p>
          <a:p>
            <a:pPr indent="0" lvl="0" marL="457200" rtl="0" algn="l">
              <a:spcBef>
                <a:spcPts val="0"/>
              </a:spcBef>
              <a:spcAft>
                <a:spcPts val="0"/>
              </a:spcAft>
              <a:buNone/>
            </a:pPr>
            <a:r>
              <a:rPr lang="en" sz="1900">
                <a:solidFill>
                  <a:schemeClr val="accent4"/>
                </a:solidFill>
              </a:rPr>
              <a:t>What concepts can you add into instruction or your practice?</a:t>
            </a:r>
            <a:endParaRPr sz="1900">
              <a:solidFill>
                <a:schemeClr val="accent4"/>
              </a:solidFill>
            </a:endParaRPr>
          </a:p>
          <a:p>
            <a:pPr indent="0" lvl="0" marL="0" rtl="0" algn="l">
              <a:spcBef>
                <a:spcPts val="0"/>
              </a:spcBef>
              <a:spcAft>
                <a:spcPts val="0"/>
              </a:spcAft>
              <a:buNone/>
            </a:pPr>
            <a:r>
              <a:t/>
            </a:r>
            <a:endParaRPr b="1" sz="2200">
              <a:solidFill>
                <a:schemeClr val="accent4"/>
              </a:solidFill>
            </a:endParaRPr>
          </a:p>
          <a:p>
            <a:pPr indent="-368300" lvl="0" marL="457200" rtl="0" algn="l">
              <a:spcBef>
                <a:spcPts val="0"/>
              </a:spcBef>
              <a:spcAft>
                <a:spcPts val="0"/>
              </a:spcAft>
              <a:buClr>
                <a:schemeClr val="accent4"/>
              </a:buClr>
              <a:buSzPts val="2200"/>
              <a:buChar char="●"/>
            </a:pPr>
            <a:r>
              <a:rPr b="1" lang="en" sz="2200">
                <a:solidFill>
                  <a:schemeClr val="accent4"/>
                </a:solidFill>
              </a:rPr>
              <a:t>How have you implemented this into instruction </a:t>
            </a:r>
            <a:endParaRPr b="1" sz="2200">
              <a:solidFill>
                <a:schemeClr val="accent4"/>
              </a:solidFill>
            </a:endParaRPr>
          </a:p>
          <a:p>
            <a:pPr indent="457200" lvl="0" marL="457200" rtl="0" algn="l">
              <a:spcBef>
                <a:spcPts val="0"/>
              </a:spcBef>
              <a:spcAft>
                <a:spcPts val="0"/>
              </a:spcAft>
              <a:buNone/>
            </a:pPr>
            <a:r>
              <a:rPr b="1" lang="en" sz="2200">
                <a:solidFill>
                  <a:schemeClr val="accent4"/>
                </a:solidFill>
              </a:rPr>
              <a:t>or your practice?</a:t>
            </a:r>
            <a:endParaRPr b="1" sz="2200">
              <a:solidFill>
                <a:schemeClr val="accent4"/>
              </a:solidFill>
            </a:endParaRPr>
          </a:p>
          <a:p>
            <a:pPr indent="457200" lvl="0" marL="0" rtl="0" algn="l">
              <a:spcBef>
                <a:spcPts val="0"/>
              </a:spcBef>
              <a:spcAft>
                <a:spcPts val="0"/>
              </a:spcAft>
              <a:buNone/>
            </a:pPr>
            <a:r>
              <a:rPr lang="en" sz="1900">
                <a:solidFill>
                  <a:schemeClr val="accent4"/>
                </a:solidFill>
              </a:rPr>
              <a:t>How has your institution implemented this?</a:t>
            </a:r>
            <a:endParaRPr sz="1900">
              <a:solidFill>
                <a:schemeClr val="accent4"/>
              </a:solidFill>
            </a:endParaRPr>
          </a:p>
          <a:p>
            <a:pPr indent="0" lvl="0" marL="0" rtl="0" algn="l">
              <a:spcBef>
                <a:spcPts val="0"/>
              </a:spcBef>
              <a:spcAft>
                <a:spcPts val="0"/>
              </a:spcAft>
              <a:buNone/>
            </a:pPr>
            <a:r>
              <a:t/>
            </a:r>
            <a:endParaRPr b="1" sz="2000">
              <a:solidFill>
                <a:schemeClr val="accent4"/>
              </a:solidFill>
            </a:endParaRPr>
          </a:p>
          <a:p>
            <a:pPr indent="-374650" lvl="0" marL="457200" rtl="0" algn="l">
              <a:spcBef>
                <a:spcPts val="0"/>
              </a:spcBef>
              <a:spcAft>
                <a:spcPts val="0"/>
              </a:spcAft>
              <a:buClr>
                <a:schemeClr val="accent4"/>
              </a:buClr>
              <a:buSzPts val="2300"/>
              <a:buChar char="●"/>
            </a:pPr>
            <a:r>
              <a:rPr b="1" lang="en" sz="2300">
                <a:solidFill>
                  <a:schemeClr val="accent4"/>
                </a:solidFill>
              </a:rPr>
              <a:t>What’s missing?</a:t>
            </a:r>
            <a:r>
              <a:rPr lang="en" sz="2300">
                <a:solidFill>
                  <a:schemeClr val="accent4"/>
                </a:solidFill>
              </a:rPr>
              <a:t> </a:t>
            </a:r>
            <a:endParaRPr sz="2300">
              <a:solidFill>
                <a:schemeClr val="accent4"/>
              </a:solidFill>
            </a:endParaRPr>
          </a:p>
          <a:p>
            <a:pPr indent="457200" lvl="0" marL="0" rtl="0" algn="l">
              <a:spcBef>
                <a:spcPts val="0"/>
              </a:spcBef>
              <a:spcAft>
                <a:spcPts val="0"/>
              </a:spcAft>
              <a:buNone/>
            </a:pPr>
            <a:r>
              <a:rPr lang="en" sz="1900">
                <a:solidFill>
                  <a:schemeClr val="accent4"/>
                </a:solidFill>
              </a:rPr>
              <a:t>What concepts would you add?</a:t>
            </a:r>
            <a:endParaRPr sz="1900">
              <a:solidFill>
                <a:schemeClr val="accent4"/>
              </a:solidFill>
            </a:endParaRPr>
          </a:p>
          <a:p>
            <a:pPr indent="457200" lvl="0" marL="0" rtl="0" algn="l">
              <a:spcBef>
                <a:spcPts val="0"/>
              </a:spcBef>
              <a:spcAft>
                <a:spcPts val="0"/>
              </a:spcAft>
              <a:buNone/>
            </a:pPr>
            <a:r>
              <a:rPr lang="en" sz="1900">
                <a:solidFill>
                  <a:schemeClr val="accent4"/>
                </a:solidFill>
              </a:rPr>
              <a:t>Do you include non-Framework concepts in instruction </a:t>
            </a:r>
            <a:endParaRPr sz="1900">
              <a:solidFill>
                <a:schemeClr val="accent4"/>
              </a:solidFill>
            </a:endParaRPr>
          </a:p>
          <a:p>
            <a:pPr indent="457200" lvl="0" marL="457200" rtl="0" algn="l">
              <a:spcBef>
                <a:spcPts val="0"/>
              </a:spcBef>
              <a:spcAft>
                <a:spcPts val="0"/>
              </a:spcAft>
              <a:buNone/>
            </a:pPr>
            <a:r>
              <a:rPr lang="en" sz="1900">
                <a:solidFill>
                  <a:schemeClr val="accent4"/>
                </a:solidFill>
              </a:rPr>
              <a:t>or your practice?</a:t>
            </a:r>
            <a:endParaRPr>
              <a:solidFill>
                <a:schemeClr val="accent4"/>
              </a:solidFill>
              <a:latin typeface="Franklin Gothic"/>
              <a:ea typeface="Franklin Gothic"/>
              <a:cs typeface="Franklin Gothic"/>
              <a:sym typeface="Franklin Gothic"/>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35"/>
          <p:cNvSpPr txBox="1"/>
          <p:nvPr>
            <p:ph type="title"/>
          </p:nvPr>
        </p:nvSpPr>
        <p:spPr>
          <a:xfrm>
            <a:off x="628650" y="273844"/>
            <a:ext cx="7886700" cy="994200"/>
          </a:xfrm>
          <a:prstGeom prst="rect">
            <a:avLst/>
          </a:prstGeom>
        </p:spPr>
        <p:txBody>
          <a:bodyPr anchorCtr="0" anchor="ctr" bIns="34275" lIns="68575" spcFirstLastPara="1" rIns="68575" wrap="square" tIns="34275">
            <a:normAutofit/>
          </a:bodyPr>
          <a:lstStyle/>
          <a:p>
            <a:pPr indent="0" lvl="0" marL="0" rtl="0" algn="l">
              <a:spcBef>
                <a:spcPts val="0"/>
              </a:spcBef>
              <a:spcAft>
                <a:spcPts val="0"/>
              </a:spcAft>
              <a:buNone/>
            </a:pPr>
            <a:r>
              <a:rPr lang="en"/>
              <a:t>Thank you!</a:t>
            </a:r>
            <a:endParaRPr/>
          </a:p>
        </p:txBody>
      </p:sp>
      <p:sp>
        <p:nvSpPr>
          <p:cNvPr id="250" name="Google Shape;250;p35"/>
          <p:cNvSpPr txBox="1"/>
          <p:nvPr/>
        </p:nvSpPr>
        <p:spPr>
          <a:xfrm>
            <a:off x="638800" y="3086100"/>
            <a:ext cx="7839600" cy="1327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000">
                <a:solidFill>
                  <a:schemeClr val="accent4"/>
                </a:solidFill>
              </a:rPr>
              <a:t>Jay Edwards</a:t>
            </a:r>
            <a:endParaRPr b="1" sz="2000">
              <a:solidFill>
                <a:schemeClr val="accent4"/>
              </a:solidFill>
            </a:endParaRPr>
          </a:p>
          <a:p>
            <a:pPr indent="0" lvl="0" marL="0" rtl="0" algn="ctr">
              <a:spcBef>
                <a:spcPts val="0"/>
              </a:spcBef>
              <a:spcAft>
                <a:spcPts val="0"/>
              </a:spcAft>
              <a:buNone/>
            </a:pPr>
            <a:r>
              <a:rPr b="1" lang="en">
                <a:solidFill>
                  <a:schemeClr val="accent4"/>
                </a:solidFill>
              </a:rPr>
              <a:t>Instruction Librarian, OU Libraries</a:t>
            </a:r>
            <a:endParaRPr b="1">
              <a:solidFill>
                <a:schemeClr val="accent4"/>
              </a:solidFill>
            </a:endParaRPr>
          </a:p>
          <a:p>
            <a:pPr indent="0" lvl="0" marL="0" rtl="0" algn="ctr">
              <a:spcBef>
                <a:spcPts val="0"/>
              </a:spcBef>
              <a:spcAft>
                <a:spcPts val="0"/>
              </a:spcAft>
              <a:buNone/>
            </a:pPr>
            <a:r>
              <a:rPr b="1" lang="en">
                <a:solidFill>
                  <a:schemeClr val="accent4"/>
                </a:solidFill>
              </a:rPr>
              <a:t>Improv Director, Medieval Fair of Norman</a:t>
            </a:r>
            <a:endParaRPr b="1">
              <a:solidFill>
                <a:schemeClr val="accent4"/>
              </a:solidFill>
            </a:endParaRPr>
          </a:p>
          <a:p>
            <a:pPr indent="0" lvl="0" marL="0" rtl="0" algn="ctr">
              <a:spcBef>
                <a:spcPts val="0"/>
              </a:spcBef>
              <a:spcAft>
                <a:spcPts val="0"/>
              </a:spcAft>
              <a:buNone/>
            </a:pPr>
            <a:r>
              <a:rPr b="1" lang="en">
                <a:solidFill>
                  <a:schemeClr val="accent4"/>
                </a:solidFill>
              </a:rPr>
              <a:t>MLIS, University of Oklahoma</a:t>
            </a:r>
            <a:endParaRPr b="1">
              <a:solidFill>
                <a:schemeClr val="accent4"/>
              </a:solidFill>
            </a:endParaRPr>
          </a:p>
          <a:p>
            <a:pPr indent="0" lvl="0" marL="0" rtl="0" algn="ctr">
              <a:spcBef>
                <a:spcPts val="0"/>
              </a:spcBef>
              <a:spcAft>
                <a:spcPts val="0"/>
              </a:spcAft>
              <a:buNone/>
            </a:pPr>
            <a:r>
              <a:rPr b="1" lang="en">
                <a:solidFill>
                  <a:schemeClr val="accent4"/>
                </a:solidFill>
              </a:rPr>
              <a:t>jae@ou.edu</a:t>
            </a:r>
            <a:endParaRPr b="1">
              <a:solidFill>
                <a:schemeClr val="accent4"/>
              </a:solidFill>
            </a:endParaRPr>
          </a:p>
          <a:p>
            <a:pPr indent="0" lvl="0" marL="0" rtl="0" algn="l">
              <a:spcBef>
                <a:spcPts val="0"/>
              </a:spcBef>
              <a:spcAft>
                <a:spcPts val="0"/>
              </a:spcAft>
              <a:buNone/>
            </a:pPr>
            <a:r>
              <a:t/>
            </a:r>
            <a:endParaRPr b="1" sz="2500">
              <a:solidFill>
                <a:schemeClr val="accent4"/>
              </a:solidFill>
            </a:endParaRPr>
          </a:p>
        </p:txBody>
      </p:sp>
      <p:pic>
        <p:nvPicPr>
          <p:cNvPr id="251" name="Google Shape;251;p35"/>
          <p:cNvPicPr preferRelativeResize="0"/>
          <p:nvPr/>
        </p:nvPicPr>
        <p:blipFill>
          <a:blip r:embed="rId3">
            <a:alphaModFix/>
          </a:blip>
          <a:stretch>
            <a:fillRect/>
          </a:stretch>
        </p:blipFill>
        <p:spPr>
          <a:xfrm>
            <a:off x="6416150" y="1643200"/>
            <a:ext cx="1463475" cy="1472646"/>
          </a:xfrm>
          <a:prstGeom prst="rect">
            <a:avLst/>
          </a:prstGeom>
          <a:noFill/>
          <a:ln>
            <a:noFill/>
          </a:ln>
        </p:spPr>
      </p:pic>
      <p:pic>
        <p:nvPicPr>
          <p:cNvPr id="252" name="Google Shape;252;p35"/>
          <p:cNvPicPr preferRelativeResize="0"/>
          <p:nvPr/>
        </p:nvPicPr>
        <p:blipFill>
          <a:blip r:embed="rId4">
            <a:alphaModFix/>
          </a:blip>
          <a:stretch>
            <a:fillRect/>
          </a:stretch>
        </p:blipFill>
        <p:spPr>
          <a:xfrm>
            <a:off x="1344216" y="1643200"/>
            <a:ext cx="1463484" cy="1472700"/>
          </a:xfrm>
          <a:prstGeom prst="rect">
            <a:avLst/>
          </a:prstGeom>
          <a:noFill/>
          <a:ln>
            <a:noFill/>
          </a:ln>
        </p:spPr>
      </p:pic>
      <p:sp>
        <p:nvSpPr>
          <p:cNvPr id="253" name="Google Shape;253;p35"/>
          <p:cNvSpPr txBox="1"/>
          <p:nvPr/>
        </p:nvSpPr>
        <p:spPr>
          <a:xfrm>
            <a:off x="575963" y="3086100"/>
            <a:ext cx="30000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a:solidFill>
                  <a:schemeClr val="accent4"/>
                </a:solidFill>
              </a:rPr>
              <a:t>Library Profile</a:t>
            </a:r>
            <a:endParaRPr/>
          </a:p>
        </p:txBody>
      </p:sp>
      <p:sp>
        <p:nvSpPr>
          <p:cNvPr id="254" name="Google Shape;254;p35"/>
          <p:cNvSpPr txBox="1"/>
          <p:nvPr/>
        </p:nvSpPr>
        <p:spPr>
          <a:xfrm>
            <a:off x="5647888" y="3086100"/>
            <a:ext cx="30000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a:solidFill>
                  <a:schemeClr val="accent4"/>
                </a:solidFill>
              </a:rPr>
              <a:t>LinkedIn </a:t>
            </a:r>
            <a:r>
              <a:rPr b="1" lang="en">
                <a:solidFill>
                  <a:schemeClr val="accent4"/>
                </a:solidFill>
              </a:rPr>
              <a:t>Profile</a:t>
            </a:r>
            <a:endParaRPr/>
          </a:p>
        </p:txBody>
      </p:sp>
      <p:pic>
        <p:nvPicPr>
          <p:cNvPr id="255" name="Google Shape;255;p35"/>
          <p:cNvPicPr preferRelativeResize="0"/>
          <p:nvPr/>
        </p:nvPicPr>
        <p:blipFill>
          <a:blip r:embed="rId5">
            <a:alphaModFix/>
          </a:blip>
          <a:stretch>
            <a:fillRect/>
          </a:stretch>
        </p:blipFill>
        <p:spPr>
          <a:xfrm>
            <a:off x="3219137" y="1671537"/>
            <a:ext cx="2705736" cy="14160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16"/>
          <p:cNvSpPr txBox="1"/>
          <p:nvPr>
            <p:ph type="title"/>
          </p:nvPr>
        </p:nvSpPr>
        <p:spPr>
          <a:xfrm>
            <a:off x="628650" y="273844"/>
            <a:ext cx="7886700" cy="994200"/>
          </a:xfrm>
          <a:prstGeom prst="rect">
            <a:avLst/>
          </a:prstGeom>
        </p:spPr>
        <p:txBody>
          <a:bodyPr anchorCtr="0" anchor="ctr" bIns="34275" lIns="68575" spcFirstLastPara="1" rIns="68575" wrap="square" tIns="34275">
            <a:noAutofit/>
          </a:bodyPr>
          <a:lstStyle/>
          <a:p>
            <a:pPr indent="0" lvl="0" marL="0" rtl="0" algn="l">
              <a:spcBef>
                <a:spcPts val="0"/>
              </a:spcBef>
              <a:spcAft>
                <a:spcPts val="0"/>
              </a:spcAft>
              <a:buSzPts val="990"/>
              <a:buNone/>
            </a:pPr>
            <a:r>
              <a:rPr lang="en" sz="4160">
                <a:solidFill>
                  <a:srgbClr val="FFFFFF"/>
                </a:solidFill>
              </a:rPr>
              <a:t>ACRL Framework for Information Literacy for Higher Education</a:t>
            </a:r>
            <a:endParaRPr sz="3350"/>
          </a:p>
        </p:txBody>
      </p:sp>
      <p:pic>
        <p:nvPicPr>
          <p:cNvPr id="109" name="Google Shape;109;p16"/>
          <p:cNvPicPr preferRelativeResize="0"/>
          <p:nvPr/>
        </p:nvPicPr>
        <p:blipFill>
          <a:blip r:embed="rId3">
            <a:alphaModFix/>
          </a:blip>
          <a:stretch>
            <a:fillRect/>
          </a:stretch>
        </p:blipFill>
        <p:spPr>
          <a:xfrm>
            <a:off x="5590500" y="1526462"/>
            <a:ext cx="2725150" cy="2741975"/>
          </a:xfrm>
          <a:prstGeom prst="rect">
            <a:avLst/>
          </a:prstGeom>
          <a:noFill/>
          <a:ln>
            <a:noFill/>
          </a:ln>
        </p:spPr>
      </p:pic>
      <p:sp>
        <p:nvSpPr>
          <p:cNvPr id="110" name="Google Shape;110;p16"/>
          <p:cNvSpPr txBox="1"/>
          <p:nvPr/>
        </p:nvSpPr>
        <p:spPr>
          <a:xfrm>
            <a:off x="854475" y="2658925"/>
            <a:ext cx="4554600" cy="477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900">
                <a:latin typeface="Garamond"/>
                <a:ea typeface="Garamond"/>
                <a:cs typeface="Garamond"/>
                <a:sym typeface="Garamond"/>
              </a:rPr>
              <a:t>www.ala.org/acrl/standards/ilframework</a:t>
            </a:r>
            <a:endParaRPr b="1" sz="1900">
              <a:latin typeface="Garamond"/>
              <a:ea typeface="Garamond"/>
              <a:cs typeface="Garamond"/>
              <a:sym typeface="Garamon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17"/>
          <p:cNvSpPr txBox="1"/>
          <p:nvPr>
            <p:ph type="title"/>
          </p:nvPr>
        </p:nvSpPr>
        <p:spPr>
          <a:xfrm>
            <a:off x="628650" y="273844"/>
            <a:ext cx="7886700" cy="994200"/>
          </a:xfrm>
          <a:prstGeom prst="rect">
            <a:avLst/>
          </a:prstGeom>
        </p:spPr>
        <p:txBody>
          <a:bodyPr anchorCtr="0" anchor="ctr" bIns="34275" lIns="68575" spcFirstLastPara="1" rIns="68575" wrap="square" tIns="34275">
            <a:noAutofit/>
          </a:bodyPr>
          <a:lstStyle/>
          <a:p>
            <a:pPr indent="0" lvl="0" marL="0" rtl="0" algn="l">
              <a:spcBef>
                <a:spcPts val="0"/>
              </a:spcBef>
              <a:spcAft>
                <a:spcPts val="0"/>
              </a:spcAft>
              <a:buSzPts val="990"/>
              <a:buNone/>
            </a:pPr>
            <a:r>
              <a:rPr lang="en" sz="4160">
                <a:solidFill>
                  <a:srgbClr val="FFFFFF"/>
                </a:solidFill>
              </a:rPr>
              <a:t>ACRL Framework for Information Literacy for Higher Education</a:t>
            </a:r>
            <a:endParaRPr sz="3350"/>
          </a:p>
        </p:txBody>
      </p:sp>
      <p:sp>
        <p:nvSpPr>
          <p:cNvPr id="116" name="Google Shape;116;p17"/>
          <p:cNvSpPr txBox="1"/>
          <p:nvPr>
            <p:ph idx="1" type="body"/>
          </p:nvPr>
        </p:nvSpPr>
        <p:spPr>
          <a:xfrm>
            <a:off x="628650" y="1371700"/>
            <a:ext cx="7886700" cy="3230400"/>
          </a:xfrm>
          <a:prstGeom prst="rect">
            <a:avLst/>
          </a:prstGeom>
        </p:spPr>
        <p:txBody>
          <a:bodyPr anchorCtr="0" anchor="t" bIns="137150" lIns="137150" spcFirstLastPara="1" rIns="137150" wrap="square" tIns="137150">
            <a:normAutofit fontScale="70000" lnSpcReduction="20000"/>
          </a:bodyPr>
          <a:lstStyle/>
          <a:p>
            <a:pPr indent="-426634" lvl="0" marL="457200" rtl="0" algn="l">
              <a:lnSpc>
                <a:spcPct val="115000"/>
              </a:lnSpc>
              <a:spcBef>
                <a:spcPts val="1000"/>
              </a:spcBef>
              <a:spcAft>
                <a:spcPts val="0"/>
              </a:spcAft>
              <a:buClr>
                <a:srgbClr val="000000"/>
              </a:buClr>
              <a:buSzPct val="100000"/>
              <a:buFont typeface="Arial"/>
              <a:buChar char="•"/>
            </a:pPr>
            <a:r>
              <a:rPr lang="en" sz="4455">
                <a:solidFill>
                  <a:srgbClr val="000000"/>
                </a:solidFill>
                <a:latin typeface="Arial"/>
                <a:ea typeface="Arial"/>
                <a:cs typeface="Arial"/>
                <a:sym typeface="Arial"/>
              </a:rPr>
              <a:t>Authority Is Constructed and Contextual</a:t>
            </a:r>
            <a:endParaRPr sz="4455">
              <a:solidFill>
                <a:srgbClr val="000000"/>
              </a:solidFill>
              <a:latin typeface="Arial"/>
              <a:ea typeface="Arial"/>
              <a:cs typeface="Arial"/>
              <a:sym typeface="Arial"/>
            </a:endParaRPr>
          </a:p>
          <a:p>
            <a:pPr indent="-426634" lvl="0" marL="457200" rtl="0" algn="l">
              <a:lnSpc>
                <a:spcPct val="115000"/>
              </a:lnSpc>
              <a:spcBef>
                <a:spcPts val="0"/>
              </a:spcBef>
              <a:spcAft>
                <a:spcPts val="0"/>
              </a:spcAft>
              <a:buClr>
                <a:srgbClr val="000000"/>
              </a:buClr>
              <a:buSzPct val="100000"/>
              <a:buFont typeface="Arial"/>
              <a:buChar char="•"/>
            </a:pPr>
            <a:r>
              <a:rPr lang="en" sz="4455">
                <a:solidFill>
                  <a:srgbClr val="000000"/>
                </a:solidFill>
                <a:latin typeface="Arial"/>
                <a:ea typeface="Arial"/>
                <a:cs typeface="Arial"/>
                <a:sym typeface="Arial"/>
              </a:rPr>
              <a:t>Information Creation as a Process</a:t>
            </a:r>
            <a:endParaRPr sz="4455">
              <a:solidFill>
                <a:srgbClr val="000000"/>
              </a:solidFill>
              <a:latin typeface="Arial"/>
              <a:ea typeface="Arial"/>
              <a:cs typeface="Arial"/>
              <a:sym typeface="Arial"/>
            </a:endParaRPr>
          </a:p>
          <a:p>
            <a:pPr indent="-426634" lvl="0" marL="457200" rtl="0" algn="l">
              <a:lnSpc>
                <a:spcPct val="115000"/>
              </a:lnSpc>
              <a:spcBef>
                <a:spcPts val="0"/>
              </a:spcBef>
              <a:spcAft>
                <a:spcPts val="0"/>
              </a:spcAft>
              <a:buClr>
                <a:srgbClr val="000000"/>
              </a:buClr>
              <a:buSzPct val="100000"/>
              <a:buFont typeface="Arial"/>
              <a:buChar char="•"/>
            </a:pPr>
            <a:r>
              <a:rPr lang="en" sz="4455">
                <a:solidFill>
                  <a:srgbClr val="000000"/>
                </a:solidFill>
                <a:latin typeface="Arial"/>
                <a:ea typeface="Arial"/>
                <a:cs typeface="Arial"/>
                <a:sym typeface="Arial"/>
              </a:rPr>
              <a:t>Information Has Value</a:t>
            </a:r>
            <a:endParaRPr sz="4455">
              <a:solidFill>
                <a:srgbClr val="000000"/>
              </a:solidFill>
              <a:latin typeface="Arial"/>
              <a:ea typeface="Arial"/>
              <a:cs typeface="Arial"/>
              <a:sym typeface="Arial"/>
            </a:endParaRPr>
          </a:p>
          <a:p>
            <a:pPr indent="-426634" lvl="0" marL="457200" rtl="0" algn="l">
              <a:lnSpc>
                <a:spcPct val="115000"/>
              </a:lnSpc>
              <a:spcBef>
                <a:spcPts val="0"/>
              </a:spcBef>
              <a:spcAft>
                <a:spcPts val="0"/>
              </a:spcAft>
              <a:buClr>
                <a:srgbClr val="000000"/>
              </a:buClr>
              <a:buSzPct val="100000"/>
              <a:buFont typeface="Arial"/>
              <a:buChar char="•"/>
            </a:pPr>
            <a:r>
              <a:rPr lang="en" sz="4455">
                <a:solidFill>
                  <a:srgbClr val="000000"/>
                </a:solidFill>
                <a:latin typeface="Arial"/>
                <a:ea typeface="Arial"/>
                <a:cs typeface="Arial"/>
                <a:sym typeface="Arial"/>
              </a:rPr>
              <a:t>Research as Inquiry</a:t>
            </a:r>
            <a:endParaRPr sz="4455">
              <a:solidFill>
                <a:srgbClr val="000000"/>
              </a:solidFill>
              <a:latin typeface="Arial"/>
              <a:ea typeface="Arial"/>
              <a:cs typeface="Arial"/>
              <a:sym typeface="Arial"/>
            </a:endParaRPr>
          </a:p>
          <a:p>
            <a:pPr indent="-426634" lvl="0" marL="457200" rtl="0" algn="l">
              <a:lnSpc>
                <a:spcPct val="115000"/>
              </a:lnSpc>
              <a:spcBef>
                <a:spcPts val="0"/>
              </a:spcBef>
              <a:spcAft>
                <a:spcPts val="0"/>
              </a:spcAft>
              <a:buClr>
                <a:srgbClr val="000000"/>
              </a:buClr>
              <a:buSzPct val="100000"/>
              <a:buFont typeface="Arial"/>
              <a:buChar char="•"/>
            </a:pPr>
            <a:r>
              <a:rPr lang="en" sz="4455">
                <a:solidFill>
                  <a:srgbClr val="000000"/>
                </a:solidFill>
                <a:latin typeface="Arial"/>
                <a:ea typeface="Arial"/>
                <a:cs typeface="Arial"/>
                <a:sym typeface="Arial"/>
              </a:rPr>
              <a:t>Scholarship as Conversation</a:t>
            </a:r>
            <a:endParaRPr sz="4455">
              <a:solidFill>
                <a:srgbClr val="000000"/>
              </a:solidFill>
              <a:latin typeface="Arial"/>
              <a:ea typeface="Arial"/>
              <a:cs typeface="Arial"/>
              <a:sym typeface="Arial"/>
            </a:endParaRPr>
          </a:p>
          <a:p>
            <a:pPr indent="-426634" lvl="0" marL="457200" rtl="0" algn="l">
              <a:lnSpc>
                <a:spcPct val="115000"/>
              </a:lnSpc>
              <a:spcBef>
                <a:spcPts val="0"/>
              </a:spcBef>
              <a:spcAft>
                <a:spcPts val="0"/>
              </a:spcAft>
              <a:buClr>
                <a:srgbClr val="000000"/>
              </a:buClr>
              <a:buSzPct val="100000"/>
              <a:buFont typeface="Arial"/>
              <a:buChar char="•"/>
            </a:pPr>
            <a:r>
              <a:rPr lang="en" sz="4455">
                <a:solidFill>
                  <a:srgbClr val="000000"/>
                </a:solidFill>
                <a:latin typeface="Arial"/>
                <a:ea typeface="Arial"/>
                <a:cs typeface="Arial"/>
                <a:sym typeface="Arial"/>
              </a:rPr>
              <a:t>Searching as Strategic Exploration</a:t>
            </a:r>
            <a:endParaRPr>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18"/>
          <p:cNvSpPr txBox="1"/>
          <p:nvPr>
            <p:ph type="title"/>
          </p:nvPr>
        </p:nvSpPr>
        <p:spPr>
          <a:xfrm>
            <a:off x="628650" y="273844"/>
            <a:ext cx="7886700" cy="994200"/>
          </a:xfrm>
          <a:prstGeom prst="rect">
            <a:avLst/>
          </a:prstGeom>
        </p:spPr>
        <p:txBody>
          <a:bodyPr anchorCtr="0" anchor="ctr" bIns="34275" lIns="68575" spcFirstLastPara="1" rIns="68575" wrap="square" tIns="34275">
            <a:noAutofit/>
          </a:bodyPr>
          <a:lstStyle/>
          <a:p>
            <a:pPr indent="0" lvl="0" marL="0" rtl="0" algn="l">
              <a:spcBef>
                <a:spcPts val="0"/>
              </a:spcBef>
              <a:spcAft>
                <a:spcPts val="0"/>
              </a:spcAft>
              <a:buSzPts val="990"/>
              <a:buNone/>
            </a:pPr>
            <a:r>
              <a:rPr lang="en" sz="5560">
                <a:solidFill>
                  <a:srgbClr val="FFFFFF"/>
                </a:solidFill>
              </a:rPr>
              <a:t>Framework Jargon</a:t>
            </a:r>
            <a:endParaRPr sz="4750"/>
          </a:p>
        </p:txBody>
      </p:sp>
      <p:sp>
        <p:nvSpPr>
          <p:cNvPr id="122" name="Google Shape;122;p18"/>
          <p:cNvSpPr txBox="1"/>
          <p:nvPr>
            <p:ph idx="1" type="body"/>
          </p:nvPr>
        </p:nvSpPr>
        <p:spPr>
          <a:xfrm>
            <a:off x="628650" y="1515025"/>
            <a:ext cx="7886700" cy="2931900"/>
          </a:xfrm>
          <a:prstGeom prst="rect">
            <a:avLst/>
          </a:prstGeom>
        </p:spPr>
        <p:txBody>
          <a:bodyPr anchorCtr="0" anchor="t" bIns="137150" lIns="137150" spcFirstLastPara="1" rIns="137150" wrap="square" tIns="137150">
            <a:normAutofit fontScale="92500" lnSpcReduction="20000"/>
          </a:bodyPr>
          <a:lstStyle/>
          <a:p>
            <a:pPr indent="-490288" lvl="0" marL="457200" rtl="0" algn="l">
              <a:spcBef>
                <a:spcPts val="1000"/>
              </a:spcBef>
              <a:spcAft>
                <a:spcPts val="0"/>
              </a:spcAft>
              <a:buClr>
                <a:srgbClr val="000000"/>
              </a:buClr>
              <a:buSzPct val="100000"/>
              <a:buChar char="•"/>
            </a:pPr>
            <a:r>
              <a:rPr lang="en" sz="4455">
                <a:solidFill>
                  <a:srgbClr val="000000"/>
                </a:solidFill>
              </a:rPr>
              <a:t>Threshold Concepts</a:t>
            </a:r>
            <a:endParaRPr sz="4455">
              <a:solidFill>
                <a:srgbClr val="000000"/>
              </a:solidFill>
            </a:endParaRPr>
          </a:p>
          <a:p>
            <a:pPr indent="-490288" lvl="0" marL="457200" rtl="0" algn="l">
              <a:spcBef>
                <a:spcPts val="0"/>
              </a:spcBef>
              <a:spcAft>
                <a:spcPts val="0"/>
              </a:spcAft>
              <a:buClr>
                <a:srgbClr val="000000"/>
              </a:buClr>
              <a:buSzPct val="100000"/>
              <a:buChar char="•"/>
            </a:pPr>
            <a:r>
              <a:rPr lang="en" sz="4455">
                <a:solidFill>
                  <a:srgbClr val="000000"/>
                </a:solidFill>
              </a:rPr>
              <a:t>Metacognition</a:t>
            </a:r>
            <a:endParaRPr sz="4455">
              <a:solidFill>
                <a:srgbClr val="000000"/>
              </a:solidFill>
            </a:endParaRPr>
          </a:p>
          <a:p>
            <a:pPr indent="-490288" lvl="0" marL="457200" rtl="0" algn="l">
              <a:spcBef>
                <a:spcPts val="0"/>
              </a:spcBef>
              <a:spcAft>
                <a:spcPts val="0"/>
              </a:spcAft>
              <a:buClr>
                <a:srgbClr val="000000"/>
              </a:buClr>
              <a:buSzPct val="100000"/>
              <a:buChar char="•"/>
            </a:pPr>
            <a:r>
              <a:rPr lang="en" sz="4455">
                <a:solidFill>
                  <a:srgbClr val="000000"/>
                </a:solidFill>
              </a:rPr>
              <a:t>Metaliteracy</a:t>
            </a:r>
            <a:endParaRPr sz="4455">
              <a:solidFill>
                <a:srgbClr val="000000"/>
              </a:solidFill>
            </a:endParaRPr>
          </a:p>
          <a:p>
            <a:pPr indent="-490288" lvl="0" marL="457200" rtl="0" algn="l">
              <a:spcBef>
                <a:spcPts val="0"/>
              </a:spcBef>
              <a:spcAft>
                <a:spcPts val="0"/>
              </a:spcAft>
              <a:buClr>
                <a:srgbClr val="000000"/>
              </a:buClr>
              <a:buSzPct val="100000"/>
              <a:buChar char="•"/>
            </a:pPr>
            <a:r>
              <a:rPr lang="en" sz="4455">
                <a:solidFill>
                  <a:srgbClr val="000000"/>
                </a:solidFill>
              </a:rPr>
              <a:t>Knowledge Practices </a:t>
            </a:r>
            <a:br>
              <a:rPr lang="en" sz="4455">
                <a:solidFill>
                  <a:srgbClr val="000000"/>
                </a:solidFill>
              </a:rPr>
            </a:br>
            <a:r>
              <a:rPr lang="en" sz="4455">
                <a:solidFill>
                  <a:srgbClr val="000000"/>
                </a:solidFill>
              </a:rPr>
              <a:t>&amp; Dispositions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19"/>
          <p:cNvSpPr txBox="1"/>
          <p:nvPr>
            <p:ph idx="1" type="body"/>
          </p:nvPr>
        </p:nvSpPr>
        <p:spPr>
          <a:xfrm>
            <a:off x="4724400" y="884625"/>
            <a:ext cx="4194000" cy="3860400"/>
          </a:xfrm>
          <a:prstGeom prst="rect">
            <a:avLst/>
          </a:prstGeom>
        </p:spPr>
        <p:txBody>
          <a:bodyPr anchorCtr="0" anchor="t" bIns="137150" lIns="137150" spcFirstLastPara="1" rIns="137150" wrap="square" tIns="137150">
            <a:normAutofit fontScale="55000" lnSpcReduction="10000"/>
          </a:bodyPr>
          <a:lstStyle/>
          <a:p>
            <a:pPr indent="0" lvl="0" marL="0" rtl="0" algn="l">
              <a:lnSpc>
                <a:spcPct val="115000"/>
              </a:lnSpc>
              <a:spcBef>
                <a:spcPts val="0"/>
              </a:spcBef>
              <a:spcAft>
                <a:spcPts val="0"/>
              </a:spcAft>
              <a:buNone/>
            </a:pPr>
            <a:r>
              <a:rPr b="1" lang="en" sz="3657">
                <a:latin typeface="Arial"/>
                <a:ea typeface="Arial"/>
                <a:cs typeface="Arial"/>
                <a:sym typeface="Arial"/>
              </a:rPr>
              <a:t>Dispositions</a:t>
            </a:r>
            <a:endParaRPr b="1" sz="3657">
              <a:latin typeface="Arial"/>
              <a:ea typeface="Arial"/>
              <a:cs typeface="Arial"/>
              <a:sym typeface="Arial"/>
            </a:endParaRPr>
          </a:p>
          <a:p>
            <a:pPr indent="0" lvl="0" marL="0" rtl="0" algn="l">
              <a:lnSpc>
                <a:spcPct val="115000"/>
              </a:lnSpc>
              <a:spcBef>
                <a:spcPts val="0"/>
              </a:spcBef>
              <a:spcAft>
                <a:spcPts val="0"/>
              </a:spcAft>
              <a:buNone/>
            </a:pPr>
            <a:r>
              <a:t/>
            </a:r>
            <a:endParaRPr sz="3657">
              <a:latin typeface="Arial"/>
              <a:ea typeface="Arial"/>
              <a:cs typeface="Arial"/>
              <a:sym typeface="Arial"/>
            </a:endParaRPr>
          </a:p>
          <a:p>
            <a:pPr indent="0" lvl="0" marL="0" rtl="0" algn="l">
              <a:lnSpc>
                <a:spcPct val="115000"/>
              </a:lnSpc>
              <a:spcBef>
                <a:spcPts val="0"/>
              </a:spcBef>
              <a:spcAft>
                <a:spcPts val="0"/>
              </a:spcAft>
              <a:buNone/>
            </a:pPr>
            <a:r>
              <a:rPr lang="en" sz="3657">
                <a:latin typeface="Arial"/>
                <a:ea typeface="Arial"/>
                <a:cs typeface="Arial"/>
                <a:sym typeface="Arial"/>
              </a:rPr>
              <a:t>8	recognize</a:t>
            </a:r>
            <a:endParaRPr sz="3657">
              <a:latin typeface="Arial"/>
              <a:ea typeface="Arial"/>
              <a:cs typeface="Arial"/>
              <a:sym typeface="Arial"/>
            </a:endParaRPr>
          </a:p>
          <a:p>
            <a:pPr indent="0" lvl="0" marL="0" rtl="0" algn="l">
              <a:lnSpc>
                <a:spcPct val="115000"/>
              </a:lnSpc>
              <a:spcBef>
                <a:spcPts val="0"/>
              </a:spcBef>
              <a:spcAft>
                <a:spcPts val="0"/>
              </a:spcAft>
              <a:buNone/>
            </a:pPr>
            <a:r>
              <a:rPr lang="en" sz="3657">
                <a:latin typeface="Arial"/>
                <a:ea typeface="Arial"/>
                <a:cs typeface="Arial"/>
                <a:sym typeface="Arial"/>
              </a:rPr>
              <a:t>5	seek</a:t>
            </a:r>
            <a:endParaRPr sz="3657">
              <a:latin typeface="Arial"/>
              <a:ea typeface="Arial"/>
              <a:cs typeface="Arial"/>
              <a:sym typeface="Arial"/>
            </a:endParaRPr>
          </a:p>
          <a:p>
            <a:pPr indent="0" lvl="0" marL="0" rtl="0" algn="l">
              <a:lnSpc>
                <a:spcPct val="115000"/>
              </a:lnSpc>
              <a:spcBef>
                <a:spcPts val="0"/>
              </a:spcBef>
              <a:spcAft>
                <a:spcPts val="0"/>
              </a:spcAft>
              <a:buNone/>
            </a:pPr>
            <a:r>
              <a:rPr lang="en" sz="3657">
                <a:latin typeface="Arial"/>
                <a:ea typeface="Arial"/>
                <a:cs typeface="Arial"/>
                <a:sym typeface="Arial"/>
              </a:rPr>
              <a:t>5	value</a:t>
            </a:r>
            <a:endParaRPr sz="3657">
              <a:latin typeface="Arial"/>
              <a:ea typeface="Arial"/>
              <a:cs typeface="Arial"/>
              <a:sym typeface="Arial"/>
            </a:endParaRPr>
          </a:p>
          <a:p>
            <a:pPr indent="0" lvl="0" marL="0" rtl="0" algn="l">
              <a:lnSpc>
                <a:spcPct val="115000"/>
              </a:lnSpc>
              <a:spcBef>
                <a:spcPts val="0"/>
              </a:spcBef>
              <a:spcAft>
                <a:spcPts val="0"/>
              </a:spcAft>
              <a:buNone/>
            </a:pPr>
            <a:r>
              <a:rPr lang="en" sz="3657">
                <a:latin typeface="Arial"/>
                <a:ea typeface="Arial"/>
                <a:cs typeface="Arial"/>
                <a:sym typeface="Arial"/>
              </a:rPr>
              <a:t>3	understand</a:t>
            </a:r>
            <a:endParaRPr sz="3657">
              <a:latin typeface="Arial"/>
              <a:ea typeface="Arial"/>
              <a:cs typeface="Arial"/>
              <a:sym typeface="Arial"/>
            </a:endParaRPr>
          </a:p>
          <a:p>
            <a:pPr indent="0" lvl="0" marL="0" rtl="0" algn="l">
              <a:lnSpc>
                <a:spcPct val="115000"/>
              </a:lnSpc>
              <a:spcBef>
                <a:spcPts val="0"/>
              </a:spcBef>
              <a:spcAft>
                <a:spcPts val="0"/>
              </a:spcAft>
              <a:buNone/>
            </a:pPr>
            <a:r>
              <a:rPr lang="en" sz="3657">
                <a:latin typeface="Arial"/>
                <a:ea typeface="Arial"/>
                <a:cs typeface="Arial"/>
                <a:sym typeface="Arial"/>
              </a:rPr>
              <a:t>2	develop</a:t>
            </a:r>
            <a:endParaRPr sz="3657">
              <a:latin typeface="Arial"/>
              <a:ea typeface="Arial"/>
              <a:cs typeface="Arial"/>
              <a:sym typeface="Arial"/>
            </a:endParaRPr>
          </a:p>
          <a:p>
            <a:pPr indent="0" lvl="0" marL="0" rtl="0" algn="l">
              <a:lnSpc>
                <a:spcPct val="115000"/>
              </a:lnSpc>
              <a:spcBef>
                <a:spcPts val="0"/>
              </a:spcBef>
              <a:spcAft>
                <a:spcPts val="0"/>
              </a:spcAft>
              <a:buNone/>
            </a:pPr>
            <a:r>
              <a:rPr lang="en" sz="3657">
                <a:latin typeface="Arial"/>
                <a:ea typeface="Arial"/>
                <a:cs typeface="Arial"/>
                <a:sym typeface="Arial"/>
              </a:rPr>
              <a:t>2	maintain</a:t>
            </a:r>
            <a:endParaRPr sz="3657">
              <a:latin typeface="Arial"/>
              <a:ea typeface="Arial"/>
              <a:cs typeface="Arial"/>
              <a:sym typeface="Arial"/>
            </a:endParaRPr>
          </a:p>
          <a:p>
            <a:pPr indent="0" lvl="0" marL="0" rtl="0" algn="l">
              <a:lnSpc>
                <a:spcPct val="115000"/>
              </a:lnSpc>
              <a:spcBef>
                <a:spcPts val="0"/>
              </a:spcBef>
              <a:spcAft>
                <a:spcPts val="0"/>
              </a:spcAft>
              <a:buNone/>
            </a:pPr>
            <a:r>
              <a:rPr lang="en" sz="3657">
                <a:latin typeface="Arial"/>
                <a:ea typeface="Arial"/>
                <a:cs typeface="Arial"/>
                <a:sym typeface="Arial"/>
              </a:rPr>
              <a:t>2	accept</a:t>
            </a:r>
            <a:endParaRPr sz="3657">
              <a:latin typeface="Arial"/>
              <a:ea typeface="Arial"/>
              <a:cs typeface="Arial"/>
              <a:sym typeface="Arial"/>
            </a:endParaRPr>
          </a:p>
          <a:p>
            <a:pPr indent="0" lvl="0" marL="0" rtl="0" algn="l">
              <a:lnSpc>
                <a:spcPct val="115000"/>
              </a:lnSpc>
              <a:spcBef>
                <a:spcPts val="0"/>
              </a:spcBef>
              <a:spcAft>
                <a:spcPts val="0"/>
              </a:spcAft>
              <a:buNone/>
            </a:pPr>
            <a:r>
              <a:rPr lang="en" sz="3657">
                <a:latin typeface="Arial"/>
                <a:ea typeface="Arial"/>
                <a:cs typeface="Arial"/>
                <a:sym typeface="Arial"/>
              </a:rPr>
              <a:t>2	see</a:t>
            </a:r>
            <a:endParaRPr sz="3657">
              <a:latin typeface="Arial"/>
              <a:ea typeface="Arial"/>
              <a:cs typeface="Arial"/>
              <a:sym typeface="Arial"/>
            </a:endParaRPr>
          </a:p>
          <a:p>
            <a:pPr indent="0" lvl="0" marL="0" rtl="0" algn="l">
              <a:lnSpc>
                <a:spcPct val="115000"/>
              </a:lnSpc>
              <a:spcBef>
                <a:spcPts val="0"/>
              </a:spcBef>
              <a:spcAft>
                <a:spcPts val="0"/>
              </a:spcAft>
              <a:buNone/>
            </a:pPr>
            <a:r>
              <a:t/>
            </a:r>
            <a:endParaRPr>
              <a:latin typeface="Arial"/>
              <a:ea typeface="Arial"/>
              <a:cs typeface="Arial"/>
              <a:sym typeface="Arial"/>
            </a:endParaRPr>
          </a:p>
          <a:p>
            <a:pPr indent="0" lvl="0" marL="0" rtl="0" algn="l">
              <a:spcBef>
                <a:spcPts val="800"/>
              </a:spcBef>
              <a:spcAft>
                <a:spcPts val="0"/>
              </a:spcAft>
              <a:buNone/>
            </a:pPr>
            <a:r>
              <a:t/>
            </a:r>
            <a:endParaRPr>
              <a:latin typeface="Arial"/>
              <a:ea typeface="Arial"/>
              <a:cs typeface="Arial"/>
              <a:sym typeface="Arial"/>
            </a:endParaRPr>
          </a:p>
        </p:txBody>
      </p:sp>
      <p:sp>
        <p:nvSpPr>
          <p:cNvPr id="128" name="Google Shape;128;p19"/>
          <p:cNvSpPr txBox="1"/>
          <p:nvPr>
            <p:ph idx="2" type="body"/>
          </p:nvPr>
        </p:nvSpPr>
        <p:spPr>
          <a:xfrm>
            <a:off x="225475" y="884625"/>
            <a:ext cx="4194000" cy="3755100"/>
          </a:xfrm>
          <a:prstGeom prst="rect">
            <a:avLst/>
          </a:prstGeom>
        </p:spPr>
        <p:txBody>
          <a:bodyPr anchorCtr="0" anchor="t" bIns="137150" lIns="137150" spcFirstLastPara="1" rIns="137150" wrap="square" tIns="137150">
            <a:normAutofit lnSpcReduction="10000"/>
          </a:bodyPr>
          <a:lstStyle/>
          <a:p>
            <a:pPr indent="0" lvl="0" marL="0" rtl="0" algn="l">
              <a:lnSpc>
                <a:spcPct val="115000"/>
              </a:lnSpc>
              <a:spcBef>
                <a:spcPts val="0"/>
              </a:spcBef>
              <a:spcAft>
                <a:spcPts val="0"/>
              </a:spcAft>
              <a:buNone/>
            </a:pPr>
            <a:r>
              <a:rPr b="1" lang="en" sz="2000">
                <a:latin typeface="Arial"/>
                <a:ea typeface="Arial"/>
                <a:cs typeface="Arial"/>
                <a:sym typeface="Arial"/>
              </a:rPr>
              <a:t>Knowledge Practices</a:t>
            </a:r>
            <a:endParaRPr b="1" sz="2000">
              <a:latin typeface="Arial"/>
              <a:ea typeface="Arial"/>
              <a:cs typeface="Arial"/>
              <a:sym typeface="Arial"/>
            </a:endParaRPr>
          </a:p>
          <a:p>
            <a:pPr indent="0" lvl="0" marL="0" rtl="0" algn="l">
              <a:lnSpc>
                <a:spcPct val="115000"/>
              </a:lnSpc>
              <a:spcBef>
                <a:spcPts val="0"/>
              </a:spcBef>
              <a:spcAft>
                <a:spcPts val="0"/>
              </a:spcAft>
              <a:buNone/>
            </a:pPr>
            <a:r>
              <a:t/>
            </a:r>
            <a:endParaRPr sz="2000">
              <a:latin typeface="Arial"/>
              <a:ea typeface="Arial"/>
              <a:cs typeface="Arial"/>
              <a:sym typeface="Arial"/>
            </a:endParaRPr>
          </a:p>
          <a:p>
            <a:pPr indent="0" lvl="0" marL="0" rtl="0" algn="l">
              <a:lnSpc>
                <a:spcPct val="115000"/>
              </a:lnSpc>
              <a:spcBef>
                <a:spcPts val="0"/>
              </a:spcBef>
              <a:spcAft>
                <a:spcPts val="0"/>
              </a:spcAft>
              <a:buNone/>
            </a:pPr>
            <a:r>
              <a:rPr lang="en" sz="2000">
                <a:latin typeface="Arial"/>
                <a:ea typeface="Arial"/>
                <a:cs typeface="Arial"/>
                <a:sym typeface="Arial"/>
              </a:rPr>
              <a:t>7	understand</a:t>
            </a:r>
            <a:endParaRPr sz="2000">
              <a:latin typeface="Arial"/>
              <a:ea typeface="Arial"/>
              <a:cs typeface="Arial"/>
              <a:sym typeface="Arial"/>
            </a:endParaRPr>
          </a:p>
          <a:p>
            <a:pPr indent="0" lvl="0" marL="0" rtl="0" algn="l">
              <a:lnSpc>
                <a:spcPct val="115000"/>
              </a:lnSpc>
              <a:spcBef>
                <a:spcPts val="0"/>
              </a:spcBef>
              <a:spcAft>
                <a:spcPts val="0"/>
              </a:spcAft>
              <a:buNone/>
            </a:pPr>
            <a:r>
              <a:rPr lang="en" sz="2000">
                <a:latin typeface="Arial"/>
                <a:ea typeface="Arial"/>
                <a:cs typeface="Arial"/>
                <a:sym typeface="Arial"/>
              </a:rPr>
              <a:t>6	recognize</a:t>
            </a:r>
            <a:endParaRPr sz="2000">
              <a:latin typeface="Arial"/>
              <a:ea typeface="Arial"/>
              <a:cs typeface="Arial"/>
              <a:sym typeface="Arial"/>
            </a:endParaRPr>
          </a:p>
          <a:p>
            <a:pPr indent="0" lvl="0" marL="0" rtl="0" algn="l">
              <a:lnSpc>
                <a:spcPct val="115000"/>
              </a:lnSpc>
              <a:spcBef>
                <a:spcPts val="0"/>
              </a:spcBef>
              <a:spcAft>
                <a:spcPts val="0"/>
              </a:spcAft>
              <a:buNone/>
            </a:pPr>
            <a:r>
              <a:rPr lang="en" sz="2000">
                <a:latin typeface="Arial"/>
                <a:ea typeface="Arial"/>
                <a:cs typeface="Arial"/>
                <a:sym typeface="Arial"/>
              </a:rPr>
              <a:t>3	use</a:t>
            </a:r>
            <a:endParaRPr sz="2000">
              <a:latin typeface="Arial"/>
              <a:ea typeface="Arial"/>
              <a:cs typeface="Arial"/>
              <a:sym typeface="Arial"/>
            </a:endParaRPr>
          </a:p>
          <a:p>
            <a:pPr indent="0" lvl="0" marL="0" rtl="0" algn="l">
              <a:lnSpc>
                <a:spcPct val="115000"/>
              </a:lnSpc>
              <a:spcBef>
                <a:spcPts val="0"/>
              </a:spcBef>
              <a:spcAft>
                <a:spcPts val="0"/>
              </a:spcAft>
              <a:buNone/>
            </a:pPr>
            <a:r>
              <a:rPr lang="en" sz="2000">
                <a:latin typeface="Arial"/>
                <a:ea typeface="Arial"/>
                <a:cs typeface="Arial"/>
                <a:sym typeface="Arial"/>
              </a:rPr>
              <a:t>3	articulate</a:t>
            </a:r>
            <a:endParaRPr sz="2000">
              <a:latin typeface="Arial"/>
              <a:ea typeface="Arial"/>
              <a:cs typeface="Arial"/>
              <a:sym typeface="Arial"/>
            </a:endParaRPr>
          </a:p>
          <a:p>
            <a:pPr indent="0" lvl="0" marL="0" rtl="0" algn="l">
              <a:lnSpc>
                <a:spcPct val="115000"/>
              </a:lnSpc>
              <a:spcBef>
                <a:spcPts val="0"/>
              </a:spcBef>
              <a:spcAft>
                <a:spcPts val="0"/>
              </a:spcAft>
              <a:buNone/>
            </a:pPr>
            <a:r>
              <a:rPr lang="en" sz="2000">
                <a:latin typeface="Arial"/>
                <a:ea typeface="Arial"/>
                <a:cs typeface="Arial"/>
                <a:sym typeface="Arial"/>
              </a:rPr>
              <a:t>3	determine</a:t>
            </a:r>
            <a:endParaRPr sz="2000">
              <a:latin typeface="Arial"/>
              <a:ea typeface="Arial"/>
              <a:cs typeface="Arial"/>
              <a:sym typeface="Arial"/>
            </a:endParaRPr>
          </a:p>
          <a:p>
            <a:pPr indent="0" lvl="0" marL="0" rtl="0" algn="l">
              <a:lnSpc>
                <a:spcPct val="115000"/>
              </a:lnSpc>
              <a:spcBef>
                <a:spcPts val="0"/>
              </a:spcBef>
              <a:spcAft>
                <a:spcPts val="0"/>
              </a:spcAft>
              <a:buNone/>
            </a:pPr>
            <a:r>
              <a:rPr lang="en" sz="2000">
                <a:latin typeface="Arial"/>
                <a:ea typeface="Arial"/>
                <a:cs typeface="Arial"/>
                <a:sym typeface="Arial"/>
              </a:rPr>
              <a:t>3	identify</a:t>
            </a:r>
            <a:endParaRPr sz="2000">
              <a:latin typeface="Arial"/>
              <a:ea typeface="Arial"/>
              <a:cs typeface="Arial"/>
              <a:sym typeface="Arial"/>
            </a:endParaRPr>
          </a:p>
          <a:p>
            <a:pPr indent="0" lvl="0" marL="0" rtl="0" algn="l">
              <a:lnSpc>
                <a:spcPct val="115000"/>
              </a:lnSpc>
              <a:spcBef>
                <a:spcPts val="0"/>
              </a:spcBef>
              <a:spcAft>
                <a:spcPts val="0"/>
              </a:spcAft>
              <a:buNone/>
            </a:pPr>
            <a:r>
              <a:rPr lang="en" sz="2000">
                <a:latin typeface="Arial"/>
                <a:ea typeface="Arial"/>
                <a:cs typeface="Arial"/>
                <a:sym typeface="Arial"/>
              </a:rPr>
              <a:t>2	assess</a:t>
            </a:r>
            <a:endParaRPr sz="2000">
              <a:latin typeface="Arial"/>
              <a:ea typeface="Arial"/>
              <a:cs typeface="Arial"/>
              <a:sym typeface="Arial"/>
            </a:endParaRPr>
          </a:p>
          <a:p>
            <a:pPr indent="0" lvl="0" marL="0" rtl="0" algn="l">
              <a:lnSpc>
                <a:spcPct val="115000"/>
              </a:lnSpc>
              <a:spcBef>
                <a:spcPts val="0"/>
              </a:spcBef>
              <a:spcAft>
                <a:spcPts val="0"/>
              </a:spcAft>
              <a:buNone/>
            </a:pPr>
            <a:r>
              <a:rPr lang="en" sz="2000">
                <a:latin typeface="Arial"/>
                <a:ea typeface="Arial"/>
                <a:cs typeface="Arial"/>
                <a:sym typeface="Arial"/>
              </a:rPr>
              <a:t>2	monitor</a:t>
            </a:r>
            <a:endParaRPr sz="2000">
              <a:latin typeface="Arial"/>
              <a:ea typeface="Arial"/>
              <a:cs typeface="Arial"/>
              <a:sym typeface="Arial"/>
            </a:endParaRPr>
          </a:p>
          <a:p>
            <a:pPr indent="0" lvl="0" marL="0" rtl="0" algn="l">
              <a:spcBef>
                <a:spcPts val="800"/>
              </a:spcBef>
              <a:spcAft>
                <a:spcPts val="0"/>
              </a:spcAft>
              <a:buNone/>
            </a:pPr>
            <a:r>
              <a:t/>
            </a:r>
            <a:endParaRPr>
              <a:latin typeface="Arial"/>
              <a:ea typeface="Arial"/>
              <a:cs typeface="Arial"/>
              <a:sym typeface="Arial"/>
            </a:endParaRPr>
          </a:p>
        </p:txBody>
      </p:sp>
      <p:sp>
        <p:nvSpPr>
          <p:cNvPr id="129" name="Google Shape;129;p19"/>
          <p:cNvSpPr txBox="1"/>
          <p:nvPr>
            <p:ph type="title"/>
          </p:nvPr>
        </p:nvSpPr>
        <p:spPr>
          <a:xfrm>
            <a:off x="154064" y="222674"/>
            <a:ext cx="7886700" cy="512700"/>
          </a:xfrm>
          <a:prstGeom prst="rect">
            <a:avLst/>
          </a:prstGeom>
        </p:spPr>
        <p:txBody>
          <a:bodyPr anchorCtr="0" anchor="ctr" bIns="34275" lIns="68575" spcFirstLastPara="1" rIns="68575" wrap="square" tIns="34275">
            <a:normAutofit fontScale="90000"/>
          </a:bodyPr>
          <a:lstStyle/>
          <a:p>
            <a:pPr indent="0" lvl="0" marL="0" rtl="0" algn="l">
              <a:spcBef>
                <a:spcPts val="0"/>
              </a:spcBef>
              <a:spcAft>
                <a:spcPts val="0"/>
              </a:spcAft>
              <a:buClr>
                <a:srgbClr val="000000"/>
              </a:buClr>
              <a:buSzPct val="25647"/>
              <a:buFont typeface="Arial"/>
              <a:buNone/>
            </a:pPr>
            <a:r>
              <a:rPr lang="en" sz="3859"/>
              <a:t>Frequency of vocabulary / taxonomy</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20"/>
          <p:cNvSpPr txBox="1"/>
          <p:nvPr>
            <p:ph idx="1" type="body"/>
          </p:nvPr>
        </p:nvSpPr>
        <p:spPr>
          <a:xfrm>
            <a:off x="4724400" y="1626000"/>
            <a:ext cx="2111400" cy="3119100"/>
          </a:xfrm>
          <a:prstGeom prst="rect">
            <a:avLst/>
          </a:prstGeom>
        </p:spPr>
        <p:txBody>
          <a:bodyPr anchorCtr="0" anchor="t" bIns="137150" lIns="137150" spcFirstLastPara="1" rIns="137150" wrap="square" tIns="137150">
            <a:normAutofit fontScale="85000" lnSpcReduction="20000"/>
          </a:bodyPr>
          <a:lstStyle/>
          <a:p>
            <a:pPr indent="0" lvl="0" marL="0" rtl="0" algn="l">
              <a:lnSpc>
                <a:spcPct val="100000"/>
              </a:lnSpc>
              <a:spcBef>
                <a:spcPts val="0"/>
              </a:spcBef>
              <a:spcAft>
                <a:spcPts val="0"/>
              </a:spcAft>
              <a:buNone/>
            </a:pPr>
            <a:r>
              <a:rPr lang="en" sz="2700">
                <a:latin typeface="Arial"/>
                <a:ea typeface="Arial"/>
                <a:cs typeface="Arial"/>
                <a:sym typeface="Arial"/>
              </a:rPr>
              <a:t>appreciate</a:t>
            </a:r>
            <a:endParaRPr sz="2700">
              <a:latin typeface="Arial"/>
              <a:ea typeface="Arial"/>
              <a:cs typeface="Arial"/>
              <a:sym typeface="Arial"/>
            </a:endParaRPr>
          </a:p>
          <a:p>
            <a:pPr indent="0" lvl="0" marL="0" rtl="0" algn="l">
              <a:lnSpc>
                <a:spcPct val="100000"/>
              </a:lnSpc>
              <a:spcBef>
                <a:spcPts val="0"/>
              </a:spcBef>
              <a:spcAft>
                <a:spcPts val="0"/>
              </a:spcAft>
              <a:buNone/>
            </a:pPr>
            <a:r>
              <a:rPr lang="en" sz="2700">
                <a:latin typeface="Arial"/>
                <a:ea typeface="Arial"/>
                <a:cs typeface="Arial"/>
                <a:sym typeface="Arial"/>
              </a:rPr>
              <a:t>conscious</a:t>
            </a:r>
            <a:endParaRPr sz="2700">
              <a:latin typeface="Arial"/>
              <a:ea typeface="Arial"/>
              <a:cs typeface="Arial"/>
              <a:sym typeface="Arial"/>
            </a:endParaRPr>
          </a:p>
          <a:p>
            <a:pPr indent="0" lvl="0" marL="0" rtl="0" algn="l">
              <a:lnSpc>
                <a:spcPct val="100000"/>
              </a:lnSpc>
              <a:spcBef>
                <a:spcPts val="0"/>
              </a:spcBef>
              <a:spcAft>
                <a:spcPts val="0"/>
              </a:spcAft>
              <a:buNone/>
            </a:pPr>
            <a:r>
              <a:rPr lang="en" sz="2700">
                <a:latin typeface="Arial"/>
                <a:ea typeface="Arial"/>
                <a:cs typeface="Arial"/>
                <a:sym typeface="Arial"/>
              </a:rPr>
              <a:t>consider</a:t>
            </a:r>
            <a:endParaRPr sz="2700">
              <a:latin typeface="Arial"/>
              <a:ea typeface="Arial"/>
              <a:cs typeface="Arial"/>
              <a:sym typeface="Arial"/>
            </a:endParaRPr>
          </a:p>
          <a:p>
            <a:pPr indent="0" lvl="0" marL="0" rtl="0" algn="l">
              <a:lnSpc>
                <a:spcPct val="100000"/>
              </a:lnSpc>
              <a:spcBef>
                <a:spcPts val="0"/>
              </a:spcBef>
              <a:spcAft>
                <a:spcPts val="0"/>
              </a:spcAft>
              <a:buNone/>
            </a:pPr>
            <a:r>
              <a:rPr lang="en" sz="2700">
                <a:latin typeface="Arial"/>
                <a:ea typeface="Arial"/>
                <a:cs typeface="Arial"/>
                <a:sym typeface="Arial"/>
              </a:rPr>
              <a:t>demonstrate</a:t>
            </a:r>
            <a:endParaRPr sz="2700">
              <a:latin typeface="Arial"/>
              <a:ea typeface="Arial"/>
              <a:cs typeface="Arial"/>
              <a:sym typeface="Arial"/>
            </a:endParaRPr>
          </a:p>
          <a:p>
            <a:pPr indent="0" lvl="0" marL="0" rtl="0" algn="l">
              <a:lnSpc>
                <a:spcPct val="100000"/>
              </a:lnSpc>
              <a:spcBef>
                <a:spcPts val="0"/>
              </a:spcBef>
              <a:spcAft>
                <a:spcPts val="0"/>
              </a:spcAft>
              <a:buNone/>
            </a:pPr>
            <a:r>
              <a:rPr lang="en" sz="2700">
                <a:latin typeface="Arial"/>
                <a:ea typeface="Arial"/>
                <a:cs typeface="Arial"/>
                <a:sym typeface="Arial"/>
              </a:rPr>
              <a:t>evaluate</a:t>
            </a:r>
            <a:endParaRPr sz="2700">
              <a:latin typeface="Arial"/>
              <a:ea typeface="Arial"/>
              <a:cs typeface="Arial"/>
              <a:sym typeface="Arial"/>
            </a:endParaRPr>
          </a:p>
          <a:p>
            <a:pPr indent="0" lvl="0" marL="0" rtl="0" algn="l">
              <a:lnSpc>
                <a:spcPct val="100000"/>
              </a:lnSpc>
              <a:spcBef>
                <a:spcPts val="0"/>
              </a:spcBef>
              <a:spcAft>
                <a:spcPts val="0"/>
              </a:spcAft>
              <a:buNone/>
            </a:pPr>
            <a:r>
              <a:rPr lang="en" sz="2700">
                <a:latin typeface="Arial"/>
                <a:ea typeface="Arial"/>
                <a:cs typeface="Arial"/>
                <a:sym typeface="Arial"/>
              </a:rPr>
              <a:t>examine</a:t>
            </a:r>
            <a:endParaRPr sz="2700">
              <a:latin typeface="Arial"/>
              <a:ea typeface="Arial"/>
              <a:cs typeface="Arial"/>
              <a:sym typeface="Arial"/>
            </a:endParaRPr>
          </a:p>
          <a:p>
            <a:pPr indent="0" lvl="0" marL="0" rtl="0" algn="l">
              <a:lnSpc>
                <a:spcPct val="100000"/>
              </a:lnSpc>
              <a:spcBef>
                <a:spcPts val="0"/>
              </a:spcBef>
              <a:spcAft>
                <a:spcPts val="0"/>
              </a:spcAft>
              <a:buNone/>
            </a:pPr>
            <a:r>
              <a:rPr lang="en" sz="2700">
                <a:latin typeface="Arial"/>
                <a:ea typeface="Arial"/>
                <a:cs typeface="Arial"/>
                <a:sym typeface="Arial"/>
              </a:rPr>
              <a:t>exhibit</a:t>
            </a:r>
            <a:endParaRPr sz="2700">
              <a:latin typeface="Arial"/>
              <a:ea typeface="Arial"/>
              <a:cs typeface="Arial"/>
              <a:sym typeface="Arial"/>
            </a:endParaRPr>
          </a:p>
          <a:p>
            <a:pPr indent="0" lvl="0" marL="0" rtl="0" algn="l">
              <a:lnSpc>
                <a:spcPct val="100000"/>
              </a:lnSpc>
              <a:spcBef>
                <a:spcPts val="0"/>
              </a:spcBef>
              <a:spcAft>
                <a:spcPts val="0"/>
              </a:spcAft>
              <a:buNone/>
            </a:pPr>
            <a:r>
              <a:rPr lang="en" sz="2700">
                <a:latin typeface="Arial"/>
                <a:ea typeface="Arial"/>
                <a:cs typeface="Arial"/>
                <a:sym typeface="Arial"/>
              </a:rPr>
              <a:t>follow</a:t>
            </a:r>
            <a:endParaRPr sz="2700">
              <a:latin typeface="Arial"/>
              <a:ea typeface="Arial"/>
              <a:cs typeface="Arial"/>
              <a:sym typeface="Arial"/>
            </a:endParaRPr>
          </a:p>
          <a:p>
            <a:pPr indent="0" lvl="0" marL="0" rtl="0" algn="l">
              <a:lnSpc>
                <a:spcPct val="115000"/>
              </a:lnSpc>
              <a:spcBef>
                <a:spcPts val="0"/>
              </a:spcBef>
              <a:spcAft>
                <a:spcPts val="0"/>
              </a:spcAft>
              <a:buNone/>
            </a:pPr>
            <a:r>
              <a:t/>
            </a:r>
            <a:endParaRPr>
              <a:latin typeface="Arial"/>
              <a:ea typeface="Arial"/>
              <a:cs typeface="Arial"/>
              <a:sym typeface="Arial"/>
            </a:endParaRPr>
          </a:p>
          <a:p>
            <a:pPr indent="0" lvl="0" marL="0" rtl="0" algn="l">
              <a:spcBef>
                <a:spcPts val="800"/>
              </a:spcBef>
              <a:spcAft>
                <a:spcPts val="0"/>
              </a:spcAft>
              <a:buNone/>
            </a:pPr>
            <a:r>
              <a:t/>
            </a:r>
            <a:endParaRPr>
              <a:latin typeface="Arial"/>
              <a:ea typeface="Arial"/>
              <a:cs typeface="Arial"/>
              <a:sym typeface="Arial"/>
            </a:endParaRPr>
          </a:p>
        </p:txBody>
      </p:sp>
      <p:sp>
        <p:nvSpPr>
          <p:cNvPr id="135" name="Google Shape;135;p20"/>
          <p:cNvSpPr txBox="1"/>
          <p:nvPr>
            <p:ph idx="2" type="body"/>
          </p:nvPr>
        </p:nvSpPr>
        <p:spPr>
          <a:xfrm>
            <a:off x="225475" y="1626000"/>
            <a:ext cx="2213700" cy="3013800"/>
          </a:xfrm>
          <a:prstGeom prst="rect">
            <a:avLst/>
          </a:prstGeom>
        </p:spPr>
        <p:txBody>
          <a:bodyPr anchorCtr="0" anchor="t" bIns="137150" lIns="137150" spcFirstLastPara="1" rIns="137150" wrap="square" tIns="137150">
            <a:normAutofit fontScale="85000" lnSpcReduction="20000"/>
          </a:bodyPr>
          <a:lstStyle/>
          <a:p>
            <a:pPr indent="0" lvl="0" marL="0" rtl="0" algn="l">
              <a:lnSpc>
                <a:spcPct val="100000"/>
              </a:lnSpc>
              <a:spcBef>
                <a:spcPts val="0"/>
              </a:spcBef>
              <a:spcAft>
                <a:spcPts val="0"/>
              </a:spcAft>
              <a:buNone/>
            </a:pPr>
            <a:r>
              <a:rPr lang="en" sz="2000">
                <a:latin typeface="Arial"/>
                <a:ea typeface="Arial"/>
                <a:cs typeface="Arial"/>
                <a:sym typeface="Arial"/>
              </a:rPr>
              <a:t>acknowledge</a:t>
            </a:r>
            <a:endParaRPr sz="2000">
              <a:latin typeface="Arial"/>
              <a:ea typeface="Arial"/>
              <a:cs typeface="Arial"/>
              <a:sym typeface="Arial"/>
            </a:endParaRPr>
          </a:p>
          <a:p>
            <a:pPr indent="0" lvl="0" marL="0" rtl="0" algn="l">
              <a:lnSpc>
                <a:spcPct val="100000"/>
              </a:lnSpc>
              <a:spcBef>
                <a:spcPts val="0"/>
              </a:spcBef>
              <a:spcAft>
                <a:spcPts val="0"/>
              </a:spcAft>
              <a:buNone/>
            </a:pPr>
            <a:r>
              <a:rPr lang="en" sz="2000">
                <a:latin typeface="Arial"/>
                <a:ea typeface="Arial"/>
                <a:cs typeface="Arial"/>
                <a:sym typeface="Arial"/>
              </a:rPr>
              <a:t>break</a:t>
            </a:r>
            <a:endParaRPr sz="2000">
              <a:latin typeface="Arial"/>
              <a:ea typeface="Arial"/>
              <a:cs typeface="Arial"/>
              <a:sym typeface="Arial"/>
            </a:endParaRPr>
          </a:p>
          <a:p>
            <a:pPr indent="0" lvl="0" marL="0" rtl="0" algn="l">
              <a:lnSpc>
                <a:spcPct val="100000"/>
              </a:lnSpc>
              <a:spcBef>
                <a:spcPts val="0"/>
              </a:spcBef>
              <a:spcAft>
                <a:spcPts val="0"/>
              </a:spcAft>
              <a:buNone/>
            </a:pPr>
            <a:r>
              <a:rPr lang="en" sz="2000">
                <a:latin typeface="Arial"/>
                <a:ea typeface="Arial"/>
                <a:cs typeface="Arial"/>
                <a:sym typeface="Arial"/>
              </a:rPr>
              <a:t>cite</a:t>
            </a:r>
            <a:endParaRPr sz="2000">
              <a:latin typeface="Arial"/>
              <a:ea typeface="Arial"/>
              <a:cs typeface="Arial"/>
              <a:sym typeface="Arial"/>
            </a:endParaRPr>
          </a:p>
          <a:p>
            <a:pPr indent="0" lvl="0" marL="0" rtl="0" algn="l">
              <a:lnSpc>
                <a:spcPct val="100000"/>
              </a:lnSpc>
              <a:spcBef>
                <a:spcPts val="0"/>
              </a:spcBef>
              <a:spcAft>
                <a:spcPts val="0"/>
              </a:spcAft>
              <a:buNone/>
            </a:pPr>
            <a:r>
              <a:rPr lang="en" sz="2000">
                <a:latin typeface="Arial"/>
                <a:ea typeface="Arial"/>
                <a:cs typeface="Arial"/>
                <a:sym typeface="Arial"/>
              </a:rPr>
              <a:t>contribute</a:t>
            </a:r>
            <a:endParaRPr sz="2000">
              <a:latin typeface="Arial"/>
              <a:ea typeface="Arial"/>
              <a:cs typeface="Arial"/>
              <a:sym typeface="Arial"/>
            </a:endParaRPr>
          </a:p>
          <a:p>
            <a:pPr indent="0" lvl="0" marL="0" rtl="0" algn="l">
              <a:lnSpc>
                <a:spcPct val="100000"/>
              </a:lnSpc>
              <a:spcBef>
                <a:spcPts val="0"/>
              </a:spcBef>
              <a:spcAft>
                <a:spcPts val="0"/>
              </a:spcAft>
              <a:buNone/>
            </a:pPr>
            <a:r>
              <a:rPr lang="en" sz="2000">
                <a:latin typeface="Arial"/>
                <a:ea typeface="Arial"/>
                <a:cs typeface="Arial"/>
                <a:sym typeface="Arial"/>
              </a:rPr>
              <a:t>credit</a:t>
            </a:r>
            <a:endParaRPr sz="2000">
              <a:latin typeface="Arial"/>
              <a:ea typeface="Arial"/>
              <a:cs typeface="Arial"/>
              <a:sym typeface="Arial"/>
            </a:endParaRPr>
          </a:p>
          <a:p>
            <a:pPr indent="0" lvl="0" marL="0" rtl="0" algn="l">
              <a:lnSpc>
                <a:spcPct val="100000"/>
              </a:lnSpc>
              <a:spcBef>
                <a:spcPts val="0"/>
              </a:spcBef>
              <a:spcAft>
                <a:spcPts val="0"/>
              </a:spcAft>
              <a:buNone/>
            </a:pPr>
            <a:r>
              <a:rPr lang="en" sz="2000">
                <a:latin typeface="Arial"/>
                <a:ea typeface="Arial"/>
                <a:cs typeface="Arial"/>
                <a:sym typeface="Arial"/>
              </a:rPr>
              <a:t>critically</a:t>
            </a:r>
            <a:endParaRPr sz="2000">
              <a:latin typeface="Arial"/>
              <a:ea typeface="Arial"/>
              <a:cs typeface="Arial"/>
              <a:sym typeface="Arial"/>
            </a:endParaRPr>
          </a:p>
          <a:p>
            <a:pPr indent="0" lvl="0" marL="0" rtl="0" algn="l">
              <a:lnSpc>
                <a:spcPct val="100000"/>
              </a:lnSpc>
              <a:spcBef>
                <a:spcPts val="0"/>
              </a:spcBef>
              <a:spcAft>
                <a:spcPts val="0"/>
              </a:spcAft>
              <a:buNone/>
            </a:pPr>
            <a:r>
              <a:rPr lang="en" sz="2000">
                <a:latin typeface="Arial"/>
                <a:ea typeface="Arial"/>
                <a:cs typeface="Arial"/>
                <a:sym typeface="Arial"/>
              </a:rPr>
              <a:t>deal</a:t>
            </a:r>
            <a:endParaRPr sz="2000">
              <a:latin typeface="Arial"/>
              <a:ea typeface="Arial"/>
              <a:cs typeface="Arial"/>
              <a:sym typeface="Arial"/>
            </a:endParaRPr>
          </a:p>
          <a:p>
            <a:pPr indent="0" lvl="0" marL="0" rtl="0" algn="l">
              <a:lnSpc>
                <a:spcPct val="100000"/>
              </a:lnSpc>
              <a:spcBef>
                <a:spcPts val="0"/>
              </a:spcBef>
              <a:spcAft>
                <a:spcPts val="0"/>
              </a:spcAft>
              <a:buNone/>
            </a:pPr>
            <a:r>
              <a:rPr lang="en" sz="2000">
                <a:latin typeface="Arial"/>
                <a:ea typeface="Arial"/>
                <a:cs typeface="Arial"/>
                <a:sym typeface="Arial"/>
              </a:rPr>
              <a:t>decide</a:t>
            </a:r>
            <a:endParaRPr sz="2000">
              <a:latin typeface="Arial"/>
              <a:ea typeface="Arial"/>
              <a:cs typeface="Arial"/>
              <a:sym typeface="Arial"/>
            </a:endParaRPr>
          </a:p>
          <a:p>
            <a:pPr indent="0" lvl="0" marL="0" rtl="0" algn="l">
              <a:lnSpc>
                <a:spcPct val="100000"/>
              </a:lnSpc>
              <a:spcBef>
                <a:spcPts val="0"/>
              </a:spcBef>
              <a:spcAft>
                <a:spcPts val="0"/>
              </a:spcAft>
              <a:buNone/>
            </a:pPr>
            <a:r>
              <a:rPr lang="en" sz="2000">
                <a:latin typeface="Arial"/>
                <a:ea typeface="Arial"/>
                <a:cs typeface="Arial"/>
                <a:sym typeface="Arial"/>
              </a:rPr>
              <a:t>define</a:t>
            </a:r>
            <a:endParaRPr sz="2000">
              <a:latin typeface="Arial"/>
              <a:ea typeface="Arial"/>
              <a:cs typeface="Arial"/>
              <a:sym typeface="Arial"/>
            </a:endParaRPr>
          </a:p>
          <a:p>
            <a:pPr indent="0" lvl="0" marL="0" rtl="0" algn="l">
              <a:lnSpc>
                <a:spcPct val="100000"/>
              </a:lnSpc>
              <a:spcBef>
                <a:spcPts val="0"/>
              </a:spcBef>
              <a:spcAft>
                <a:spcPts val="0"/>
              </a:spcAft>
              <a:buNone/>
            </a:pPr>
            <a:r>
              <a:rPr lang="en" sz="2000">
                <a:latin typeface="Arial"/>
                <a:ea typeface="Arial"/>
                <a:cs typeface="Arial"/>
                <a:sym typeface="Arial"/>
              </a:rPr>
              <a:t>design</a:t>
            </a:r>
            <a:endParaRPr sz="2000">
              <a:latin typeface="Arial"/>
              <a:ea typeface="Arial"/>
              <a:cs typeface="Arial"/>
              <a:sym typeface="Arial"/>
            </a:endParaRPr>
          </a:p>
          <a:p>
            <a:pPr indent="0" lvl="0" marL="0" rtl="0" algn="l">
              <a:lnSpc>
                <a:spcPct val="100000"/>
              </a:lnSpc>
              <a:spcBef>
                <a:spcPts val="0"/>
              </a:spcBef>
              <a:spcAft>
                <a:spcPts val="0"/>
              </a:spcAft>
              <a:buNone/>
            </a:pPr>
            <a:r>
              <a:rPr lang="en" sz="2000">
                <a:latin typeface="Arial"/>
                <a:ea typeface="Arial"/>
                <a:cs typeface="Arial"/>
                <a:sym typeface="Arial"/>
              </a:rPr>
              <a:t>develop</a:t>
            </a:r>
            <a:endParaRPr sz="2000">
              <a:latin typeface="Arial"/>
              <a:ea typeface="Arial"/>
              <a:cs typeface="Arial"/>
              <a:sym typeface="Arial"/>
            </a:endParaRPr>
          </a:p>
          <a:p>
            <a:pPr indent="0" lvl="0" marL="0" rtl="0" algn="l">
              <a:lnSpc>
                <a:spcPct val="100000"/>
              </a:lnSpc>
              <a:spcBef>
                <a:spcPts val="0"/>
              </a:spcBef>
              <a:spcAft>
                <a:spcPts val="0"/>
              </a:spcAft>
              <a:buNone/>
            </a:pPr>
            <a:r>
              <a:rPr lang="en" sz="2000">
                <a:latin typeface="Arial"/>
                <a:ea typeface="Arial"/>
                <a:cs typeface="Arial"/>
                <a:sym typeface="Arial"/>
              </a:rPr>
              <a:t>draw</a:t>
            </a:r>
            <a:endParaRPr sz="2000">
              <a:latin typeface="Arial"/>
              <a:ea typeface="Arial"/>
              <a:cs typeface="Arial"/>
              <a:sym typeface="Arial"/>
            </a:endParaRPr>
          </a:p>
          <a:p>
            <a:pPr indent="0" lvl="0" marL="0" rtl="0" algn="l">
              <a:lnSpc>
                <a:spcPct val="100000"/>
              </a:lnSpc>
              <a:spcBef>
                <a:spcPts val="0"/>
              </a:spcBef>
              <a:spcAft>
                <a:spcPts val="0"/>
              </a:spcAft>
              <a:buNone/>
            </a:pPr>
            <a:r>
              <a:rPr lang="en" sz="2000">
                <a:latin typeface="Arial"/>
                <a:ea typeface="Arial"/>
                <a:cs typeface="Arial"/>
                <a:sym typeface="Arial"/>
              </a:rPr>
              <a:t>evaluate</a:t>
            </a:r>
            <a:endParaRPr>
              <a:latin typeface="Arial"/>
              <a:ea typeface="Arial"/>
              <a:cs typeface="Arial"/>
              <a:sym typeface="Arial"/>
            </a:endParaRPr>
          </a:p>
        </p:txBody>
      </p:sp>
      <p:sp>
        <p:nvSpPr>
          <p:cNvPr id="136" name="Google Shape;136;p20"/>
          <p:cNvSpPr txBox="1"/>
          <p:nvPr>
            <p:ph type="title"/>
          </p:nvPr>
        </p:nvSpPr>
        <p:spPr>
          <a:xfrm>
            <a:off x="154064" y="222674"/>
            <a:ext cx="7886700" cy="512700"/>
          </a:xfrm>
          <a:prstGeom prst="rect">
            <a:avLst/>
          </a:prstGeom>
        </p:spPr>
        <p:txBody>
          <a:bodyPr anchorCtr="0" anchor="ctr" bIns="34275" lIns="68575" spcFirstLastPara="1" rIns="68575" wrap="square" tIns="34275">
            <a:normAutofit fontScale="90000"/>
          </a:bodyPr>
          <a:lstStyle/>
          <a:p>
            <a:pPr indent="0" lvl="0" marL="0" rtl="0" algn="l">
              <a:spcBef>
                <a:spcPts val="0"/>
              </a:spcBef>
              <a:spcAft>
                <a:spcPts val="0"/>
              </a:spcAft>
              <a:buNone/>
            </a:pPr>
            <a:r>
              <a:rPr lang="en" sz="3859"/>
              <a:t>Frequency of vocabulary / taxonomy</a:t>
            </a:r>
            <a:endParaRPr/>
          </a:p>
        </p:txBody>
      </p:sp>
      <p:sp>
        <p:nvSpPr>
          <p:cNvPr id="137" name="Google Shape;137;p20"/>
          <p:cNvSpPr txBox="1"/>
          <p:nvPr/>
        </p:nvSpPr>
        <p:spPr>
          <a:xfrm>
            <a:off x="257175" y="962325"/>
            <a:ext cx="4778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Franklin Gothic"/>
              <a:ea typeface="Franklin Gothic"/>
              <a:cs typeface="Franklin Gothic"/>
              <a:sym typeface="Franklin Gothic"/>
            </a:endParaRPr>
          </a:p>
        </p:txBody>
      </p:sp>
      <p:sp>
        <p:nvSpPr>
          <p:cNvPr id="138" name="Google Shape;138;p20"/>
          <p:cNvSpPr txBox="1"/>
          <p:nvPr>
            <p:ph idx="2" type="body"/>
          </p:nvPr>
        </p:nvSpPr>
        <p:spPr>
          <a:xfrm>
            <a:off x="225475" y="884625"/>
            <a:ext cx="4194000" cy="1081500"/>
          </a:xfrm>
          <a:prstGeom prst="rect">
            <a:avLst/>
          </a:prstGeom>
        </p:spPr>
        <p:txBody>
          <a:bodyPr anchorCtr="0" anchor="t" bIns="137150" lIns="137150" spcFirstLastPara="1" rIns="137150" wrap="square" tIns="137150">
            <a:normAutofit/>
          </a:bodyPr>
          <a:lstStyle/>
          <a:p>
            <a:pPr indent="0" lvl="0" marL="0" rtl="0" algn="l">
              <a:lnSpc>
                <a:spcPct val="115000"/>
              </a:lnSpc>
              <a:spcBef>
                <a:spcPts val="0"/>
              </a:spcBef>
              <a:spcAft>
                <a:spcPts val="0"/>
              </a:spcAft>
              <a:buNone/>
            </a:pPr>
            <a:r>
              <a:rPr b="1" lang="en" sz="2000">
                <a:latin typeface="Arial"/>
                <a:ea typeface="Arial"/>
                <a:cs typeface="Arial"/>
                <a:sym typeface="Arial"/>
              </a:rPr>
              <a:t>Knowledge Practices</a:t>
            </a:r>
            <a:endParaRPr b="1" sz="2000">
              <a:latin typeface="Arial"/>
              <a:ea typeface="Arial"/>
              <a:cs typeface="Arial"/>
              <a:sym typeface="Arial"/>
            </a:endParaRPr>
          </a:p>
          <a:p>
            <a:pPr indent="0" lvl="0" marL="0" rtl="0" algn="l">
              <a:lnSpc>
                <a:spcPct val="115000"/>
              </a:lnSpc>
              <a:spcBef>
                <a:spcPts val="0"/>
              </a:spcBef>
              <a:spcAft>
                <a:spcPts val="0"/>
              </a:spcAft>
              <a:buNone/>
            </a:pPr>
            <a:r>
              <a:rPr b="1" lang="en" sz="2000">
                <a:latin typeface="Arial"/>
                <a:ea typeface="Arial"/>
                <a:cs typeface="Arial"/>
                <a:sym typeface="Arial"/>
              </a:rPr>
              <a:t>(1 appearance each)</a:t>
            </a:r>
            <a:endParaRPr b="1" sz="2000">
              <a:latin typeface="Arial"/>
              <a:ea typeface="Arial"/>
              <a:cs typeface="Arial"/>
              <a:sym typeface="Arial"/>
            </a:endParaRPr>
          </a:p>
        </p:txBody>
      </p:sp>
      <p:sp>
        <p:nvSpPr>
          <p:cNvPr id="139" name="Google Shape;139;p20"/>
          <p:cNvSpPr txBox="1"/>
          <p:nvPr>
            <p:ph idx="1" type="body"/>
          </p:nvPr>
        </p:nvSpPr>
        <p:spPr>
          <a:xfrm>
            <a:off x="6835800" y="1625925"/>
            <a:ext cx="2077200" cy="3119100"/>
          </a:xfrm>
          <a:prstGeom prst="rect">
            <a:avLst/>
          </a:prstGeom>
        </p:spPr>
        <p:txBody>
          <a:bodyPr anchorCtr="0" anchor="t" bIns="137150" lIns="137150" spcFirstLastPara="1" rIns="137150" wrap="square" tIns="137150">
            <a:normAutofit fontScale="85000" lnSpcReduction="20000"/>
          </a:bodyPr>
          <a:lstStyle/>
          <a:p>
            <a:pPr indent="0" lvl="0" marL="0" rtl="0" algn="l">
              <a:lnSpc>
                <a:spcPct val="100000"/>
              </a:lnSpc>
              <a:spcBef>
                <a:spcPts val="0"/>
              </a:spcBef>
              <a:spcAft>
                <a:spcPts val="0"/>
              </a:spcAft>
              <a:buNone/>
            </a:pPr>
            <a:r>
              <a:rPr lang="en" sz="2700">
                <a:latin typeface="Arial"/>
                <a:ea typeface="Arial"/>
                <a:cs typeface="Arial"/>
                <a:sym typeface="Arial"/>
              </a:rPr>
              <a:t>know</a:t>
            </a:r>
            <a:endParaRPr sz="2700">
              <a:latin typeface="Arial"/>
              <a:ea typeface="Arial"/>
              <a:cs typeface="Arial"/>
              <a:sym typeface="Arial"/>
            </a:endParaRPr>
          </a:p>
          <a:p>
            <a:pPr indent="0" lvl="0" marL="0" rtl="0" algn="l">
              <a:lnSpc>
                <a:spcPct val="100000"/>
              </a:lnSpc>
              <a:spcBef>
                <a:spcPts val="0"/>
              </a:spcBef>
              <a:spcAft>
                <a:spcPts val="0"/>
              </a:spcAft>
              <a:buNone/>
            </a:pPr>
            <a:r>
              <a:rPr lang="en" sz="2700">
                <a:latin typeface="Arial"/>
                <a:ea typeface="Arial"/>
                <a:cs typeface="Arial"/>
                <a:sym typeface="Arial"/>
              </a:rPr>
              <a:t>motivate</a:t>
            </a:r>
            <a:endParaRPr sz="2700">
              <a:latin typeface="Arial"/>
              <a:ea typeface="Arial"/>
              <a:cs typeface="Arial"/>
              <a:sym typeface="Arial"/>
            </a:endParaRPr>
          </a:p>
          <a:p>
            <a:pPr indent="0" lvl="0" marL="0" rtl="0" algn="l">
              <a:lnSpc>
                <a:spcPct val="100000"/>
              </a:lnSpc>
              <a:spcBef>
                <a:spcPts val="0"/>
              </a:spcBef>
              <a:spcAft>
                <a:spcPts val="0"/>
              </a:spcAft>
              <a:buNone/>
            </a:pPr>
            <a:r>
              <a:rPr lang="en" sz="2700">
                <a:latin typeface="Arial"/>
                <a:ea typeface="Arial"/>
                <a:cs typeface="Arial"/>
                <a:sym typeface="Arial"/>
              </a:rPr>
              <a:t>persist</a:t>
            </a:r>
            <a:endParaRPr sz="2700">
              <a:latin typeface="Arial"/>
              <a:ea typeface="Arial"/>
              <a:cs typeface="Arial"/>
              <a:sym typeface="Arial"/>
            </a:endParaRPr>
          </a:p>
          <a:p>
            <a:pPr indent="0" lvl="0" marL="0" rtl="0" algn="l">
              <a:lnSpc>
                <a:spcPct val="100000"/>
              </a:lnSpc>
              <a:spcBef>
                <a:spcPts val="0"/>
              </a:spcBef>
              <a:spcAft>
                <a:spcPts val="0"/>
              </a:spcAft>
              <a:buNone/>
            </a:pPr>
            <a:r>
              <a:rPr lang="en" sz="2700">
                <a:latin typeface="Arial"/>
                <a:ea typeface="Arial"/>
                <a:cs typeface="Arial"/>
                <a:sym typeface="Arial"/>
              </a:rPr>
              <a:t>question</a:t>
            </a:r>
            <a:endParaRPr sz="2700">
              <a:latin typeface="Arial"/>
              <a:ea typeface="Arial"/>
              <a:cs typeface="Arial"/>
              <a:sym typeface="Arial"/>
            </a:endParaRPr>
          </a:p>
          <a:p>
            <a:pPr indent="0" lvl="0" marL="0" rtl="0" algn="l">
              <a:lnSpc>
                <a:spcPct val="100000"/>
              </a:lnSpc>
              <a:spcBef>
                <a:spcPts val="0"/>
              </a:spcBef>
              <a:spcAft>
                <a:spcPts val="0"/>
              </a:spcAft>
              <a:buNone/>
            </a:pPr>
            <a:r>
              <a:rPr lang="en" sz="2700">
                <a:latin typeface="Arial"/>
                <a:ea typeface="Arial"/>
                <a:cs typeface="Arial"/>
                <a:sym typeface="Arial"/>
              </a:rPr>
              <a:t>realize</a:t>
            </a:r>
            <a:endParaRPr sz="2700">
              <a:latin typeface="Arial"/>
              <a:ea typeface="Arial"/>
              <a:cs typeface="Arial"/>
              <a:sym typeface="Arial"/>
            </a:endParaRPr>
          </a:p>
          <a:p>
            <a:pPr indent="0" lvl="0" marL="0" rtl="0" algn="l">
              <a:lnSpc>
                <a:spcPct val="100000"/>
              </a:lnSpc>
              <a:spcBef>
                <a:spcPts val="0"/>
              </a:spcBef>
              <a:spcAft>
                <a:spcPts val="0"/>
              </a:spcAft>
              <a:buNone/>
            </a:pPr>
            <a:r>
              <a:rPr lang="en" sz="2700">
                <a:latin typeface="Arial"/>
                <a:ea typeface="Arial"/>
                <a:cs typeface="Arial"/>
                <a:sym typeface="Arial"/>
              </a:rPr>
              <a:t>resist</a:t>
            </a:r>
            <a:endParaRPr sz="2700">
              <a:latin typeface="Arial"/>
              <a:ea typeface="Arial"/>
              <a:cs typeface="Arial"/>
              <a:sym typeface="Arial"/>
            </a:endParaRPr>
          </a:p>
          <a:p>
            <a:pPr indent="0" lvl="0" marL="0" rtl="0" algn="l">
              <a:lnSpc>
                <a:spcPct val="100000"/>
              </a:lnSpc>
              <a:spcBef>
                <a:spcPts val="0"/>
              </a:spcBef>
              <a:spcAft>
                <a:spcPts val="0"/>
              </a:spcAft>
              <a:buNone/>
            </a:pPr>
            <a:r>
              <a:rPr lang="en" sz="2700">
                <a:latin typeface="Arial"/>
                <a:ea typeface="Arial"/>
                <a:cs typeface="Arial"/>
                <a:sym typeface="Arial"/>
              </a:rPr>
              <a:t>respect</a:t>
            </a:r>
            <a:endParaRPr sz="2700">
              <a:latin typeface="Arial"/>
              <a:ea typeface="Arial"/>
              <a:cs typeface="Arial"/>
              <a:sym typeface="Arial"/>
            </a:endParaRPr>
          </a:p>
          <a:p>
            <a:pPr indent="0" lvl="0" marL="0" rtl="0" algn="l">
              <a:lnSpc>
                <a:spcPct val="100000"/>
              </a:lnSpc>
              <a:spcBef>
                <a:spcPts val="0"/>
              </a:spcBef>
              <a:spcAft>
                <a:spcPts val="0"/>
              </a:spcAft>
              <a:buNone/>
            </a:pPr>
            <a:r>
              <a:rPr lang="en" sz="2700">
                <a:latin typeface="Arial"/>
                <a:ea typeface="Arial"/>
                <a:cs typeface="Arial"/>
                <a:sym typeface="Arial"/>
              </a:rPr>
              <a:t>suspend</a:t>
            </a:r>
            <a:endParaRPr sz="2700">
              <a:latin typeface="Arial"/>
              <a:ea typeface="Arial"/>
              <a:cs typeface="Arial"/>
              <a:sym typeface="Arial"/>
            </a:endParaRPr>
          </a:p>
          <a:p>
            <a:pPr indent="0" lvl="0" marL="0" rtl="0" algn="l">
              <a:lnSpc>
                <a:spcPct val="115000"/>
              </a:lnSpc>
              <a:spcBef>
                <a:spcPts val="0"/>
              </a:spcBef>
              <a:spcAft>
                <a:spcPts val="0"/>
              </a:spcAft>
              <a:buNone/>
            </a:pPr>
            <a:r>
              <a:t/>
            </a:r>
            <a:endParaRPr>
              <a:latin typeface="Arial"/>
              <a:ea typeface="Arial"/>
              <a:cs typeface="Arial"/>
              <a:sym typeface="Arial"/>
            </a:endParaRPr>
          </a:p>
          <a:p>
            <a:pPr indent="0" lvl="0" marL="0" rtl="0" algn="l">
              <a:spcBef>
                <a:spcPts val="800"/>
              </a:spcBef>
              <a:spcAft>
                <a:spcPts val="0"/>
              </a:spcAft>
              <a:buNone/>
            </a:pPr>
            <a:r>
              <a:t/>
            </a:r>
            <a:endParaRPr>
              <a:latin typeface="Arial"/>
              <a:ea typeface="Arial"/>
              <a:cs typeface="Arial"/>
              <a:sym typeface="Arial"/>
            </a:endParaRPr>
          </a:p>
        </p:txBody>
      </p:sp>
      <p:sp>
        <p:nvSpPr>
          <p:cNvPr id="140" name="Google Shape;140;p20"/>
          <p:cNvSpPr txBox="1"/>
          <p:nvPr>
            <p:ph idx="2" type="body"/>
          </p:nvPr>
        </p:nvSpPr>
        <p:spPr>
          <a:xfrm>
            <a:off x="2439175" y="1626000"/>
            <a:ext cx="2213700" cy="3013800"/>
          </a:xfrm>
          <a:prstGeom prst="rect">
            <a:avLst/>
          </a:prstGeom>
        </p:spPr>
        <p:txBody>
          <a:bodyPr anchorCtr="0" anchor="t" bIns="137150" lIns="137150" spcFirstLastPara="1" rIns="137150" wrap="square" tIns="137150">
            <a:normAutofit/>
          </a:bodyPr>
          <a:lstStyle/>
          <a:p>
            <a:pPr indent="0" lvl="0" marL="0" rtl="0" algn="l">
              <a:lnSpc>
                <a:spcPct val="80000"/>
              </a:lnSpc>
              <a:spcBef>
                <a:spcPts val="0"/>
              </a:spcBef>
              <a:spcAft>
                <a:spcPts val="0"/>
              </a:spcAft>
              <a:buSzPts val="1018"/>
              <a:buNone/>
            </a:pPr>
            <a:r>
              <a:rPr lang="en" sz="1700">
                <a:latin typeface="Arial"/>
                <a:ea typeface="Arial"/>
                <a:cs typeface="Arial"/>
                <a:sym typeface="Arial"/>
              </a:rPr>
              <a:t>formulate</a:t>
            </a:r>
            <a:endParaRPr sz="1700">
              <a:latin typeface="Arial"/>
              <a:ea typeface="Arial"/>
              <a:cs typeface="Arial"/>
              <a:sym typeface="Arial"/>
            </a:endParaRPr>
          </a:p>
          <a:p>
            <a:pPr indent="0" lvl="0" marL="0" rtl="0" algn="l">
              <a:lnSpc>
                <a:spcPct val="80000"/>
              </a:lnSpc>
              <a:spcBef>
                <a:spcPts val="0"/>
              </a:spcBef>
              <a:spcAft>
                <a:spcPts val="0"/>
              </a:spcAft>
              <a:buSzPts val="1018"/>
              <a:buNone/>
            </a:pPr>
            <a:r>
              <a:rPr lang="en" sz="1700">
                <a:latin typeface="Arial"/>
                <a:ea typeface="Arial"/>
                <a:cs typeface="Arial"/>
                <a:sym typeface="Arial"/>
              </a:rPr>
              <a:t>manage</a:t>
            </a:r>
            <a:endParaRPr sz="1700">
              <a:latin typeface="Arial"/>
              <a:ea typeface="Arial"/>
              <a:cs typeface="Arial"/>
              <a:sym typeface="Arial"/>
            </a:endParaRPr>
          </a:p>
          <a:p>
            <a:pPr indent="0" lvl="0" marL="0" rtl="0" algn="l">
              <a:lnSpc>
                <a:spcPct val="80000"/>
              </a:lnSpc>
              <a:spcBef>
                <a:spcPts val="0"/>
              </a:spcBef>
              <a:spcAft>
                <a:spcPts val="0"/>
              </a:spcAft>
              <a:buSzPts val="1018"/>
              <a:buNone/>
            </a:pPr>
            <a:r>
              <a:rPr lang="en" sz="1700">
                <a:latin typeface="Arial"/>
                <a:ea typeface="Arial"/>
                <a:cs typeface="Arial"/>
                <a:sym typeface="Arial"/>
              </a:rPr>
              <a:t>match</a:t>
            </a:r>
            <a:endParaRPr sz="1700">
              <a:latin typeface="Arial"/>
              <a:ea typeface="Arial"/>
              <a:cs typeface="Arial"/>
              <a:sym typeface="Arial"/>
            </a:endParaRPr>
          </a:p>
          <a:p>
            <a:pPr indent="0" lvl="0" marL="0" rtl="0" algn="l">
              <a:lnSpc>
                <a:spcPct val="80000"/>
              </a:lnSpc>
              <a:spcBef>
                <a:spcPts val="0"/>
              </a:spcBef>
              <a:spcAft>
                <a:spcPts val="0"/>
              </a:spcAft>
              <a:buSzPts val="1018"/>
              <a:buNone/>
            </a:pPr>
            <a:r>
              <a:rPr lang="en" sz="1700">
                <a:latin typeface="Arial"/>
                <a:ea typeface="Arial"/>
                <a:cs typeface="Arial"/>
                <a:sym typeface="Arial"/>
              </a:rPr>
              <a:t>organize</a:t>
            </a:r>
            <a:endParaRPr sz="1700">
              <a:latin typeface="Arial"/>
              <a:ea typeface="Arial"/>
              <a:cs typeface="Arial"/>
              <a:sym typeface="Arial"/>
            </a:endParaRPr>
          </a:p>
          <a:p>
            <a:pPr indent="0" lvl="0" marL="0" rtl="0" algn="l">
              <a:lnSpc>
                <a:spcPct val="80000"/>
              </a:lnSpc>
              <a:spcBef>
                <a:spcPts val="0"/>
              </a:spcBef>
              <a:spcAft>
                <a:spcPts val="0"/>
              </a:spcAft>
              <a:buSzPts val="1018"/>
              <a:buNone/>
            </a:pPr>
            <a:r>
              <a:rPr lang="en" sz="1700">
                <a:latin typeface="Arial"/>
                <a:ea typeface="Arial"/>
                <a:cs typeface="Arial"/>
                <a:sym typeface="Arial"/>
              </a:rPr>
              <a:t>participate</a:t>
            </a:r>
            <a:endParaRPr sz="1700">
              <a:latin typeface="Arial"/>
              <a:ea typeface="Arial"/>
              <a:cs typeface="Arial"/>
              <a:sym typeface="Arial"/>
            </a:endParaRPr>
          </a:p>
          <a:p>
            <a:pPr indent="0" lvl="0" marL="0" rtl="0" algn="l">
              <a:lnSpc>
                <a:spcPct val="80000"/>
              </a:lnSpc>
              <a:spcBef>
                <a:spcPts val="0"/>
              </a:spcBef>
              <a:spcAft>
                <a:spcPts val="0"/>
              </a:spcAft>
              <a:buSzPts val="1018"/>
              <a:buNone/>
            </a:pPr>
            <a:r>
              <a:rPr lang="en" sz="1700">
                <a:latin typeface="Arial"/>
                <a:ea typeface="Arial"/>
                <a:cs typeface="Arial"/>
                <a:sym typeface="Arial"/>
              </a:rPr>
              <a:t>refine</a:t>
            </a:r>
            <a:endParaRPr sz="1700">
              <a:latin typeface="Arial"/>
              <a:ea typeface="Arial"/>
              <a:cs typeface="Arial"/>
              <a:sym typeface="Arial"/>
            </a:endParaRPr>
          </a:p>
          <a:p>
            <a:pPr indent="0" lvl="0" marL="0" rtl="0" algn="l">
              <a:lnSpc>
                <a:spcPct val="80000"/>
              </a:lnSpc>
              <a:spcBef>
                <a:spcPts val="0"/>
              </a:spcBef>
              <a:spcAft>
                <a:spcPts val="0"/>
              </a:spcAft>
              <a:buSzPts val="1018"/>
              <a:buNone/>
            </a:pPr>
            <a:r>
              <a:rPr lang="en" sz="1700">
                <a:latin typeface="Arial"/>
                <a:ea typeface="Arial"/>
                <a:cs typeface="Arial"/>
                <a:sym typeface="Arial"/>
              </a:rPr>
              <a:t>respect</a:t>
            </a:r>
            <a:endParaRPr sz="1700">
              <a:latin typeface="Arial"/>
              <a:ea typeface="Arial"/>
              <a:cs typeface="Arial"/>
              <a:sym typeface="Arial"/>
            </a:endParaRPr>
          </a:p>
          <a:p>
            <a:pPr indent="0" lvl="0" marL="0" rtl="0" algn="l">
              <a:lnSpc>
                <a:spcPct val="80000"/>
              </a:lnSpc>
              <a:spcBef>
                <a:spcPts val="0"/>
              </a:spcBef>
              <a:spcAft>
                <a:spcPts val="0"/>
              </a:spcAft>
              <a:buSzPts val="1018"/>
              <a:buNone/>
            </a:pPr>
            <a:r>
              <a:rPr lang="en" sz="1700">
                <a:latin typeface="Arial"/>
                <a:ea typeface="Arial"/>
                <a:cs typeface="Arial"/>
                <a:sym typeface="Arial"/>
              </a:rPr>
              <a:t>seek</a:t>
            </a:r>
            <a:endParaRPr sz="1700">
              <a:latin typeface="Arial"/>
              <a:ea typeface="Arial"/>
              <a:cs typeface="Arial"/>
              <a:sym typeface="Arial"/>
            </a:endParaRPr>
          </a:p>
          <a:p>
            <a:pPr indent="0" lvl="0" marL="0" rtl="0" algn="l">
              <a:lnSpc>
                <a:spcPct val="80000"/>
              </a:lnSpc>
              <a:spcBef>
                <a:spcPts val="0"/>
              </a:spcBef>
              <a:spcAft>
                <a:spcPts val="0"/>
              </a:spcAft>
              <a:buSzPts val="1018"/>
              <a:buNone/>
            </a:pPr>
            <a:r>
              <a:rPr lang="en" sz="1700">
                <a:latin typeface="Arial"/>
                <a:ea typeface="Arial"/>
                <a:cs typeface="Arial"/>
                <a:sym typeface="Arial"/>
              </a:rPr>
              <a:t>summarize</a:t>
            </a:r>
            <a:endParaRPr sz="1700">
              <a:latin typeface="Arial"/>
              <a:ea typeface="Arial"/>
              <a:cs typeface="Arial"/>
              <a:sym typeface="Arial"/>
            </a:endParaRPr>
          </a:p>
          <a:p>
            <a:pPr indent="0" lvl="0" marL="0" rtl="0" algn="l">
              <a:lnSpc>
                <a:spcPct val="80000"/>
              </a:lnSpc>
              <a:spcBef>
                <a:spcPts val="0"/>
              </a:spcBef>
              <a:spcAft>
                <a:spcPts val="0"/>
              </a:spcAft>
              <a:buSzPts val="1018"/>
              <a:buNone/>
            </a:pPr>
            <a:r>
              <a:rPr lang="en" sz="1700">
                <a:latin typeface="Arial"/>
                <a:ea typeface="Arial"/>
                <a:cs typeface="Arial"/>
                <a:sym typeface="Arial"/>
              </a:rPr>
              <a:t>synthesize</a:t>
            </a:r>
            <a:endParaRPr sz="1700">
              <a:latin typeface="Arial"/>
              <a:ea typeface="Arial"/>
              <a:cs typeface="Arial"/>
              <a:sym typeface="Arial"/>
            </a:endParaRPr>
          </a:p>
          <a:p>
            <a:pPr indent="0" lvl="0" marL="0" rtl="0" algn="l">
              <a:lnSpc>
                <a:spcPct val="80000"/>
              </a:lnSpc>
              <a:spcBef>
                <a:spcPts val="0"/>
              </a:spcBef>
              <a:spcAft>
                <a:spcPts val="0"/>
              </a:spcAft>
              <a:buSzPts val="1018"/>
              <a:buNone/>
            </a:pPr>
            <a:r>
              <a:rPr lang="en" sz="1700">
                <a:latin typeface="Arial"/>
                <a:ea typeface="Arial"/>
                <a:cs typeface="Arial"/>
                <a:sym typeface="Arial"/>
              </a:rPr>
              <a:t>transfer</a:t>
            </a:r>
            <a:endParaRPr sz="1700">
              <a:latin typeface="Arial"/>
              <a:ea typeface="Arial"/>
              <a:cs typeface="Arial"/>
              <a:sym typeface="Arial"/>
            </a:endParaRPr>
          </a:p>
          <a:p>
            <a:pPr indent="0" lvl="0" marL="0" rtl="0" algn="l">
              <a:lnSpc>
                <a:spcPct val="80000"/>
              </a:lnSpc>
              <a:spcBef>
                <a:spcPts val="0"/>
              </a:spcBef>
              <a:spcAft>
                <a:spcPts val="0"/>
              </a:spcAft>
              <a:buSzPts val="1018"/>
              <a:buNone/>
            </a:pPr>
            <a:r>
              <a:rPr lang="en" sz="1700">
                <a:latin typeface="Arial"/>
                <a:ea typeface="Arial"/>
                <a:cs typeface="Arial"/>
                <a:sym typeface="Arial"/>
              </a:rPr>
              <a:t>utilize</a:t>
            </a:r>
            <a:endParaRPr sz="1700">
              <a:latin typeface="Arial"/>
              <a:ea typeface="Arial"/>
              <a:cs typeface="Arial"/>
              <a:sym typeface="Arial"/>
            </a:endParaRPr>
          </a:p>
        </p:txBody>
      </p:sp>
      <p:sp>
        <p:nvSpPr>
          <p:cNvPr id="141" name="Google Shape;141;p20"/>
          <p:cNvSpPr txBox="1"/>
          <p:nvPr>
            <p:ph idx="2" type="body"/>
          </p:nvPr>
        </p:nvSpPr>
        <p:spPr>
          <a:xfrm>
            <a:off x="4724400" y="884625"/>
            <a:ext cx="4194000" cy="1081500"/>
          </a:xfrm>
          <a:prstGeom prst="rect">
            <a:avLst/>
          </a:prstGeom>
        </p:spPr>
        <p:txBody>
          <a:bodyPr anchorCtr="0" anchor="t" bIns="137150" lIns="137150" spcFirstLastPara="1" rIns="137150" wrap="square" tIns="137150">
            <a:normAutofit/>
          </a:bodyPr>
          <a:lstStyle/>
          <a:p>
            <a:pPr indent="0" lvl="0" marL="0" rtl="0" algn="l">
              <a:lnSpc>
                <a:spcPct val="115000"/>
              </a:lnSpc>
              <a:spcBef>
                <a:spcPts val="0"/>
              </a:spcBef>
              <a:spcAft>
                <a:spcPts val="0"/>
              </a:spcAft>
              <a:buNone/>
            </a:pPr>
            <a:r>
              <a:rPr b="1" lang="en" sz="2000">
                <a:latin typeface="Arial"/>
                <a:ea typeface="Arial"/>
                <a:cs typeface="Arial"/>
                <a:sym typeface="Arial"/>
              </a:rPr>
              <a:t>Dispositions </a:t>
            </a:r>
            <a:endParaRPr b="1" sz="2000">
              <a:latin typeface="Arial"/>
              <a:ea typeface="Arial"/>
              <a:cs typeface="Arial"/>
              <a:sym typeface="Arial"/>
            </a:endParaRPr>
          </a:p>
          <a:p>
            <a:pPr indent="0" lvl="0" marL="0" rtl="0" algn="l">
              <a:lnSpc>
                <a:spcPct val="115000"/>
              </a:lnSpc>
              <a:spcBef>
                <a:spcPts val="0"/>
              </a:spcBef>
              <a:spcAft>
                <a:spcPts val="0"/>
              </a:spcAft>
              <a:buNone/>
            </a:pPr>
            <a:r>
              <a:rPr b="1" lang="en" sz="2000">
                <a:latin typeface="Arial"/>
                <a:ea typeface="Arial"/>
                <a:cs typeface="Arial"/>
                <a:sym typeface="Arial"/>
              </a:rPr>
              <a:t>(1 appearance each)</a:t>
            </a:r>
            <a:endParaRPr b="1" sz="2000">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21"/>
          <p:cNvSpPr txBox="1"/>
          <p:nvPr>
            <p:ph type="title"/>
          </p:nvPr>
        </p:nvSpPr>
        <p:spPr>
          <a:xfrm>
            <a:off x="628650" y="273844"/>
            <a:ext cx="7886700" cy="994200"/>
          </a:xfrm>
          <a:prstGeom prst="rect">
            <a:avLst/>
          </a:prstGeom>
        </p:spPr>
        <p:txBody>
          <a:bodyPr anchorCtr="0" anchor="ctr" bIns="34275" lIns="68575" spcFirstLastPara="1" rIns="68575" wrap="square" tIns="34275">
            <a:noAutofit/>
          </a:bodyPr>
          <a:lstStyle/>
          <a:p>
            <a:pPr indent="0" lvl="0" marL="0" rtl="0" algn="l">
              <a:spcBef>
                <a:spcPts val="0"/>
              </a:spcBef>
              <a:spcAft>
                <a:spcPts val="0"/>
              </a:spcAft>
              <a:buSzPts val="990"/>
              <a:buNone/>
            </a:pPr>
            <a:r>
              <a:rPr lang="en" sz="4160">
                <a:solidFill>
                  <a:srgbClr val="FFFFFF"/>
                </a:solidFill>
              </a:rPr>
              <a:t>7th Frame: Information as Human Right and Social Justice</a:t>
            </a:r>
            <a:endParaRPr sz="3350"/>
          </a:p>
        </p:txBody>
      </p:sp>
      <p:sp>
        <p:nvSpPr>
          <p:cNvPr id="147" name="Google Shape;147;p21"/>
          <p:cNvSpPr txBox="1"/>
          <p:nvPr>
            <p:ph idx="1" type="body"/>
          </p:nvPr>
        </p:nvSpPr>
        <p:spPr>
          <a:xfrm>
            <a:off x="628650" y="1372791"/>
            <a:ext cx="7886700" cy="3074100"/>
          </a:xfrm>
          <a:prstGeom prst="rect">
            <a:avLst/>
          </a:prstGeom>
        </p:spPr>
        <p:txBody>
          <a:bodyPr anchorCtr="0" anchor="t" bIns="137150" lIns="137150" spcFirstLastPara="1" rIns="137150" wrap="square" tIns="137150">
            <a:normAutofit fontScale="77500" lnSpcReduction="20000"/>
          </a:bodyPr>
          <a:lstStyle/>
          <a:p>
            <a:pPr indent="0" lvl="0" marL="0" rtl="0" algn="l">
              <a:spcBef>
                <a:spcPts val="1000"/>
              </a:spcBef>
              <a:spcAft>
                <a:spcPts val="0"/>
              </a:spcAft>
              <a:buNone/>
            </a:pPr>
            <a:r>
              <a:rPr lang="en" sz="2400">
                <a:solidFill>
                  <a:srgbClr val="000000"/>
                </a:solidFill>
                <a:latin typeface="Calibri"/>
                <a:ea typeface="Calibri"/>
                <a:cs typeface="Calibri"/>
                <a:sym typeface="Calibri"/>
              </a:rPr>
              <a:t>Not (yet?) part of the ACRL Framework</a:t>
            </a:r>
            <a:endParaRPr sz="2400">
              <a:solidFill>
                <a:srgbClr val="000000"/>
              </a:solidFill>
              <a:latin typeface="Calibri"/>
              <a:ea typeface="Calibri"/>
              <a:cs typeface="Calibri"/>
              <a:sym typeface="Calibri"/>
            </a:endParaRPr>
          </a:p>
          <a:p>
            <a:pPr indent="0" lvl="0" marL="0" rtl="0" algn="l">
              <a:spcBef>
                <a:spcPts val="1000"/>
              </a:spcBef>
              <a:spcAft>
                <a:spcPts val="0"/>
              </a:spcAft>
              <a:buNone/>
            </a:pPr>
            <a:r>
              <a:rPr lang="en" sz="2400">
                <a:solidFill>
                  <a:srgbClr val="000000"/>
                </a:solidFill>
                <a:latin typeface="Calibri"/>
                <a:ea typeface="Calibri"/>
                <a:cs typeface="Calibri"/>
                <a:sym typeface="Calibri"/>
              </a:rPr>
              <a:t>“Everyone has the right to </a:t>
            </a:r>
            <a:r>
              <a:rPr b="1" lang="en" sz="2400">
                <a:solidFill>
                  <a:srgbClr val="000000"/>
                </a:solidFill>
                <a:latin typeface="Calibri"/>
                <a:ea typeface="Calibri"/>
                <a:cs typeface="Calibri"/>
                <a:sym typeface="Calibri"/>
              </a:rPr>
              <a:t>freedom of opinion and expression</a:t>
            </a:r>
            <a:r>
              <a:rPr lang="en" sz="2400">
                <a:solidFill>
                  <a:srgbClr val="000000"/>
                </a:solidFill>
                <a:latin typeface="Calibri"/>
                <a:ea typeface="Calibri"/>
                <a:cs typeface="Calibri"/>
                <a:sym typeface="Calibri"/>
              </a:rPr>
              <a:t>; this right includes freedom to </a:t>
            </a:r>
            <a:r>
              <a:rPr b="1" lang="en" sz="2400">
                <a:solidFill>
                  <a:srgbClr val="000000"/>
                </a:solidFill>
                <a:latin typeface="Calibri"/>
                <a:ea typeface="Calibri"/>
                <a:cs typeface="Calibri"/>
                <a:sym typeface="Calibri"/>
              </a:rPr>
              <a:t>hold opinions </a:t>
            </a:r>
            <a:r>
              <a:rPr lang="en" sz="2400">
                <a:solidFill>
                  <a:srgbClr val="000000"/>
                </a:solidFill>
                <a:latin typeface="Calibri"/>
                <a:ea typeface="Calibri"/>
                <a:cs typeface="Calibri"/>
                <a:sym typeface="Calibri"/>
              </a:rPr>
              <a:t>without interference and to </a:t>
            </a:r>
            <a:r>
              <a:rPr b="1" lang="en" sz="2400">
                <a:solidFill>
                  <a:srgbClr val="000000"/>
                </a:solidFill>
                <a:latin typeface="Calibri"/>
                <a:ea typeface="Calibri"/>
                <a:cs typeface="Calibri"/>
                <a:sym typeface="Calibri"/>
              </a:rPr>
              <a:t>seek, receive and impart information </a:t>
            </a:r>
            <a:r>
              <a:rPr lang="en" sz="2400">
                <a:solidFill>
                  <a:srgbClr val="000000"/>
                </a:solidFill>
                <a:latin typeface="Calibri"/>
                <a:ea typeface="Calibri"/>
                <a:cs typeface="Calibri"/>
                <a:sym typeface="Calibri"/>
              </a:rPr>
              <a:t>and ideas through any media and regardless of frontiers.”</a:t>
            </a:r>
            <a:br>
              <a:rPr lang="en" sz="2400">
                <a:solidFill>
                  <a:srgbClr val="000000"/>
                </a:solidFill>
                <a:latin typeface="Calibri"/>
                <a:ea typeface="Calibri"/>
                <a:cs typeface="Calibri"/>
                <a:sym typeface="Calibri"/>
              </a:rPr>
            </a:br>
            <a:r>
              <a:rPr lang="en" sz="2400">
                <a:solidFill>
                  <a:srgbClr val="000000"/>
                </a:solidFill>
                <a:latin typeface="Calibri"/>
                <a:ea typeface="Calibri"/>
                <a:cs typeface="Calibri"/>
                <a:sym typeface="Calibri"/>
              </a:rPr>
              <a:t>   </a:t>
            </a:r>
            <a:r>
              <a:rPr lang="en" sz="2000">
                <a:solidFill>
                  <a:srgbClr val="000000"/>
                </a:solidFill>
                <a:latin typeface="Calibri"/>
                <a:ea typeface="Calibri"/>
                <a:cs typeface="Calibri"/>
                <a:sym typeface="Calibri"/>
              </a:rPr>
              <a:t>- Article 19 of the U.N. Universal Declaration of Human Rights (1948)</a:t>
            </a:r>
            <a:endParaRPr sz="2000">
              <a:solidFill>
                <a:srgbClr val="000000"/>
              </a:solidFill>
              <a:latin typeface="Calibri"/>
              <a:ea typeface="Calibri"/>
              <a:cs typeface="Calibri"/>
              <a:sym typeface="Calibri"/>
            </a:endParaRPr>
          </a:p>
          <a:p>
            <a:pPr indent="0" lvl="0" marL="0" rtl="0" algn="l">
              <a:spcBef>
                <a:spcPts val="1000"/>
              </a:spcBef>
              <a:spcAft>
                <a:spcPts val="0"/>
              </a:spcAft>
              <a:buNone/>
            </a:pPr>
            <a:r>
              <a:rPr lang="en" sz="2400">
                <a:solidFill>
                  <a:srgbClr val="000000"/>
                </a:solidFill>
                <a:latin typeface="Calibri"/>
                <a:ea typeface="Calibri"/>
                <a:cs typeface="Calibri"/>
                <a:sym typeface="Calibri"/>
              </a:rPr>
              <a:t>“The Association will acknowledge and address </a:t>
            </a:r>
            <a:r>
              <a:rPr b="1" lang="en" sz="2400">
                <a:solidFill>
                  <a:srgbClr val="000000"/>
                </a:solidFill>
                <a:latin typeface="Calibri"/>
                <a:ea typeface="Calibri"/>
                <a:cs typeface="Calibri"/>
                <a:sym typeface="Calibri"/>
              </a:rPr>
              <a:t>historical racial inequities</a:t>
            </a:r>
            <a:r>
              <a:rPr lang="en" sz="2400">
                <a:solidFill>
                  <a:srgbClr val="000000"/>
                </a:solidFill>
                <a:latin typeface="Calibri"/>
                <a:ea typeface="Calibri"/>
                <a:cs typeface="Calibri"/>
                <a:sym typeface="Calibri"/>
              </a:rPr>
              <a:t>, challenge </a:t>
            </a:r>
            <a:r>
              <a:rPr b="1" lang="en" sz="2400">
                <a:solidFill>
                  <a:srgbClr val="000000"/>
                </a:solidFill>
                <a:latin typeface="Calibri"/>
                <a:ea typeface="Calibri"/>
                <a:cs typeface="Calibri"/>
                <a:sym typeface="Calibri"/>
              </a:rPr>
              <a:t>oppressive systems </a:t>
            </a:r>
            <a:r>
              <a:rPr lang="en" sz="2400">
                <a:solidFill>
                  <a:srgbClr val="000000"/>
                </a:solidFill>
                <a:latin typeface="Calibri"/>
                <a:ea typeface="Calibri"/>
                <a:cs typeface="Calibri"/>
                <a:sym typeface="Calibri"/>
              </a:rPr>
              <a:t>within academic libraries, value </a:t>
            </a:r>
            <a:r>
              <a:rPr b="1" lang="en" sz="2400">
                <a:solidFill>
                  <a:srgbClr val="000000"/>
                </a:solidFill>
                <a:latin typeface="Calibri"/>
                <a:ea typeface="Calibri"/>
                <a:cs typeface="Calibri"/>
                <a:sym typeface="Calibri"/>
              </a:rPr>
              <a:t>different ways of knowing</a:t>
            </a:r>
            <a:r>
              <a:rPr lang="en" sz="2400">
                <a:solidFill>
                  <a:srgbClr val="000000"/>
                </a:solidFill>
                <a:latin typeface="Calibri"/>
                <a:ea typeface="Calibri"/>
                <a:cs typeface="Calibri"/>
                <a:sym typeface="Calibri"/>
              </a:rPr>
              <a:t>, and identify and work to eliminate </a:t>
            </a:r>
            <a:r>
              <a:rPr b="1" lang="en" sz="2400">
                <a:solidFill>
                  <a:srgbClr val="000000"/>
                </a:solidFill>
                <a:latin typeface="Calibri"/>
                <a:ea typeface="Calibri"/>
                <a:cs typeface="Calibri"/>
                <a:sym typeface="Calibri"/>
              </a:rPr>
              <a:t>barriers</a:t>
            </a:r>
            <a:r>
              <a:rPr lang="en" sz="2400">
                <a:solidFill>
                  <a:srgbClr val="000000"/>
                </a:solidFill>
                <a:latin typeface="Calibri"/>
                <a:ea typeface="Calibri"/>
                <a:cs typeface="Calibri"/>
                <a:sym typeface="Calibri"/>
              </a:rPr>
              <a:t> to equitable services, spaces, resources, and scholarship.”</a:t>
            </a:r>
            <a:br>
              <a:rPr lang="en" sz="2400">
                <a:solidFill>
                  <a:srgbClr val="000000"/>
                </a:solidFill>
                <a:latin typeface="Calibri"/>
                <a:ea typeface="Calibri"/>
                <a:cs typeface="Calibri"/>
                <a:sym typeface="Calibri"/>
              </a:rPr>
            </a:br>
            <a:r>
              <a:rPr lang="en" sz="2400">
                <a:solidFill>
                  <a:srgbClr val="000000"/>
                </a:solidFill>
                <a:latin typeface="Calibri"/>
                <a:ea typeface="Calibri"/>
                <a:cs typeface="Calibri"/>
                <a:sym typeface="Calibri"/>
              </a:rPr>
              <a:t>   </a:t>
            </a:r>
            <a:r>
              <a:rPr lang="en" sz="2000">
                <a:solidFill>
                  <a:srgbClr val="000000"/>
                </a:solidFill>
                <a:latin typeface="Calibri"/>
                <a:ea typeface="Calibri"/>
                <a:cs typeface="Calibri"/>
                <a:sym typeface="Calibri"/>
              </a:rPr>
              <a:t>- ACRL Plan for Excellence (2019)</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22"/>
          <p:cNvSpPr txBox="1"/>
          <p:nvPr>
            <p:ph type="title"/>
          </p:nvPr>
        </p:nvSpPr>
        <p:spPr>
          <a:xfrm>
            <a:off x="628650" y="273844"/>
            <a:ext cx="7886700" cy="994200"/>
          </a:xfrm>
          <a:prstGeom prst="rect">
            <a:avLst/>
          </a:prstGeom>
        </p:spPr>
        <p:txBody>
          <a:bodyPr anchorCtr="0" anchor="ctr" bIns="34275" lIns="68575" spcFirstLastPara="1" rIns="68575" wrap="square" tIns="34275">
            <a:normAutofit/>
          </a:bodyPr>
          <a:lstStyle/>
          <a:p>
            <a:pPr indent="0" lvl="0" marL="0" rtl="0" algn="l">
              <a:spcBef>
                <a:spcPts val="0"/>
              </a:spcBef>
              <a:spcAft>
                <a:spcPts val="0"/>
              </a:spcAft>
              <a:buNone/>
            </a:pPr>
            <a:r>
              <a:rPr lang="en"/>
              <a:t>ACRL Companion Documents</a:t>
            </a:r>
            <a:endParaRPr/>
          </a:p>
        </p:txBody>
      </p:sp>
      <p:sp>
        <p:nvSpPr>
          <p:cNvPr id="153" name="Google Shape;153;p22"/>
          <p:cNvSpPr txBox="1"/>
          <p:nvPr>
            <p:ph idx="1" type="body"/>
          </p:nvPr>
        </p:nvSpPr>
        <p:spPr>
          <a:xfrm>
            <a:off x="3941850" y="4007375"/>
            <a:ext cx="4573500" cy="741300"/>
          </a:xfrm>
          <a:prstGeom prst="rect">
            <a:avLst/>
          </a:prstGeom>
        </p:spPr>
        <p:txBody>
          <a:bodyPr anchorCtr="0" anchor="t" bIns="137150" lIns="137150" spcFirstLastPara="1" rIns="137150" wrap="square" tIns="137150">
            <a:normAutofit/>
          </a:bodyPr>
          <a:lstStyle/>
          <a:p>
            <a:pPr indent="0" lvl="0" marL="0" rtl="0" algn="r">
              <a:spcBef>
                <a:spcPts val="800"/>
              </a:spcBef>
              <a:spcAft>
                <a:spcPts val="0"/>
              </a:spcAft>
              <a:buNone/>
            </a:pPr>
            <a:r>
              <a:rPr b="1" lang="en" sz="1700">
                <a:solidFill>
                  <a:srgbClr val="000000"/>
                </a:solidFill>
                <a:latin typeface="Arial"/>
                <a:ea typeface="Arial"/>
                <a:cs typeface="Arial"/>
                <a:sym typeface="Arial"/>
              </a:rPr>
              <a:t>www.ala.org/acrl/standards/alphabetical</a:t>
            </a:r>
            <a:endParaRPr b="1" sz="1700">
              <a:solidFill>
                <a:srgbClr val="000000"/>
              </a:solidFill>
              <a:latin typeface="Arial"/>
              <a:ea typeface="Arial"/>
              <a:cs typeface="Arial"/>
              <a:sym typeface="Arial"/>
            </a:endParaRPr>
          </a:p>
        </p:txBody>
      </p:sp>
      <p:sp>
        <p:nvSpPr>
          <p:cNvPr id="154" name="Google Shape;154;p22"/>
          <p:cNvSpPr txBox="1"/>
          <p:nvPr/>
        </p:nvSpPr>
        <p:spPr>
          <a:xfrm>
            <a:off x="821300" y="1435200"/>
            <a:ext cx="5251500" cy="2841600"/>
          </a:xfrm>
          <a:prstGeom prst="rect">
            <a:avLst/>
          </a:prstGeom>
          <a:noFill/>
          <a:ln>
            <a:noFill/>
          </a:ln>
        </p:spPr>
        <p:txBody>
          <a:bodyPr anchorCtr="0" anchor="t" bIns="91425" lIns="91425" spcFirstLastPara="1" rIns="91425" wrap="square" tIns="91425">
            <a:noAutofit/>
          </a:bodyPr>
          <a:lstStyle/>
          <a:p>
            <a:pPr indent="0" lvl="0" marL="0" rtl="0" algn="l">
              <a:lnSpc>
                <a:spcPct val="175000"/>
              </a:lnSpc>
              <a:spcBef>
                <a:spcPts val="1200"/>
              </a:spcBef>
              <a:spcAft>
                <a:spcPts val="1200"/>
              </a:spcAft>
              <a:buNone/>
            </a:pPr>
            <a:r>
              <a:rPr lang="en" sz="1200">
                <a:highlight>
                  <a:srgbClr val="FFFFFF"/>
                </a:highlight>
                <a:uFill>
                  <a:noFill/>
                </a:uFill>
                <a:hlinkClick r:id="rId3"/>
              </a:rPr>
              <a:t>The Framework for Visual Literacy in Higher Education</a:t>
            </a:r>
            <a:r>
              <a:rPr lang="en" sz="1200">
                <a:highlight>
                  <a:srgbClr val="FFFFFF"/>
                </a:highlight>
              </a:rPr>
              <a:t> (April 2022)</a:t>
            </a:r>
            <a:br>
              <a:rPr lang="en" sz="1200">
                <a:highlight>
                  <a:srgbClr val="FFFFFF"/>
                </a:highlight>
              </a:rPr>
            </a:br>
            <a:r>
              <a:rPr lang="en" sz="1200">
                <a:highlight>
                  <a:srgbClr val="FFFFFF"/>
                </a:highlight>
                <a:uFill>
                  <a:noFill/>
                </a:uFill>
                <a:hlinkClick r:id="rId4"/>
              </a:rPr>
              <a:t>Instruction for Educators</a:t>
            </a:r>
            <a:r>
              <a:rPr lang="en" sz="1200">
                <a:highlight>
                  <a:srgbClr val="FFFFFF"/>
                </a:highlight>
              </a:rPr>
              <a:t> (June 2023)</a:t>
            </a:r>
            <a:br>
              <a:rPr lang="en" sz="1200">
                <a:highlight>
                  <a:srgbClr val="FFFFFF"/>
                </a:highlight>
              </a:rPr>
            </a:br>
            <a:r>
              <a:rPr lang="en" sz="1200">
                <a:highlight>
                  <a:srgbClr val="FFFFFF"/>
                </a:highlight>
                <a:uFill>
                  <a:noFill/>
                </a:uFill>
                <a:hlinkClick r:id="rId5"/>
              </a:rPr>
              <a:t>Journalism</a:t>
            </a:r>
            <a:r>
              <a:rPr lang="en" sz="1200">
                <a:highlight>
                  <a:srgbClr val="FFFFFF"/>
                </a:highlight>
              </a:rPr>
              <a:t> (April 2022)</a:t>
            </a:r>
            <a:br>
              <a:rPr lang="en" sz="1200">
                <a:highlight>
                  <a:srgbClr val="FFFFFF"/>
                </a:highlight>
              </a:rPr>
            </a:br>
            <a:r>
              <a:rPr lang="en" sz="1200">
                <a:highlight>
                  <a:srgbClr val="FFFFFF"/>
                </a:highlight>
                <a:uFill>
                  <a:noFill/>
                </a:uFill>
                <a:hlinkClick r:id="rId6"/>
              </a:rPr>
              <a:t>Politics, Policy, and International Relations</a:t>
            </a:r>
            <a:r>
              <a:rPr lang="en" sz="1200">
                <a:highlight>
                  <a:srgbClr val="FFFFFF"/>
                </a:highlight>
              </a:rPr>
              <a:t> (June 2021)</a:t>
            </a:r>
            <a:br>
              <a:rPr lang="en" sz="1200">
                <a:highlight>
                  <a:srgbClr val="FFFFFF"/>
                </a:highlight>
              </a:rPr>
            </a:br>
            <a:r>
              <a:rPr lang="en" sz="1200">
                <a:highlight>
                  <a:srgbClr val="FFFFFF"/>
                </a:highlight>
                <a:uFill>
                  <a:noFill/>
                </a:uFill>
                <a:hlinkClick r:id="rId7"/>
              </a:rPr>
              <a:t>Research Competencies in Writing and Literature</a:t>
            </a:r>
            <a:r>
              <a:rPr lang="en" sz="1200">
                <a:highlight>
                  <a:srgbClr val="FFFFFF"/>
                </a:highlight>
              </a:rPr>
              <a:t> (November 2021)</a:t>
            </a:r>
            <a:br>
              <a:rPr lang="en" sz="1200">
                <a:highlight>
                  <a:srgbClr val="FFFFFF"/>
                </a:highlight>
              </a:rPr>
            </a:br>
            <a:r>
              <a:rPr lang="en" sz="1200">
                <a:highlight>
                  <a:srgbClr val="FFFFFF"/>
                </a:highlight>
                <a:uFill>
                  <a:noFill/>
                </a:uFill>
                <a:hlinkClick r:id="rId8"/>
              </a:rPr>
              <a:t>Science, Technology, Engineering, and Mathematics</a:t>
            </a:r>
            <a:r>
              <a:rPr lang="en" sz="1200">
                <a:highlight>
                  <a:srgbClr val="FFFFFF"/>
                </a:highlight>
              </a:rPr>
              <a:t> (August 2022)</a:t>
            </a:r>
            <a:br>
              <a:rPr lang="en" sz="1200">
                <a:highlight>
                  <a:srgbClr val="FFFFFF"/>
                </a:highlight>
              </a:rPr>
            </a:br>
            <a:r>
              <a:rPr lang="en" sz="1200">
                <a:highlight>
                  <a:srgbClr val="FFFFFF"/>
                </a:highlight>
                <a:uFill>
                  <a:noFill/>
                </a:uFill>
                <a:hlinkClick r:id="rId9"/>
              </a:rPr>
              <a:t>Social Work</a:t>
            </a:r>
            <a:r>
              <a:rPr lang="en" sz="1200">
                <a:highlight>
                  <a:srgbClr val="FFFFFF"/>
                </a:highlight>
              </a:rPr>
              <a:t> (June 2021) </a:t>
            </a:r>
            <a:br>
              <a:rPr lang="en" sz="1200">
                <a:highlight>
                  <a:srgbClr val="FFFFFF"/>
                </a:highlight>
              </a:rPr>
            </a:br>
            <a:r>
              <a:rPr lang="en" sz="1200">
                <a:highlight>
                  <a:srgbClr val="FFFFFF"/>
                </a:highlight>
                <a:uFill>
                  <a:noFill/>
                </a:uFill>
                <a:hlinkClick r:id="rId10"/>
              </a:rPr>
              <a:t>Sociology</a:t>
            </a:r>
            <a:r>
              <a:rPr lang="en" sz="1200">
                <a:highlight>
                  <a:srgbClr val="FFFFFF"/>
                </a:highlight>
              </a:rPr>
              <a:t> (January 2022)</a:t>
            </a:r>
            <a:br>
              <a:rPr lang="en" sz="1200">
                <a:highlight>
                  <a:srgbClr val="FFFFFF"/>
                </a:highlight>
              </a:rPr>
            </a:br>
            <a:r>
              <a:rPr lang="en" sz="1200">
                <a:highlight>
                  <a:srgbClr val="FFFFFF"/>
                </a:highlight>
                <a:uFill>
                  <a:noFill/>
                </a:uFill>
                <a:hlinkClick r:id="rId11"/>
              </a:rPr>
              <a:t>Women's and Gender Studies</a:t>
            </a:r>
            <a:r>
              <a:rPr lang="en" sz="1200">
                <a:highlight>
                  <a:srgbClr val="FFFFFF"/>
                </a:highlight>
              </a:rPr>
              <a:t> (June 2021)</a:t>
            </a:r>
            <a:endParaRPr sz="1200">
              <a:solidFill>
                <a:schemeClr val="accent4"/>
              </a:solidFill>
              <a:latin typeface="Franklin Gothic"/>
              <a:ea typeface="Franklin Gothic"/>
              <a:cs typeface="Franklin Gothic"/>
              <a:sym typeface="Franklin Gothic"/>
            </a:endParaRPr>
          </a:p>
        </p:txBody>
      </p:sp>
      <p:pic>
        <p:nvPicPr>
          <p:cNvPr id="155" name="Google Shape;155;p22"/>
          <p:cNvPicPr preferRelativeResize="0"/>
          <p:nvPr/>
        </p:nvPicPr>
        <p:blipFill>
          <a:blip r:embed="rId12">
            <a:alphaModFix/>
          </a:blip>
          <a:stretch>
            <a:fillRect/>
          </a:stretch>
        </p:blipFill>
        <p:spPr>
          <a:xfrm>
            <a:off x="5815750" y="1536594"/>
            <a:ext cx="2527456" cy="2527456"/>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U Libraries">
  <a:themeElements>
    <a:clrScheme name="Libraries">
      <a:dk1>
        <a:srgbClr val="841617"/>
      </a:dk1>
      <a:lt1>
        <a:srgbClr val="FFFFFF"/>
      </a:lt1>
      <a:dk2>
        <a:srgbClr val="841617"/>
      </a:dk2>
      <a:lt2>
        <a:srgbClr val="FFFFFF"/>
      </a:lt2>
      <a:accent1>
        <a:srgbClr val="F3B7B7"/>
      </a:accent1>
      <a:accent2>
        <a:srgbClr val="E76F6F"/>
      </a:accent2>
      <a:accent3>
        <a:srgbClr val="841617"/>
      </a:accent3>
      <a:accent4>
        <a:srgbClr val="3A3838"/>
      </a:accent4>
      <a:accent5>
        <a:srgbClr val="757070"/>
      </a:accent5>
      <a:accent6>
        <a:srgbClr val="AEABAB"/>
      </a:accent6>
      <a:hlink>
        <a:srgbClr val="8496B0"/>
      </a:hlink>
      <a:folHlink>
        <a:srgbClr val="BFBFB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