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1.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theme/theme22.xml" ContentType="application/vnd.openxmlformats-officedocument.theme+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23.xml" ContentType="application/vnd.openxmlformats-officedocument.theme+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24.xml" ContentType="application/vnd.openxmlformats-officedocument.theme+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theme/theme25.xml" ContentType="application/vnd.openxmlformats-officedocument.theme+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theme/theme26.xml" ContentType="application/vnd.openxmlformats-officedocument.theme+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theme/theme27.xml" ContentType="application/vnd.openxmlformats-officedocument.theme+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theme/theme28.xml" ContentType="application/vnd.openxmlformats-officedocument.theme+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theme/theme29.xml" ContentType="application/vnd.openxmlformats-officedocument.theme+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theme/theme30.xml" ContentType="application/vnd.openxmlformats-officedocument.theme+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theme/theme31.xml" ContentType="application/vnd.openxmlformats-officedocument.theme+xml"/>
  <Override PartName="/ppt/theme/theme3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9" r:id="rId1"/>
    <p:sldMasterId id="2147483650" r:id="rId2"/>
    <p:sldMasterId id="2147483651" r:id="rId3"/>
    <p:sldMasterId id="2147483652" r:id="rId4"/>
    <p:sldMasterId id="2147483653" r:id="rId5"/>
    <p:sldMasterId id="2147483654" r:id="rId6"/>
    <p:sldMasterId id="2147483655" r:id="rId7"/>
    <p:sldMasterId id="2147483656" r:id="rId8"/>
    <p:sldMasterId id="2147483657" r:id="rId9"/>
    <p:sldMasterId id="2147483658" r:id="rId10"/>
    <p:sldMasterId id="2147483659" r:id="rId11"/>
    <p:sldMasterId id="2147483660" r:id="rId12"/>
    <p:sldMasterId id="2147483661" r:id="rId13"/>
    <p:sldMasterId id="2147483662" r:id="rId14"/>
    <p:sldMasterId id="2147483663" r:id="rId15"/>
    <p:sldMasterId id="2147483664" r:id="rId16"/>
    <p:sldMasterId id="2147483665" r:id="rId17"/>
    <p:sldMasterId id="2147483666" r:id="rId18"/>
    <p:sldMasterId id="2147483667" r:id="rId19"/>
    <p:sldMasterId id="2147483668" r:id="rId20"/>
    <p:sldMasterId id="2147483669" r:id="rId21"/>
    <p:sldMasterId id="2147483670" r:id="rId22"/>
    <p:sldMasterId id="2147483671" r:id="rId23"/>
    <p:sldMasterId id="2147483672" r:id="rId24"/>
    <p:sldMasterId id="2147483673" r:id="rId25"/>
    <p:sldMasterId id="2147483674" r:id="rId26"/>
    <p:sldMasterId id="2147483675" r:id="rId27"/>
    <p:sldMasterId id="2147483676" r:id="rId28"/>
    <p:sldMasterId id="2147483677" r:id="rId29"/>
    <p:sldMasterId id="2147483678" r:id="rId30"/>
    <p:sldMasterId id="2147483679" r:id="rId31"/>
  </p:sldMasterIdLst>
  <p:notesMasterIdLst>
    <p:notesMasterId r:id="rId70"/>
  </p:notesMasterIdLst>
  <p:sldIdLst>
    <p:sldId id="294" r:id="rId32"/>
    <p:sldId id="447" r:id="rId33"/>
    <p:sldId id="437" r:id="rId34"/>
    <p:sldId id="438" r:id="rId35"/>
    <p:sldId id="439" r:id="rId36"/>
    <p:sldId id="440" r:id="rId37"/>
    <p:sldId id="441" r:id="rId38"/>
    <p:sldId id="444" r:id="rId39"/>
    <p:sldId id="398" r:id="rId40"/>
    <p:sldId id="426" r:id="rId41"/>
    <p:sldId id="430" r:id="rId42"/>
    <p:sldId id="403" r:id="rId43"/>
    <p:sldId id="389" r:id="rId44"/>
    <p:sldId id="388" r:id="rId45"/>
    <p:sldId id="382" r:id="rId46"/>
    <p:sldId id="372" r:id="rId47"/>
    <p:sldId id="448" r:id="rId48"/>
    <p:sldId id="410" r:id="rId49"/>
    <p:sldId id="409" r:id="rId50"/>
    <p:sldId id="449" r:id="rId51"/>
    <p:sldId id="411" r:id="rId52"/>
    <p:sldId id="429" r:id="rId53"/>
    <p:sldId id="450" r:id="rId54"/>
    <p:sldId id="402" r:id="rId55"/>
    <p:sldId id="417" r:id="rId56"/>
    <p:sldId id="428" r:id="rId57"/>
    <p:sldId id="445" r:id="rId58"/>
    <p:sldId id="404" r:id="rId59"/>
    <p:sldId id="419" r:id="rId60"/>
    <p:sldId id="451" r:id="rId61"/>
    <p:sldId id="427" r:id="rId62"/>
    <p:sldId id="435" r:id="rId63"/>
    <p:sldId id="431" r:id="rId64"/>
    <p:sldId id="432" r:id="rId65"/>
    <p:sldId id="433" r:id="rId66"/>
    <p:sldId id="421" r:id="rId67"/>
    <p:sldId id="369" r:id="rId68"/>
    <p:sldId id="436" r:id="rId69"/>
  </p:sldIdLst>
  <p:sldSz cx="24384000" cy="13716000"/>
  <p:notesSz cx="6858000" cy="9144000"/>
  <p:defaultTextStyle>
    <a:defPPr>
      <a:defRPr lang="en-US"/>
    </a:defPPr>
    <a:lvl1pPr algn="ctr" rtl="0" fontAlgn="base">
      <a:spcBef>
        <a:spcPct val="0"/>
      </a:spcBef>
      <a:spcAft>
        <a:spcPct val="0"/>
      </a:spcAft>
      <a:defRPr sz="5600" kern="1200">
        <a:solidFill>
          <a:srgbClr val="000000"/>
        </a:solidFill>
        <a:latin typeface="Gill Sans" charset="0"/>
        <a:ea typeface="ヒラギノ角ゴ ProN W3" charset="0"/>
        <a:cs typeface="ヒラギノ角ゴ ProN W3" charset="0"/>
        <a:sym typeface="Gill Sans" charset="0"/>
      </a:defRPr>
    </a:lvl1pPr>
    <a:lvl2pPr marL="457200" algn="ctr" rtl="0" fontAlgn="base">
      <a:spcBef>
        <a:spcPct val="0"/>
      </a:spcBef>
      <a:spcAft>
        <a:spcPct val="0"/>
      </a:spcAft>
      <a:defRPr sz="5600" kern="1200">
        <a:solidFill>
          <a:srgbClr val="000000"/>
        </a:solidFill>
        <a:latin typeface="Gill Sans" charset="0"/>
        <a:ea typeface="ヒラギノ角ゴ ProN W3" charset="0"/>
        <a:cs typeface="ヒラギノ角ゴ ProN W3" charset="0"/>
        <a:sym typeface="Gill Sans" charset="0"/>
      </a:defRPr>
    </a:lvl2pPr>
    <a:lvl3pPr marL="914400" algn="ctr" rtl="0" fontAlgn="base">
      <a:spcBef>
        <a:spcPct val="0"/>
      </a:spcBef>
      <a:spcAft>
        <a:spcPct val="0"/>
      </a:spcAft>
      <a:defRPr sz="5600" kern="1200">
        <a:solidFill>
          <a:srgbClr val="000000"/>
        </a:solidFill>
        <a:latin typeface="Gill Sans" charset="0"/>
        <a:ea typeface="ヒラギノ角ゴ ProN W3" charset="0"/>
        <a:cs typeface="ヒラギノ角ゴ ProN W3" charset="0"/>
        <a:sym typeface="Gill Sans" charset="0"/>
      </a:defRPr>
    </a:lvl3pPr>
    <a:lvl4pPr marL="1371600" algn="ctr" rtl="0" fontAlgn="base">
      <a:spcBef>
        <a:spcPct val="0"/>
      </a:spcBef>
      <a:spcAft>
        <a:spcPct val="0"/>
      </a:spcAft>
      <a:defRPr sz="5600" kern="1200">
        <a:solidFill>
          <a:srgbClr val="000000"/>
        </a:solidFill>
        <a:latin typeface="Gill Sans" charset="0"/>
        <a:ea typeface="ヒラギノ角ゴ ProN W3" charset="0"/>
        <a:cs typeface="ヒラギノ角ゴ ProN W3" charset="0"/>
        <a:sym typeface="Gill Sans" charset="0"/>
      </a:defRPr>
    </a:lvl4pPr>
    <a:lvl5pPr marL="1828800" algn="ctr" rtl="0" fontAlgn="base">
      <a:spcBef>
        <a:spcPct val="0"/>
      </a:spcBef>
      <a:spcAft>
        <a:spcPct val="0"/>
      </a:spcAft>
      <a:defRPr sz="5600" kern="1200">
        <a:solidFill>
          <a:srgbClr val="000000"/>
        </a:solidFill>
        <a:latin typeface="Gill Sans" charset="0"/>
        <a:ea typeface="ヒラギノ角ゴ ProN W3" charset="0"/>
        <a:cs typeface="ヒラギノ角ゴ ProN W3" charset="0"/>
        <a:sym typeface="Gill Sans" charset="0"/>
      </a:defRPr>
    </a:lvl5pPr>
    <a:lvl6pPr marL="2286000" algn="l" defTabSz="457200" rtl="0" eaLnBrk="1" latinLnBrk="0" hangingPunct="1">
      <a:defRPr sz="5600" kern="1200">
        <a:solidFill>
          <a:srgbClr val="000000"/>
        </a:solidFill>
        <a:latin typeface="Gill Sans" charset="0"/>
        <a:ea typeface="ヒラギノ角ゴ ProN W3" charset="0"/>
        <a:cs typeface="ヒラギノ角ゴ ProN W3" charset="0"/>
        <a:sym typeface="Gill Sans" charset="0"/>
      </a:defRPr>
    </a:lvl6pPr>
    <a:lvl7pPr marL="2743200" algn="l" defTabSz="457200" rtl="0" eaLnBrk="1" latinLnBrk="0" hangingPunct="1">
      <a:defRPr sz="5600" kern="1200">
        <a:solidFill>
          <a:srgbClr val="000000"/>
        </a:solidFill>
        <a:latin typeface="Gill Sans" charset="0"/>
        <a:ea typeface="ヒラギノ角ゴ ProN W3" charset="0"/>
        <a:cs typeface="ヒラギノ角ゴ ProN W3" charset="0"/>
        <a:sym typeface="Gill Sans" charset="0"/>
      </a:defRPr>
    </a:lvl7pPr>
    <a:lvl8pPr marL="3200400" algn="l" defTabSz="457200" rtl="0" eaLnBrk="1" latinLnBrk="0" hangingPunct="1">
      <a:defRPr sz="5600" kern="1200">
        <a:solidFill>
          <a:srgbClr val="000000"/>
        </a:solidFill>
        <a:latin typeface="Gill Sans" charset="0"/>
        <a:ea typeface="ヒラギノ角ゴ ProN W3" charset="0"/>
        <a:cs typeface="ヒラギノ角ゴ ProN W3" charset="0"/>
        <a:sym typeface="Gill Sans" charset="0"/>
      </a:defRPr>
    </a:lvl8pPr>
    <a:lvl9pPr marL="3657600" algn="l" defTabSz="457200" rtl="0" eaLnBrk="1" latinLnBrk="0" hangingPunct="1">
      <a:defRPr sz="5600" kern="1200">
        <a:solidFill>
          <a:srgbClr val="000000"/>
        </a:solidFill>
        <a:latin typeface="Gill Sans" charset="0"/>
        <a:ea typeface="ヒラギノ角ゴ ProN W3" charset="0"/>
        <a:cs typeface="ヒラギノ角ゴ ProN W3" charset="0"/>
        <a:sym typeface="Gill Sans"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175" autoAdjust="0"/>
    <p:restoredTop sz="94192" autoAdjust="0"/>
  </p:normalViewPr>
  <p:slideViewPr>
    <p:cSldViewPr>
      <p:cViewPr>
        <p:scale>
          <a:sx n="45" d="100"/>
          <a:sy n="45" d="100"/>
        </p:scale>
        <p:origin x="-80" y="-232"/>
      </p:cViewPr>
      <p:guideLst>
        <p:guide orient="horz" pos="4320"/>
        <p:guide pos="7680"/>
      </p:guideLst>
    </p:cSldViewPr>
  </p:slideViewPr>
  <p:notesTextViewPr>
    <p:cViewPr>
      <p:scale>
        <a:sx n="100" d="100"/>
        <a:sy n="100" d="100"/>
      </p:scale>
      <p:origin x="0" y="0"/>
    </p:cViewPr>
  </p:notesTextViewPr>
  <p:sorterViewPr>
    <p:cViewPr>
      <p:scale>
        <a:sx n="66" d="100"/>
        <a:sy n="66" d="100"/>
      </p:scale>
      <p:origin x="0" y="13144"/>
    </p:cViewPr>
  </p:sorterViewPr>
  <p:notesViewPr>
    <p:cSldViewPr snapToGrid="0" snapToObjects="1">
      <p:cViewPr varScale="1">
        <p:scale>
          <a:sx n="90" d="100"/>
          <a:sy n="90" d="100"/>
        </p:scale>
        <p:origin x="-3544" y="-11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4" Type="http://schemas.openxmlformats.org/officeDocument/2006/relationships/slideMaster" Target="slideMasters/slideMaster14.xml"/><Relationship Id="rId15" Type="http://schemas.openxmlformats.org/officeDocument/2006/relationships/slideMaster" Target="slideMasters/slideMaster15.xml"/><Relationship Id="rId16" Type="http://schemas.openxmlformats.org/officeDocument/2006/relationships/slideMaster" Target="slideMasters/slideMaster16.xml"/><Relationship Id="rId17" Type="http://schemas.openxmlformats.org/officeDocument/2006/relationships/slideMaster" Target="slideMasters/slideMaster17.xml"/><Relationship Id="rId18" Type="http://schemas.openxmlformats.org/officeDocument/2006/relationships/slideMaster" Target="slideMasters/slideMaster18.xml"/><Relationship Id="rId19" Type="http://schemas.openxmlformats.org/officeDocument/2006/relationships/slideMaster" Target="slideMasters/slideMaster19.xml"/><Relationship Id="rId63" Type="http://schemas.openxmlformats.org/officeDocument/2006/relationships/slide" Target="slides/slide32.xml"/><Relationship Id="rId64" Type="http://schemas.openxmlformats.org/officeDocument/2006/relationships/slide" Target="slides/slide33.xml"/><Relationship Id="rId65" Type="http://schemas.openxmlformats.org/officeDocument/2006/relationships/slide" Target="slides/slide34.xml"/><Relationship Id="rId66" Type="http://schemas.openxmlformats.org/officeDocument/2006/relationships/slide" Target="slides/slide35.xml"/><Relationship Id="rId67" Type="http://schemas.openxmlformats.org/officeDocument/2006/relationships/slide" Target="slides/slide36.xml"/><Relationship Id="rId68" Type="http://schemas.openxmlformats.org/officeDocument/2006/relationships/slide" Target="slides/slide37.xml"/><Relationship Id="rId69" Type="http://schemas.openxmlformats.org/officeDocument/2006/relationships/slide" Target="slides/slide38.xml"/><Relationship Id="rId50" Type="http://schemas.openxmlformats.org/officeDocument/2006/relationships/slide" Target="slides/slide19.xml"/><Relationship Id="rId51" Type="http://schemas.openxmlformats.org/officeDocument/2006/relationships/slide" Target="slides/slide20.xml"/><Relationship Id="rId52" Type="http://schemas.openxmlformats.org/officeDocument/2006/relationships/slide" Target="slides/slide21.xml"/><Relationship Id="rId53" Type="http://schemas.openxmlformats.org/officeDocument/2006/relationships/slide" Target="slides/slide22.xml"/><Relationship Id="rId54" Type="http://schemas.openxmlformats.org/officeDocument/2006/relationships/slide" Target="slides/slide23.xml"/><Relationship Id="rId55" Type="http://schemas.openxmlformats.org/officeDocument/2006/relationships/slide" Target="slides/slide24.xml"/><Relationship Id="rId56" Type="http://schemas.openxmlformats.org/officeDocument/2006/relationships/slide" Target="slides/slide25.xml"/><Relationship Id="rId57" Type="http://schemas.openxmlformats.org/officeDocument/2006/relationships/slide" Target="slides/slide26.xml"/><Relationship Id="rId58" Type="http://schemas.openxmlformats.org/officeDocument/2006/relationships/slide" Target="slides/slide27.xml"/><Relationship Id="rId59" Type="http://schemas.openxmlformats.org/officeDocument/2006/relationships/slide" Target="slides/slide28.xml"/><Relationship Id="rId40" Type="http://schemas.openxmlformats.org/officeDocument/2006/relationships/slide" Target="slides/slide9.xml"/><Relationship Id="rId41" Type="http://schemas.openxmlformats.org/officeDocument/2006/relationships/slide" Target="slides/slide10.xml"/><Relationship Id="rId42" Type="http://schemas.openxmlformats.org/officeDocument/2006/relationships/slide" Target="slides/slide11.xml"/><Relationship Id="rId43" Type="http://schemas.openxmlformats.org/officeDocument/2006/relationships/slide" Target="slides/slide12.xml"/><Relationship Id="rId44" Type="http://schemas.openxmlformats.org/officeDocument/2006/relationships/slide" Target="slides/slide13.xml"/><Relationship Id="rId45" Type="http://schemas.openxmlformats.org/officeDocument/2006/relationships/slide" Target="slides/slide14.xml"/><Relationship Id="rId46" Type="http://schemas.openxmlformats.org/officeDocument/2006/relationships/slide" Target="slides/slide15.xml"/><Relationship Id="rId47" Type="http://schemas.openxmlformats.org/officeDocument/2006/relationships/slide" Target="slides/slide16.xml"/><Relationship Id="rId48" Type="http://schemas.openxmlformats.org/officeDocument/2006/relationships/slide" Target="slides/slide17.xml"/><Relationship Id="rId4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Master" Target="slideMasters/slideMaster8.xml"/><Relationship Id="rId9" Type="http://schemas.openxmlformats.org/officeDocument/2006/relationships/slideMaster" Target="slideMasters/slideMaster9.xml"/><Relationship Id="rId30" Type="http://schemas.openxmlformats.org/officeDocument/2006/relationships/slideMaster" Target="slideMasters/slideMaster30.xml"/><Relationship Id="rId31" Type="http://schemas.openxmlformats.org/officeDocument/2006/relationships/slideMaster" Target="slideMasters/slideMaster31.xml"/><Relationship Id="rId32" Type="http://schemas.openxmlformats.org/officeDocument/2006/relationships/slide" Target="slides/slide1.xml"/><Relationship Id="rId33" Type="http://schemas.openxmlformats.org/officeDocument/2006/relationships/slide" Target="slides/slide2.xml"/><Relationship Id="rId34" Type="http://schemas.openxmlformats.org/officeDocument/2006/relationships/slide" Target="slides/slide3.xml"/><Relationship Id="rId35" Type="http://schemas.openxmlformats.org/officeDocument/2006/relationships/slide" Target="slides/slide4.xml"/><Relationship Id="rId36" Type="http://schemas.openxmlformats.org/officeDocument/2006/relationships/slide" Target="slides/slide5.xml"/><Relationship Id="rId37" Type="http://schemas.openxmlformats.org/officeDocument/2006/relationships/slide" Target="slides/slide6.xml"/><Relationship Id="rId38" Type="http://schemas.openxmlformats.org/officeDocument/2006/relationships/slide" Target="slides/slide7.xml"/><Relationship Id="rId39" Type="http://schemas.openxmlformats.org/officeDocument/2006/relationships/slide" Target="slides/slide8.xml"/><Relationship Id="rId70" Type="http://schemas.openxmlformats.org/officeDocument/2006/relationships/notesMaster" Target="notesMasters/notesMaster1.xml"/><Relationship Id="rId71" Type="http://schemas.openxmlformats.org/officeDocument/2006/relationships/printerSettings" Target="printerSettings/printerSettings1.bin"/><Relationship Id="rId72" Type="http://schemas.openxmlformats.org/officeDocument/2006/relationships/presProps" Target="presProps.xml"/><Relationship Id="rId20" Type="http://schemas.openxmlformats.org/officeDocument/2006/relationships/slideMaster" Target="slideMasters/slideMaster20.xml"/><Relationship Id="rId21" Type="http://schemas.openxmlformats.org/officeDocument/2006/relationships/slideMaster" Target="slideMasters/slideMaster21.xml"/><Relationship Id="rId22" Type="http://schemas.openxmlformats.org/officeDocument/2006/relationships/slideMaster" Target="slideMasters/slideMaster22.xml"/><Relationship Id="rId23" Type="http://schemas.openxmlformats.org/officeDocument/2006/relationships/slideMaster" Target="slideMasters/slideMaster23.xml"/><Relationship Id="rId24" Type="http://schemas.openxmlformats.org/officeDocument/2006/relationships/slideMaster" Target="slideMasters/slideMaster24.xml"/><Relationship Id="rId25" Type="http://schemas.openxmlformats.org/officeDocument/2006/relationships/slideMaster" Target="slideMasters/slideMaster25.xml"/><Relationship Id="rId26" Type="http://schemas.openxmlformats.org/officeDocument/2006/relationships/slideMaster" Target="slideMasters/slideMaster26.xml"/><Relationship Id="rId27" Type="http://schemas.openxmlformats.org/officeDocument/2006/relationships/slideMaster" Target="slideMasters/slideMaster27.xml"/><Relationship Id="rId28" Type="http://schemas.openxmlformats.org/officeDocument/2006/relationships/slideMaster" Target="slideMasters/slideMaster28.xml"/><Relationship Id="rId29" Type="http://schemas.openxmlformats.org/officeDocument/2006/relationships/slideMaster" Target="slideMasters/slideMaster29.xml"/><Relationship Id="rId73" Type="http://schemas.openxmlformats.org/officeDocument/2006/relationships/viewProps" Target="viewProps.xml"/><Relationship Id="rId74" Type="http://schemas.openxmlformats.org/officeDocument/2006/relationships/theme" Target="theme/theme1.xml"/><Relationship Id="rId75" Type="http://schemas.openxmlformats.org/officeDocument/2006/relationships/tableStyles" Target="tableStyles.xml"/><Relationship Id="rId60" Type="http://schemas.openxmlformats.org/officeDocument/2006/relationships/slide" Target="slides/slide29.xml"/><Relationship Id="rId61" Type="http://schemas.openxmlformats.org/officeDocument/2006/relationships/slide" Target="slides/slide30.xml"/><Relationship Id="rId62" Type="http://schemas.openxmlformats.org/officeDocument/2006/relationships/slide" Target="slides/slide31.xml"/><Relationship Id="rId10" Type="http://schemas.openxmlformats.org/officeDocument/2006/relationships/slideMaster" Target="slideMasters/slideMaster10.xml"/><Relationship Id="rId11" Type="http://schemas.openxmlformats.org/officeDocument/2006/relationships/slideMaster" Target="slideMasters/slideMaster11.xml"/><Relationship Id="rId12" Type="http://schemas.openxmlformats.org/officeDocument/2006/relationships/slideMaster" Target="slideMasters/slideMaster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6CC1F1-6A33-B640-A9A4-7FE4F50D2000}" type="datetimeFigureOut">
              <a:rPr lang="en-US" smtClean="0"/>
              <a:t>3/14/15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471B32-0B13-844D-87BF-DE7074D2B219}" type="slidenum">
              <a:rPr lang="en-US" smtClean="0"/>
              <a:t>‹#›</a:t>
            </a:fld>
            <a:endParaRPr lang="en-US"/>
          </a:p>
        </p:txBody>
      </p:sp>
    </p:spTree>
    <p:extLst>
      <p:ext uri="{BB962C8B-B14F-4D97-AF65-F5344CB8AC3E}">
        <p14:creationId xmlns:p14="http://schemas.microsoft.com/office/powerpoint/2010/main" val="203704379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1</a:t>
            </a:fld>
            <a:endParaRPr lang="en-US"/>
          </a:p>
        </p:txBody>
      </p:sp>
    </p:spTree>
    <p:extLst>
      <p:ext uri="{BB962C8B-B14F-4D97-AF65-F5344CB8AC3E}">
        <p14:creationId xmlns:p14="http://schemas.microsoft.com/office/powerpoint/2010/main" val="1538479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2</a:t>
            </a:fld>
            <a:endParaRPr lang="en-US"/>
          </a:p>
        </p:txBody>
      </p:sp>
    </p:spTree>
    <p:extLst>
      <p:ext uri="{BB962C8B-B14F-4D97-AF65-F5344CB8AC3E}">
        <p14:creationId xmlns:p14="http://schemas.microsoft.com/office/powerpoint/2010/main" val="1538479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AF471B32-0B13-844D-87BF-DE7074D2B219}" type="slidenum">
              <a:rPr lang="en-US" smtClean="0"/>
              <a:t>9</a:t>
            </a:fld>
            <a:endParaRPr lang="en-US"/>
          </a:p>
        </p:txBody>
      </p:sp>
    </p:spTree>
    <p:extLst>
      <p:ext uri="{BB962C8B-B14F-4D97-AF65-F5344CB8AC3E}">
        <p14:creationId xmlns:p14="http://schemas.microsoft.com/office/powerpoint/2010/main" val="3360138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this project, we will do XYZ. </a:t>
            </a:r>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10</a:t>
            </a:fld>
            <a:endParaRPr lang="en-US"/>
          </a:p>
        </p:txBody>
      </p:sp>
    </p:spTree>
    <p:extLst>
      <p:ext uri="{BB962C8B-B14F-4D97-AF65-F5344CB8AC3E}">
        <p14:creationId xmlns:p14="http://schemas.microsoft.com/office/powerpoint/2010/main" val="30630156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AF471B32-0B13-844D-87BF-DE7074D2B219}" type="slidenum">
              <a:rPr lang="en-US" smtClean="0"/>
              <a:t>11</a:t>
            </a:fld>
            <a:endParaRPr lang="en-US"/>
          </a:p>
        </p:txBody>
      </p:sp>
    </p:spTree>
    <p:extLst>
      <p:ext uri="{BB962C8B-B14F-4D97-AF65-F5344CB8AC3E}">
        <p14:creationId xmlns:p14="http://schemas.microsoft.com/office/powerpoint/2010/main" val="1262035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baseline="0" dirty="0" smtClean="0">
                <a:solidFill>
                  <a:schemeClr val="tx1"/>
                </a:solidFill>
                <a:effectLst/>
                <a:latin typeface="+mn-lt"/>
                <a:ea typeface="+mn-ea"/>
                <a:cs typeface="+mn-cs"/>
              </a:rPr>
              <a:t>Not the actual content of intention, but the context in which it is arising</a:t>
            </a:r>
          </a:p>
          <a:p>
            <a:r>
              <a:rPr lang="en-US" sz="1200" kern="1200" baseline="0" dirty="0" smtClean="0">
                <a:solidFill>
                  <a:schemeClr val="tx1"/>
                </a:solidFill>
                <a:effectLst/>
                <a:latin typeface="+mn-lt"/>
                <a:ea typeface="+mn-ea"/>
                <a:cs typeface="+mn-cs"/>
              </a:rPr>
              <a:t>Not what is intended, but how it is intended</a:t>
            </a:r>
          </a:p>
        </p:txBody>
      </p:sp>
      <p:sp>
        <p:nvSpPr>
          <p:cNvPr id="4" name="Slide Number Placeholder 3"/>
          <p:cNvSpPr>
            <a:spLocks noGrp="1"/>
          </p:cNvSpPr>
          <p:nvPr>
            <p:ph type="sldNum" sz="quarter" idx="10"/>
          </p:nvPr>
        </p:nvSpPr>
        <p:spPr/>
        <p:txBody>
          <a:bodyPr/>
          <a:lstStyle/>
          <a:p>
            <a:fld id="{AF471B32-0B13-844D-87BF-DE7074D2B219}" type="slidenum">
              <a:rPr lang="en-US" smtClean="0"/>
              <a:t>12</a:t>
            </a:fld>
            <a:endParaRPr lang="en-US"/>
          </a:p>
        </p:txBody>
      </p:sp>
    </p:spTree>
    <p:extLst>
      <p:ext uri="{BB962C8B-B14F-4D97-AF65-F5344CB8AC3E}">
        <p14:creationId xmlns:p14="http://schemas.microsoft.com/office/powerpoint/2010/main" val="2626996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F471B32-0B13-844D-87BF-DE7074D2B219}" type="slidenum">
              <a:rPr lang="en-US" smtClean="0"/>
              <a:t>13</a:t>
            </a:fld>
            <a:endParaRPr lang="en-US"/>
          </a:p>
        </p:txBody>
      </p:sp>
    </p:spTree>
    <p:extLst>
      <p:ext uri="{BB962C8B-B14F-4D97-AF65-F5344CB8AC3E}">
        <p14:creationId xmlns:p14="http://schemas.microsoft.com/office/powerpoint/2010/main" val="2810761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14</a:t>
            </a:fld>
            <a:endParaRPr lang="en-US"/>
          </a:p>
        </p:txBody>
      </p:sp>
    </p:spTree>
    <p:extLst>
      <p:ext uri="{BB962C8B-B14F-4D97-AF65-F5344CB8AC3E}">
        <p14:creationId xmlns:p14="http://schemas.microsoft.com/office/powerpoint/2010/main" val="10805548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15</a:t>
            </a:fld>
            <a:endParaRPr lang="en-US"/>
          </a:p>
        </p:txBody>
      </p:sp>
    </p:spTree>
    <p:extLst>
      <p:ext uri="{BB962C8B-B14F-4D97-AF65-F5344CB8AC3E}">
        <p14:creationId xmlns:p14="http://schemas.microsoft.com/office/powerpoint/2010/main" val="1675181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16</a:t>
            </a:fld>
            <a:endParaRPr lang="en-US"/>
          </a:p>
        </p:txBody>
      </p:sp>
    </p:spTree>
    <p:extLst>
      <p:ext uri="{BB962C8B-B14F-4D97-AF65-F5344CB8AC3E}">
        <p14:creationId xmlns:p14="http://schemas.microsoft.com/office/powerpoint/2010/main" val="4962427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17</a:t>
            </a:fld>
            <a:endParaRPr lang="en-US"/>
          </a:p>
        </p:txBody>
      </p:sp>
    </p:spTree>
    <p:extLst>
      <p:ext uri="{BB962C8B-B14F-4D97-AF65-F5344CB8AC3E}">
        <p14:creationId xmlns:p14="http://schemas.microsoft.com/office/powerpoint/2010/main" val="18850003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baseline="0" dirty="0" smtClean="0"/>
          </a:p>
        </p:txBody>
      </p:sp>
      <p:sp>
        <p:nvSpPr>
          <p:cNvPr id="4" name="Slide Number Placeholder 3"/>
          <p:cNvSpPr>
            <a:spLocks noGrp="1"/>
          </p:cNvSpPr>
          <p:nvPr>
            <p:ph type="sldNum" sz="quarter" idx="10"/>
          </p:nvPr>
        </p:nvSpPr>
        <p:spPr/>
        <p:txBody>
          <a:bodyPr/>
          <a:lstStyle/>
          <a:p>
            <a:fld id="{AF471B32-0B13-844D-87BF-DE7074D2B219}" type="slidenum">
              <a:rPr lang="en-US" smtClean="0"/>
              <a:t>19</a:t>
            </a:fld>
            <a:endParaRPr lang="en-US"/>
          </a:p>
        </p:txBody>
      </p:sp>
    </p:spTree>
    <p:extLst>
      <p:ext uri="{BB962C8B-B14F-4D97-AF65-F5344CB8AC3E}">
        <p14:creationId xmlns:p14="http://schemas.microsoft.com/office/powerpoint/2010/main" val="3261560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AF471B32-0B13-844D-87BF-DE7074D2B219}" type="slidenum">
              <a:rPr lang="en-US" smtClean="0"/>
              <a:t>21</a:t>
            </a:fld>
            <a:endParaRPr lang="en-US"/>
          </a:p>
        </p:txBody>
      </p:sp>
    </p:spTree>
    <p:extLst>
      <p:ext uri="{BB962C8B-B14F-4D97-AF65-F5344CB8AC3E}">
        <p14:creationId xmlns:p14="http://schemas.microsoft.com/office/powerpoint/2010/main" val="692366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22</a:t>
            </a:fld>
            <a:endParaRPr lang="en-US"/>
          </a:p>
        </p:txBody>
      </p:sp>
    </p:spTree>
    <p:extLst>
      <p:ext uri="{BB962C8B-B14F-4D97-AF65-F5344CB8AC3E}">
        <p14:creationId xmlns:p14="http://schemas.microsoft.com/office/powerpoint/2010/main" val="543248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26</a:t>
            </a:fld>
            <a:endParaRPr lang="en-US"/>
          </a:p>
        </p:txBody>
      </p:sp>
    </p:spTree>
    <p:extLst>
      <p:ext uri="{BB962C8B-B14F-4D97-AF65-F5344CB8AC3E}">
        <p14:creationId xmlns:p14="http://schemas.microsoft.com/office/powerpoint/2010/main" val="8311863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Self-reports are problematic</a:t>
            </a:r>
            <a:r>
              <a:rPr lang="en-US" baseline="0" dirty="0" smtClean="0"/>
              <a:t> when they rely on aggregated or retrospective recall. Momentary reporting, however, has great predictive power and usually outperforms traditional self-report measures. For example, research has shown that momentary reporting of emotions are valid predictors of real physical health and behavioral outcomes. </a:t>
            </a:r>
            <a:r>
              <a:rPr lang="en-US" sz="1200" kern="1200" dirty="0" smtClean="0">
                <a:solidFill>
                  <a:schemeClr val="tx1"/>
                </a:solidFill>
                <a:effectLst/>
                <a:latin typeface="+mn-lt"/>
                <a:ea typeface="+mn-ea"/>
                <a:cs typeface="+mn-cs"/>
              </a:rPr>
              <a:t>This project will leverage the power of experience sampling to assess</a:t>
            </a:r>
            <a:r>
              <a:rPr lang="en-US" sz="1200" kern="1200" baseline="0" dirty="0" smtClean="0">
                <a:solidFill>
                  <a:schemeClr val="tx1"/>
                </a:solidFill>
                <a:effectLst/>
                <a:latin typeface="+mn-lt"/>
                <a:ea typeface="+mn-ea"/>
                <a:cs typeface="+mn-cs"/>
              </a:rPr>
              <a:t> virtuous</a:t>
            </a:r>
            <a:r>
              <a:rPr lang="en-US" sz="1200" kern="1200" dirty="0" smtClean="0">
                <a:solidFill>
                  <a:schemeClr val="tx1"/>
                </a:solidFill>
                <a:effectLst/>
                <a:latin typeface="+mn-lt"/>
                <a:ea typeface="+mn-ea"/>
                <a:cs typeface="+mn-cs"/>
              </a:rPr>
              <a:t> intentions through repeated assessment of reification, desire, and emotions</a:t>
            </a:r>
            <a:r>
              <a:rPr lang="en-US" sz="1200" kern="1200" baseline="0" dirty="0" smtClean="0">
                <a:solidFill>
                  <a:schemeClr val="tx1"/>
                </a:solidFill>
                <a:effectLst/>
                <a:latin typeface="+mn-lt"/>
                <a:ea typeface="+mn-ea"/>
                <a:cs typeface="+mn-cs"/>
              </a:rPr>
              <a:t> as they occur</a:t>
            </a:r>
            <a:r>
              <a:rPr lang="en-US" sz="1200" kern="1200" dirty="0" smtClean="0">
                <a:solidFill>
                  <a:schemeClr val="tx1"/>
                </a:solidFill>
                <a:effectLst/>
                <a:latin typeface="+mn-lt"/>
                <a:ea typeface="+mn-ea"/>
                <a:cs typeface="+mn-cs"/>
              </a:rPr>
              <a:t> in daily life</a:t>
            </a:r>
            <a:r>
              <a:rPr lang="en-US" sz="1200" kern="1200" baseline="0" dirty="0" smtClean="0">
                <a:solidFill>
                  <a:schemeClr val="tx1"/>
                </a:solidFill>
                <a:effectLst/>
                <a:latin typeface="+mn-lt"/>
                <a:ea typeface="+mn-ea"/>
                <a:cs typeface="+mn-cs"/>
              </a:rPr>
              <a:t> and during the dynamic fluctuations within relationships.</a:t>
            </a:r>
            <a:endParaRPr lang="en-US" sz="1200" kern="1200" dirty="0" smtClean="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r>
              <a:rPr lang="en-US" dirty="0" smtClean="0"/>
              <a:t>To accomplish this, our laboratory has worked</a:t>
            </a:r>
            <a:r>
              <a:rPr lang="en-US" baseline="0" dirty="0" smtClean="0"/>
              <a:t> with a software company to develop an mobile-based experience sampling application to assess desires, emotions, and related states in daily life. </a:t>
            </a:r>
          </a:p>
          <a:p>
            <a:endParaRPr lang="en-US" baseline="0" dirty="0" smtClean="0"/>
          </a:p>
          <a:p>
            <a:r>
              <a:rPr lang="en-US" dirty="0" smtClean="0"/>
              <a:t>We will use</a:t>
            </a:r>
            <a:r>
              <a:rPr lang="en-US" baseline="0" dirty="0" smtClean="0"/>
              <a:t> the app to measure momentary experience over a two- to three-week duration. Each sampling instance will assess experiences of emotion, desires, </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28</a:t>
            </a:fld>
            <a:endParaRPr lang="en-US"/>
          </a:p>
        </p:txBody>
      </p:sp>
    </p:spTree>
    <p:extLst>
      <p:ext uri="{BB962C8B-B14F-4D97-AF65-F5344CB8AC3E}">
        <p14:creationId xmlns:p14="http://schemas.microsoft.com/office/powerpoint/2010/main" val="3027299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10-15 items per sampling instance</a:t>
            </a:r>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29</a:t>
            </a:fld>
            <a:endParaRPr lang="en-US"/>
          </a:p>
        </p:txBody>
      </p:sp>
    </p:spTree>
    <p:extLst>
      <p:ext uri="{BB962C8B-B14F-4D97-AF65-F5344CB8AC3E}">
        <p14:creationId xmlns:p14="http://schemas.microsoft.com/office/powerpoint/2010/main" val="1563632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baseline="0" dirty="0" smtClean="0"/>
              <a:t>How will we actually measure desire using the </a:t>
            </a:r>
            <a:r>
              <a:rPr lang="en-US" baseline="0" dirty="0" err="1" smtClean="0"/>
              <a:t>iphone</a:t>
            </a:r>
            <a:r>
              <a:rPr lang="en-US" baseline="0" dirty="0" smtClean="0"/>
              <a:t> app? Participants will be asked if they were experiencing a desire just before the alert and, if so, asked the open ended question “what did you want most?,” like in the pilot. Whenever the report a desire, they will be asked to rate the intensity – how strong or weak the desire felt to them. In the next two blocks, participants will be presented with lists of desires and asked to select any that they were experiencing (up to the 3 most intense). The first list will include the more behavior-focused desires from previous research. The second list will include more psychological and social desires, including desires targeted as more self-focused or more self-transcendent so we can examine the conceptual framework.</a:t>
            </a:r>
            <a:endParaRPr lang="en-US" dirty="0" smtClean="0"/>
          </a:p>
          <a:p>
            <a:endParaRPr lang="en-US" dirty="0"/>
          </a:p>
        </p:txBody>
      </p:sp>
      <p:sp>
        <p:nvSpPr>
          <p:cNvPr id="4" name="Slide Number Placeholder 3"/>
          <p:cNvSpPr>
            <a:spLocks noGrp="1"/>
          </p:cNvSpPr>
          <p:nvPr>
            <p:ph type="sldNum" sz="quarter" idx="10"/>
          </p:nvPr>
        </p:nvSpPr>
        <p:spPr/>
        <p:txBody>
          <a:bodyPr/>
          <a:lstStyle/>
          <a:p>
            <a:fld id="{AF471B32-0B13-844D-87BF-DE7074D2B219}" type="slidenum">
              <a:rPr lang="en-US" smtClean="0"/>
              <a:t>31</a:t>
            </a:fld>
            <a:endParaRPr lang="en-US"/>
          </a:p>
        </p:txBody>
      </p:sp>
    </p:spTree>
    <p:extLst>
      <p:ext uri="{BB962C8B-B14F-4D97-AF65-F5344CB8AC3E}">
        <p14:creationId xmlns:p14="http://schemas.microsoft.com/office/powerpoint/2010/main" val="13887431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 get a better</a:t>
            </a:r>
            <a:r>
              <a:rPr lang="en-US" baseline="0" dirty="0" smtClean="0"/>
              <a:t> idea of the range of desires that people experience in the moment, we did an initial pilot in which ~120 people on an online platform reported what they wanted most at that moment (if anything)? We then did a simple coding of their responses into categories.</a:t>
            </a:r>
            <a:endParaRPr lang="en-US" dirty="0" smtClean="0"/>
          </a:p>
          <a:p>
            <a:endParaRPr lang="en-US" dirty="0" smtClean="0"/>
          </a:p>
          <a:p>
            <a:r>
              <a:rPr lang="en-US" dirty="0" smtClean="0"/>
              <a:t>Doesn’t change when limit</a:t>
            </a:r>
            <a:r>
              <a:rPr lang="en-US" baseline="0" dirty="0" smtClean="0"/>
              <a:t> to most intense desires (6 &amp; 7 on 7-pt scale)</a:t>
            </a:r>
            <a:endParaRPr lang="en-US" dirty="0"/>
          </a:p>
        </p:txBody>
      </p:sp>
      <p:sp>
        <p:nvSpPr>
          <p:cNvPr id="4" name="Slide Number Placeholder 3"/>
          <p:cNvSpPr>
            <a:spLocks noGrp="1"/>
          </p:cNvSpPr>
          <p:nvPr>
            <p:ph type="sldNum" sz="quarter" idx="10"/>
          </p:nvPr>
        </p:nvSpPr>
        <p:spPr/>
        <p:txBody>
          <a:bodyPr/>
          <a:lstStyle/>
          <a:p>
            <a:fld id="{F4D469B1-FEB3-BE43-AF50-C2BC9178B477}" type="slidenum">
              <a:rPr lang="en-US" smtClean="0"/>
              <a:t>33</a:t>
            </a:fld>
            <a:endParaRPr lang="en-US"/>
          </a:p>
        </p:txBody>
      </p:sp>
    </p:spTree>
    <p:extLst>
      <p:ext uri="{BB962C8B-B14F-4D97-AF65-F5344CB8AC3E}">
        <p14:creationId xmlns:p14="http://schemas.microsoft.com/office/powerpoint/2010/main" val="31142445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a:t>
            </a:r>
            <a:r>
              <a:rPr lang="en-US" baseline="0" dirty="0" smtClean="0"/>
              <a:t> give you a better idea of what people actually reported, here are some of the social desires</a:t>
            </a:r>
            <a:endParaRPr lang="en-US" dirty="0" smtClean="0"/>
          </a:p>
          <a:p>
            <a:endParaRPr lang="en-US" dirty="0" smtClean="0"/>
          </a:p>
          <a:p>
            <a:r>
              <a:rPr lang="en-US" dirty="0" smtClean="0"/>
              <a:t>Doesn’t change when limit</a:t>
            </a:r>
            <a:r>
              <a:rPr lang="en-US" baseline="0" dirty="0" smtClean="0"/>
              <a:t> to most intense desires (6 &amp; 7 on 7-pt scale)</a:t>
            </a:r>
            <a:endParaRPr lang="en-US" dirty="0"/>
          </a:p>
        </p:txBody>
      </p:sp>
      <p:sp>
        <p:nvSpPr>
          <p:cNvPr id="4" name="Slide Number Placeholder 3"/>
          <p:cNvSpPr>
            <a:spLocks noGrp="1"/>
          </p:cNvSpPr>
          <p:nvPr>
            <p:ph type="sldNum" sz="quarter" idx="10"/>
          </p:nvPr>
        </p:nvSpPr>
        <p:spPr/>
        <p:txBody>
          <a:bodyPr/>
          <a:lstStyle/>
          <a:p>
            <a:fld id="{F4D469B1-FEB3-BE43-AF50-C2BC9178B477}" type="slidenum">
              <a:rPr lang="en-US" smtClean="0"/>
              <a:t>34</a:t>
            </a:fld>
            <a:endParaRPr lang="en-US"/>
          </a:p>
        </p:txBody>
      </p:sp>
    </p:spTree>
    <p:extLst>
      <p:ext uri="{BB962C8B-B14F-4D97-AF65-F5344CB8AC3E}">
        <p14:creationId xmlns:p14="http://schemas.microsoft.com/office/powerpoint/2010/main" val="31142445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here</a:t>
            </a:r>
            <a:r>
              <a:rPr lang="en-US" baseline="0" dirty="0" smtClean="0"/>
              <a:t> are some of the psychological desires</a:t>
            </a:r>
            <a:endParaRPr lang="en-US" dirty="0" smtClean="0"/>
          </a:p>
          <a:p>
            <a:endParaRPr lang="en-US" dirty="0" smtClean="0"/>
          </a:p>
          <a:p>
            <a:r>
              <a:rPr lang="en-US" dirty="0" smtClean="0"/>
              <a:t>Doesn’t change when limit</a:t>
            </a:r>
            <a:r>
              <a:rPr lang="en-US" baseline="0" dirty="0" smtClean="0"/>
              <a:t> to most intense desires (6 &amp; 7 on 7-pt scale)</a:t>
            </a:r>
            <a:endParaRPr lang="en-US" dirty="0"/>
          </a:p>
        </p:txBody>
      </p:sp>
      <p:sp>
        <p:nvSpPr>
          <p:cNvPr id="4" name="Slide Number Placeholder 3"/>
          <p:cNvSpPr>
            <a:spLocks noGrp="1"/>
          </p:cNvSpPr>
          <p:nvPr>
            <p:ph type="sldNum" sz="quarter" idx="10"/>
          </p:nvPr>
        </p:nvSpPr>
        <p:spPr/>
        <p:txBody>
          <a:bodyPr/>
          <a:lstStyle/>
          <a:p>
            <a:fld id="{F4D469B1-FEB3-BE43-AF50-C2BC9178B477}" type="slidenum">
              <a:rPr lang="en-US" smtClean="0"/>
              <a:t>35</a:t>
            </a:fld>
            <a:endParaRPr lang="en-US"/>
          </a:p>
        </p:txBody>
      </p:sp>
    </p:spTree>
    <p:extLst>
      <p:ext uri="{BB962C8B-B14F-4D97-AF65-F5344CB8AC3E}">
        <p14:creationId xmlns:p14="http://schemas.microsoft.com/office/powerpoint/2010/main" val="31142445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sz="1200" kern="1200" dirty="0" smtClean="0">
                <a:solidFill>
                  <a:schemeClr val="tx1"/>
                </a:solidFill>
                <a:effectLst/>
                <a:latin typeface="+mn-lt"/>
                <a:ea typeface="+mn-ea"/>
                <a:cs typeface="+mn-cs"/>
              </a:rPr>
              <a:t>Active-constructive:</a:t>
            </a:r>
            <a:r>
              <a:rPr lang="en-US" sz="1200" kern="1200" baseline="0" dirty="0" smtClean="0">
                <a:solidFill>
                  <a:schemeClr val="tx1"/>
                </a:solidFill>
                <a:effectLst/>
                <a:latin typeface="+mn-lt"/>
                <a:ea typeface="+mn-ea"/>
                <a:cs typeface="+mn-cs"/>
              </a:rPr>
              <a:t> involvement, excitement, enthusiasm; asking questions, seeking additional details, elaborating on implications and benefits; express interest, happiness, or pride</a:t>
            </a:r>
          </a:p>
          <a:p>
            <a:pPr marL="228600" indent="-228600">
              <a:buAutoNum type="arabicPeriod"/>
            </a:pPr>
            <a:r>
              <a:rPr lang="en-US" sz="1200" kern="1200" baseline="0" dirty="0" smtClean="0">
                <a:solidFill>
                  <a:schemeClr val="tx1"/>
                </a:solidFill>
                <a:effectLst/>
                <a:latin typeface="+mn-lt"/>
                <a:ea typeface="+mn-ea"/>
                <a:cs typeface="+mn-cs"/>
              </a:rPr>
              <a:t>Passive-constructive: responder says very little or is silent (e.g., a pleasant but short or quiet exchange; lower level of involvement; no questions, no elaboration.</a:t>
            </a:r>
          </a:p>
          <a:p>
            <a:pPr marL="228600" indent="-228600">
              <a:buAutoNum type="arabicPeriod"/>
            </a:pPr>
            <a:r>
              <a:rPr lang="en-US" sz="1200" kern="1200" baseline="0" dirty="0" smtClean="0">
                <a:solidFill>
                  <a:schemeClr val="tx1"/>
                </a:solidFill>
                <a:effectLst/>
                <a:latin typeface="+mn-lt"/>
                <a:ea typeface="+mn-ea"/>
                <a:cs typeface="+mn-cs"/>
              </a:rPr>
              <a:t>Active-destructive: involvement, but feedback is negative in valence, pointing out negative implications of event, reframing the event as less favorable than discloser did, minimizing significance</a:t>
            </a:r>
          </a:p>
          <a:p>
            <a:pPr marL="228600" indent="-228600">
              <a:buAutoNum type="arabicPeriod"/>
            </a:pPr>
            <a:r>
              <a:rPr lang="en-US" sz="1200" kern="1200" baseline="0" dirty="0" smtClean="0">
                <a:solidFill>
                  <a:schemeClr val="tx1"/>
                </a:solidFill>
                <a:effectLst/>
                <a:latin typeface="+mn-lt"/>
                <a:ea typeface="+mn-ea"/>
                <a:cs typeface="+mn-cs"/>
              </a:rPr>
              <a:t>Passive-destructive: Disclosure of the event is minimally acknowledged; little or no interest conveyed; e.g., change the subject or direct conversation to something that happened to self.</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F471B32-0B13-844D-87BF-DE7074D2B219}" type="slidenum">
              <a:rPr lang="en-US" smtClean="0"/>
              <a:t>36</a:t>
            </a:fld>
            <a:endParaRPr lang="en-US"/>
          </a:p>
        </p:txBody>
      </p:sp>
    </p:spTree>
    <p:extLst>
      <p:ext uri="{BB962C8B-B14F-4D97-AF65-F5344CB8AC3E}">
        <p14:creationId xmlns:p14="http://schemas.microsoft.com/office/powerpoint/2010/main" val="3525644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877869824"/>
      </p:ext>
    </p:extLst>
  </p:cSld>
  <p:clrMapOvr>
    <a:masterClrMapping/>
  </p:clrMapOvr>
  <p:transition xmlns:p14="http://schemas.microsoft.com/office/powerpoint/2010/mai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63871799"/>
      </p:ext>
    </p:extLst>
  </p:cSld>
  <p:clrMapOvr>
    <a:masterClrMapping/>
  </p:clrMapOvr>
  <p:transition xmlns:p14="http://schemas.microsoft.com/office/powerpoint/2010/mai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131057464"/>
      </p:ext>
    </p:extLst>
  </p:cSld>
  <p:clrMapOvr>
    <a:masterClrMapping/>
  </p:clrMapOvr>
  <p:transition xmlns:p14="http://schemas.microsoft.com/office/powerpoint/2010/mai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387600" y="3898900"/>
            <a:ext cx="4648200" cy="8039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188200" y="3898900"/>
            <a:ext cx="4648200" cy="8039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64391132"/>
      </p:ext>
    </p:extLst>
  </p:cSld>
  <p:clrMapOvr>
    <a:masterClrMapping/>
  </p:clrMapOvr>
  <p:transition xmlns:p14="http://schemas.microsoft.com/office/powerpoint/2010/mai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41854339"/>
      </p:ext>
    </p:extLst>
  </p:cSld>
  <p:clrMapOvr>
    <a:masterClrMapping/>
  </p:clrMapOvr>
  <p:transition xmlns:p14="http://schemas.microsoft.com/office/powerpoint/2010/mai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68250774"/>
      </p:ext>
    </p:extLst>
  </p:cSld>
  <p:clrMapOvr>
    <a:masterClrMapping/>
  </p:clrMapOvr>
  <p:transition xmlns:p14="http://schemas.microsoft.com/office/powerpoint/2010/mai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1547835"/>
      </p:ext>
    </p:extLst>
  </p:cSld>
  <p:clrMapOvr>
    <a:masterClrMapping/>
  </p:clrMapOvr>
  <p:transition xmlns:p14="http://schemas.microsoft.com/office/powerpoint/2010/mai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93233595"/>
      </p:ext>
    </p:extLst>
  </p:cSld>
  <p:clrMapOvr>
    <a:masterClrMapping/>
  </p:clrMapOvr>
  <p:transition xmlns:p14="http://schemas.microsoft.com/office/powerpoint/2010/mai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82748611"/>
      </p:ext>
    </p:extLst>
  </p:cSld>
  <p:clrMapOvr>
    <a:masterClrMapping/>
  </p:clrMapOvr>
  <p:transition xmlns:p14="http://schemas.microsoft.com/office/powerpoint/2010/mai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92977739"/>
      </p:ext>
    </p:extLst>
  </p:cSld>
  <p:clrMapOvr>
    <a:masterClrMapping/>
  </p:clrMapOvr>
  <p:transition xmlns:p14="http://schemas.microsoft.com/office/powerpoint/2010/mai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103725" y="355600"/>
            <a:ext cx="4905375" cy="11582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387600" y="355600"/>
            <a:ext cx="14563725" cy="11582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13871183"/>
      </p:ext>
    </p:extLst>
  </p:cSld>
  <p:clrMapOvr>
    <a:masterClrMapping/>
  </p:clrMapOvr>
  <p:transition xmlns:p14="http://schemas.microsoft.com/office/powerpoint/2010/mai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183466974"/>
      </p:ext>
    </p:extLst>
  </p:cSld>
  <p:clrMapOvr>
    <a:masterClrMapping/>
  </p:clrMapOvr>
  <p:transition xmlns:p14="http://schemas.microsoft.com/office/powerpoint/2010/mai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1219200" y="3200400"/>
            <a:ext cx="21945600" cy="90519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87807954"/>
      </p:ext>
    </p:extLst>
  </p:cSld>
  <p:clrMapOvr>
    <a:masterClrMapping/>
  </p:clrMapOvr>
  <p:transition xmlns:p14="http://schemas.microsoft.com/office/powerpoint/2010/mai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986364936"/>
      </p:ext>
    </p:extLst>
  </p:cSld>
  <p:clrMapOvr>
    <a:masterClrMapping/>
  </p:clrMapOvr>
  <p:transition xmlns:p14="http://schemas.microsoft.com/office/powerpoint/2010/mai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1219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76573535"/>
      </p:ext>
    </p:extLst>
  </p:cSld>
  <p:clrMapOvr>
    <a:masterClrMapping/>
  </p:clrMapOvr>
  <p:transition xmlns:p14="http://schemas.microsoft.com/office/powerpoint/2010/mai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14221795"/>
      </p:ext>
    </p:extLst>
  </p:cSld>
  <p:clrMapOvr>
    <a:masterClrMapping/>
  </p:clrMapOvr>
  <p:transition xmlns:p14="http://schemas.microsoft.com/office/powerpoint/2010/mai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Tree>
    <p:extLst>
      <p:ext uri="{BB962C8B-B14F-4D97-AF65-F5344CB8AC3E}">
        <p14:creationId xmlns:p14="http://schemas.microsoft.com/office/powerpoint/2010/main" val="328870824"/>
      </p:ext>
    </p:extLst>
  </p:cSld>
  <p:clrMapOvr>
    <a:masterClrMapping/>
  </p:clrMapOvr>
  <p:transition xmlns:p14="http://schemas.microsoft.com/office/powerpoint/2010/mai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9670940"/>
      </p:ext>
    </p:extLst>
  </p:cSld>
  <p:clrMapOvr>
    <a:masterClrMapping/>
  </p:clrMapOvr>
  <p:transition xmlns:p14="http://schemas.microsoft.com/office/powerpoint/2010/mai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00021465"/>
      </p:ext>
    </p:extLst>
  </p:cSld>
  <p:clrMapOvr>
    <a:masterClrMapping/>
  </p:clrMapOvr>
  <p:transition xmlns:p14="http://schemas.microsoft.com/office/powerpoint/2010/mai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4335291"/>
      </p:ext>
    </p:extLst>
  </p:cSld>
  <p:clrMapOvr>
    <a:masterClrMapping/>
  </p:clrMapOvr>
  <p:transition xmlns:p14="http://schemas.microsoft.com/office/powerpoint/2010/mai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21945600" cy="9051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52997795"/>
      </p:ext>
    </p:extLst>
  </p:cSld>
  <p:clrMapOvr>
    <a:masterClrMapping/>
  </p:clrMapOvr>
  <p:transition xmlns:p14="http://schemas.microsoft.com/office/powerpoint/2010/mai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549275"/>
            <a:ext cx="5486400" cy="11703050"/>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549275"/>
            <a:ext cx="16306800" cy="117030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7920737"/>
      </p:ext>
    </p:extLst>
  </p:cSld>
  <p:clrMapOvr>
    <a:masterClrMapping/>
  </p:clrMapOvr>
  <p:transition xmlns:p14="http://schemas.microsoft.com/office/powerpoint/2010/mai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403346480"/>
      </p:ext>
    </p:extLst>
  </p:cSld>
  <p:clrMapOvr>
    <a:masterClrMapping/>
  </p:clrMapOvr>
  <p:transition xmlns:p14="http://schemas.microsoft.com/office/powerpoint/2010/mai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370783"/>
      </p:ext>
    </p:extLst>
  </p:cSld>
  <p:clrMapOvr>
    <a:masterClrMapping/>
  </p:clrMapOvr>
  <p:transition xmlns:p14="http://schemas.microsoft.com/office/powerpoint/2010/mai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771596799"/>
      </p:ext>
    </p:extLst>
  </p:cSld>
  <p:clrMapOvr>
    <a:masterClrMapping/>
  </p:clrMapOvr>
  <p:transition xmlns:p14="http://schemas.microsoft.com/office/powerpoint/2010/mai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387600" y="7073900"/>
            <a:ext cx="9734550" cy="1587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7073900"/>
            <a:ext cx="9734550" cy="1587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11401616"/>
      </p:ext>
    </p:extLst>
  </p:cSld>
  <p:clrMapOvr>
    <a:masterClrMapping/>
  </p:clrMapOvr>
  <p:transition xmlns:p14="http://schemas.microsoft.com/office/powerpoint/2010/mai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87488147"/>
      </p:ext>
    </p:extLst>
  </p:cSld>
  <p:clrMapOvr>
    <a:masterClrMapping/>
  </p:clrMapOvr>
  <p:transition xmlns:p14="http://schemas.microsoft.com/office/powerpoint/2010/mai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06334769"/>
      </p:ext>
    </p:extLst>
  </p:cSld>
  <p:clrMapOvr>
    <a:masterClrMapping/>
  </p:clrMapOvr>
  <p:transition xmlns:p14="http://schemas.microsoft.com/office/powerpoint/2010/mai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9580413"/>
      </p:ext>
    </p:extLst>
  </p:cSld>
  <p:clrMapOvr>
    <a:masterClrMapping/>
  </p:clrMapOvr>
  <p:transition xmlns:p14="http://schemas.microsoft.com/office/powerpoint/2010/mai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54905860"/>
      </p:ext>
    </p:extLst>
  </p:cSld>
  <p:clrMapOvr>
    <a:masterClrMapping/>
  </p:clrMapOvr>
  <p:transition xmlns:p14="http://schemas.microsoft.com/office/powerpoint/2010/mai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69991800"/>
      </p:ext>
    </p:extLst>
  </p:cSld>
  <p:clrMapOvr>
    <a:masterClrMapping/>
  </p:clrMapOvr>
  <p:transition xmlns:p14="http://schemas.microsoft.com/office/powerpoint/2010/mai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88653218"/>
      </p:ext>
    </p:extLst>
  </p:cSld>
  <p:clrMapOvr>
    <a:masterClrMapping/>
  </p:clrMapOvr>
  <p:transition xmlns:p14="http://schemas.microsoft.com/office/powerpoint/2010/mai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103725" y="2298700"/>
            <a:ext cx="4905375" cy="6362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387600" y="2298700"/>
            <a:ext cx="14563725" cy="6362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64136114"/>
      </p:ext>
    </p:extLst>
  </p:cSld>
  <p:clrMapOvr>
    <a:masterClrMapping/>
  </p:clrMapOvr>
  <p:transition xmlns:p14="http://schemas.microsoft.com/office/powerpoint/2010/mai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516375045"/>
      </p:ext>
    </p:extLst>
  </p:cSld>
  <p:clrMapOvr>
    <a:masterClrMapping/>
  </p:clrMapOvr>
  <p:transition xmlns:p14="http://schemas.microsoft.com/office/powerpoint/2010/mai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1219200" y="3200400"/>
            <a:ext cx="21945600" cy="90519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21714537"/>
      </p:ext>
    </p:extLst>
  </p:cSld>
  <p:clrMapOvr>
    <a:masterClrMapping/>
  </p:clrMapOvr>
  <p:transition xmlns:p14="http://schemas.microsoft.com/office/powerpoint/2010/mai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415311008"/>
      </p:ext>
    </p:extLst>
  </p:cSld>
  <p:clrMapOvr>
    <a:masterClrMapping/>
  </p:clrMapOvr>
  <p:transition xmlns:p14="http://schemas.microsoft.com/office/powerpoint/2010/mai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65623681"/>
      </p:ext>
    </p:extLst>
  </p:cSld>
  <p:clrMapOvr>
    <a:masterClrMapping/>
  </p:clrMapOvr>
  <p:transition xmlns:p14="http://schemas.microsoft.com/office/powerpoint/2010/mai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41116478"/>
      </p:ext>
    </p:extLst>
  </p:cSld>
  <p:clrMapOvr>
    <a:masterClrMapping/>
  </p:clrMapOvr>
  <p:transition xmlns:p14="http://schemas.microsoft.com/office/powerpoint/2010/mai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042048275"/>
      </p:ext>
    </p:extLst>
  </p:cSld>
  <p:clrMapOvr>
    <a:masterClrMapping/>
  </p:clrMapOvr>
  <p:transition xmlns:p14="http://schemas.microsoft.com/office/powerpoint/2010/mai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774554"/>
      </p:ext>
    </p:extLst>
  </p:cSld>
  <p:clrMapOvr>
    <a:masterClrMapping/>
  </p:clrMapOvr>
  <p:transition xmlns:p14="http://schemas.microsoft.com/office/powerpoint/2010/mai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41727917"/>
      </p:ext>
    </p:extLst>
  </p:cSld>
  <p:clrMapOvr>
    <a:masterClrMapping/>
  </p:clrMapOvr>
  <p:transition xmlns:p14="http://schemas.microsoft.com/office/powerpoint/2010/mai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42484208"/>
      </p:ext>
    </p:extLst>
  </p:cSld>
  <p:clrMapOvr>
    <a:masterClrMapping/>
  </p:clrMapOvr>
  <p:transition xmlns:p14="http://schemas.microsoft.com/office/powerpoint/2010/mai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21945600" cy="9051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79511550"/>
      </p:ext>
    </p:extLst>
  </p:cSld>
  <p:clrMapOvr>
    <a:masterClrMapping/>
  </p:clrMapOvr>
  <p:transition xmlns:p14="http://schemas.microsoft.com/office/powerpoint/2010/mai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3200400"/>
            <a:ext cx="5486400" cy="9550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16306800" cy="955040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38222846"/>
      </p:ext>
    </p:extLst>
  </p:cSld>
  <p:clrMapOvr>
    <a:masterClrMapping/>
  </p:clrMapOvr>
  <p:transition xmlns:p14="http://schemas.microsoft.com/office/powerpoint/2010/mai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258134754"/>
      </p:ext>
    </p:extLst>
  </p:cSld>
  <p:clrMapOvr>
    <a:masterClrMapping/>
  </p:clrMapOvr>
  <p:transition xmlns:p14="http://schemas.microsoft.com/office/powerpoint/2010/mai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1219200" y="3200400"/>
            <a:ext cx="21945600" cy="90519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67112337"/>
      </p:ext>
    </p:extLst>
  </p:cSld>
  <p:clrMapOvr>
    <a:masterClrMapping/>
  </p:clrMapOvr>
  <p:transition xmlns:p14="http://schemas.microsoft.com/office/powerpoint/2010/mai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90590422"/>
      </p:ext>
    </p:extLst>
  </p:cSld>
  <p:clrMapOvr>
    <a:masterClrMapping/>
  </p:clrMapOvr>
  <p:transition xmlns:p14="http://schemas.microsoft.com/office/powerpoint/2010/mai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60293445"/>
      </p:ext>
    </p:extLst>
  </p:cSld>
  <p:clrMapOvr>
    <a:masterClrMapping/>
  </p:clrMapOvr>
  <p:transition xmlns:p14="http://schemas.microsoft.com/office/powerpoint/2010/mai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57454336"/>
      </p:ext>
    </p:extLst>
  </p:cSld>
  <p:clrMapOvr>
    <a:masterClrMapping/>
  </p:clrMapOvr>
  <p:transition xmlns:p14="http://schemas.microsoft.com/office/powerpoint/2010/mai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32818000"/>
      </p:ext>
    </p:extLst>
  </p:cSld>
  <p:clrMapOvr>
    <a:masterClrMapping/>
  </p:clrMapOvr>
  <p:transition xmlns:p14="http://schemas.microsoft.com/office/powerpoint/2010/mai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1150703"/>
      </p:ext>
    </p:extLst>
  </p:cSld>
  <p:clrMapOvr>
    <a:masterClrMapping/>
  </p:clrMapOvr>
  <p:transition xmlns:p14="http://schemas.microsoft.com/office/powerpoint/2010/mai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96651564"/>
      </p:ext>
    </p:extLst>
  </p:cSld>
  <p:clrMapOvr>
    <a:masterClrMapping/>
  </p:clrMapOvr>
  <p:transition xmlns:p14="http://schemas.microsoft.com/office/powerpoint/2010/mai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5079857"/>
      </p:ext>
    </p:extLst>
  </p:cSld>
  <p:clrMapOvr>
    <a:masterClrMapping/>
  </p:clrMapOvr>
  <p:transition xmlns:p14="http://schemas.microsoft.com/office/powerpoint/2010/mai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21945600" cy="9051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23461015"/>
      </p:ext>
    </p:extLst>
  </p:cSld>
  <p:clrMapOvr>
    <a:masterClrMapping/>
  </p:clrMapOvr>
  <p:transition xmlns:p14="http://schemas.microsoft.com/office/powerpoint/2010/mai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3200400"/>
            <a:ext cx="5486400" cy="9550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16306800" cy="955040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55775541"/>
      </p:ext>
    </p:extLst>
  </p:cSld>
  <p:clrMapOvr>
    <a:masterClrMapping/>
  </p:clrMapOvr>
  <p:transition xmlns:p14="http://schemas.microsoft.com/office/powerpoint/2010/mai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779587013"/>
      </p:ext>
    </p:extLst>
  </p:cSld>
  <p:clrMapOvr>
    <a:masterClrMapping/>
  </p:clrMapOvr>
  <p:transition xmlns:p14="http://schemas.microsoft.com/office/powerpoint/2010/mai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58788249"/>
      </p:ext>
    </p:extLst>
  </p:cSld>
  <p:clrMapOvr>
    <a:masterClrMapping/>
  </p:clrMapOvr>
  <p:transition xmlns:p14="http://schemas.microsoft.com/office/powerpoint/2010/mai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713893429"/>
      </p:ext>
    </p:extLst>
  </p:cSld>
  <p:clrMapOvr>
    <a:masterClrMapping/>
  </p:clrMapOvr>
  <p:transition xmlns:p14="http://schemas.microsoft.com/office/powerpoint/2010/mai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39900" y="6896100"/>
            <a:ext cx="6197600" cy="463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089900" y="6896100"/>
            <a:ext cx="6197600" cy="463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40217205"/>
      </p:ext>
    </p:extLst>
  </p:cSld>
  <p:clrMapOvr>
    <a:masterClrMapping/>
  </p:clrMapOvr>
  <p:transition xmlns:p14="http://schemas.microsoft.com/office/powerpoint/2010/mai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65775398"/>
      </p:ext>
    </p:extLst>
  </p:cSld>
  <p:clrMapOvr>
    <a:masterClrMapping/>
  </p:clrMapOvr>
  <p:transition xmlns:p14="http://schemas.microsoft.com/office/powerpoint/2010/mai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662030858"/>
      </p:ext>
    </p:extLst>
  </p:cSld>
  <p:clrMapOvr>
    <a:masterClrMapping/>
  </p:clrMapOvr>
  <p:transition xmlns:p14="http://schemas.microsoft.com/office/powerpoint/2010/mai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5441475"/>
      </p:ext>
    </p:extLst>
  </p:cSld>
  <p:clrMapOvr>
    <a:masterClrMapping/>
  </p:clrMapOvr>
  <p:transition xmlns:p14="http://schemas.microsoft.com/office/powerpoint/2010/mai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88825657"/>
      </p:ext>
    </p:extLst>
  </p:cSld>
  <p:clrMapOvr>
    <a:masterClrMapping/>
  </p:clrMapOvr>
  <p:transition xmlns:p14="http://schemas.microsoft.com/office/powerpoint/2010/mai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50810960"/>
      </p:ext>
    </p:extLst>
  </p:cSld>
  <p:clrMapOvr>
    <a:masterClrMapping/>
  </p:clrMapOvr>
  <p:transition xmlns:p14="http://schemas.microsoft.com/office/powerpoint/2010/mai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52743583"/>
      </p:ext>
    </p:extLst>
  </p:cSld>
  <p:clrMapOvr>
    <a:masterClrMapping/>
  </p:clrMapOvr>
  <p:transition xmlns:p14="http://schemas.microsoft.com/office/powerpoint/2010/mai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150600" y="2146300"/>
            <a:ext cx="3136900" cy="9385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39900" y="2146300"/>
            <a:ext cx="9258300" cy="9385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73929258"/>
      </p:ext>
    </p:extLst>
  </p:cSld>
  <p:clrMapOvr>
    <a:masterClrMapping/>
  </p:clrMapOvr>
  <p:transition xmlns:p14="http://schemas.microsoft.com/office/powerpoint/2010/mai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847126432"/>
      </p:ext>
    </p:extLst>
  </p:cSld>
  <p:clrMapOvr>
    <a:masterClrMapping/>
  </p:clrMapOvr>
  <p:transition xmlns:p14="http://schemas.microsoft.com/office/powerpoint/2010/mai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47686109"/>
      </p:ext>
    </p:extLst>
  </p:cSld>
  <p:clrMapOvr>
    <a:masterClrMapping/>
  </p:clrMapOvr>
  <p:transition xmlns:p14="http://schemas.microsoft.com/office/powerpoint/2010/mai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24072501"/>
      </p:ext>
    </p:extLst>
  </p:cSld>
  <p:clrMapOvr>
    <a:masterClrMapping/>
  </p:clrMapOvr>
  <p:transition xmlns:p14="http://schemas.microsoft.com/office/powerpoint/2010/mai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39900" y="6896100"/>
            <a:ext cx="6197600" cy="463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089900" y="6896100"/>
            <a:ext cx="6197600" cy="463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84539580"/>
      </p:ext>
    </p:extLst>
  </p:cSld>
  <p:clrMapOvr>
    <a:masterClrMapping/>
  </p:clrMapOvr>
  <p:transition xmlns:p14="http://schemas.microsoft.com/office/powerpoint/2010/mai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97332323"/>
      </p:ext>
    </p:extLst>
  </p:cSld>
  <p:clrMapOvr>
    <a:masterClrMapping/>
  </p:clrMapOvr>
  <p:transition xmlns:p14="http://schemas.microsoft.com/office/powerpoint/2010/mai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717998422"/>
      </p:ext>
    </p:extLst>
  </p:cSld>
  <p:clrMapOvr>
    <a:masterClrMapping/>
  </p:clrMapOvr>
  <p:transition xmlns:p14="http://schemas.microsoft.com/office/powerpoint/2010/mai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1791477"/>
      </p:ext>
    </p:extLst>
  </p:cSld>
  <p:clrMapOvr>
    <a:masterClrMapping/>
  </p:clrMapOvr>
  <p:transition xmlns:p14="http://schemas.microsoft.com/office/powerpoint/2010/mai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7677473"/>
      </p:ext>
    </p:extLst>
  </p:cSld>
  <p:clrMapOvr>
    <a:masterClrMapping/>
  </p:clrMapOvr>
  <p:transition xmlns:p14="http://schemas.microsoft.com/office/powerpoint/2010/mai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55649830"/>
      </p:ext>
    </p:extLst>
  </p:cSld>
  <p:clrMapOvr>
    <a:masterClrMapping/>
  </p:clrMapOvr>
  <p:transition xmlns:p14="http://schemas.microsoft.com/office/powerpoint/2010/mai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0652517"/>
      </p:ext>
    </p:extLst>
  </p:cSld>
  <p:clrMapOvr>
    <a:masterClrMapping/>
  </p:clrMapOvr>
  <p:transition xmlns:p14="http://schemas.microsoft.com/office/powerpoint/2010/mai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150600" y="2146300"/>
            <a:ext cx="3136900" cy="9385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39900" y="2146300"/>
            <a:ext cx="9258300" cy="9385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46970168"/>
      </p:ext>
    </p:extLst>
  </p:cSld>
  <p:clrMapOvr>
    <a:masterClrMapping/>
  </p:clrMapOvr>
  <p:transition xmlns:p14="http://schemas.microsoft.com/office/powerpoint/2010/mai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66524256"/>
      </p:ext>
    </p:extLst>
  </p:cSld>
  <p:clrMapOvr>
    <a:masterClrMapping/>
  </p:clrMapOvr>
  <p:transition xmlns:p14="http://schemas.microsoft.com/office/powerpoint/2010/mai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1219200" y="3200400"/>
            <a:ext cx="21945600" cy="90519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53790712"/>
      </p:ext>
    </p:extLst>
  </p:cSld>
  <p:clrMapOvr>
    <a:masterClrMapping/>
  </p:clrMapOvr>
  <p:transition xmlns:p14="http://schemas.microsoft.com/office/powerpoint/2010/mai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298056377"/>
      </p:ext>
    </p:extLst>
  </p:cSld>
  <p:clrMapOvr>
    <a:masterClrMapping/>
  </p:clrMapOvr>
  <p:transition xmlns:p14="http://schemas.microsoft.com/office/powerpoint/2010/mai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414815"/>
      </p:ext>
    </p:extLst>
  </p:cSld>
  <p:clrMapOvr>
    <a:masterClrMapping/>
  </p:clrMapOvr>
  <p:transition xmlns:p14="http://schemas.microsoft.com/office/powerpoint/2010/mai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08625215"/>
      </p:ext>
    </p:extLst>
  </p:cSld>
  <p:clrMapOvr>
    <a:masterClrMapping/>
  </p:clrMapOvr>
  <p:transition xmlns:p14="http://schemas.microsoft.com/office/powerpoint/2010/mai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39947139"/>
      </p:ext>
    </p:extLst>
  </p:cSld>
  <p:clrMapOvr>
    <a:masterClrMapping/>
  </p:clrMapOvr>
  <p:transition xmlns:p14="http://schemas.microsoft.com/office/powerpoint/2010/mai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2481180"/>
      </p:ext>
    </p:extLst>
  </p:cSld>
  <p:clrMapOvr>
    <a:masterClrMapping/>
  </p:clrMapOvr>
  <p:transition xmlns:p14="http://schemas.microsoft.com/office/powerpoint/2010/mai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25103938"/>
      </p:ext>
    </p:extLst>
  </p:cSld>
  <p:clrMapOvr>
    <a:masterClrMapping/>
  </p:clrMapOvr>
  <p:transition xmlns:p14="http://schemas.microsoft.com/office/powerpoint/2010/mai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12330205"/>
      </p:ext>
    </p:extLst>
  </p:cSld>
  <p:clrMapOvr>
    <a:masterClrMapping/>
  </p:clrMapOvr>
  <p:transition xmlns:p14="http://schemas.microsoft.com/office/powerpoint/2010/mai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21945600" cy="9051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14300940"/>
      </p:ext>
    </p:extLst>
  </p:cSld>
  <p:clrMapOvr>
    <a:masterClrMapping/>
  </p:clrMapOvr>
  <p:transition xmlns:p14="http://schemas.microsoft.com/office/powerpoint/2010/mai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355600"/>
            <a:ext cx="5486400" cy="11896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55600"/>
            <a:ext cx="16306800" cy="11896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10764833"/>
      </p:ext>
    </p:extLst>
  </p:cSld>
  <p:clrMapOvr>
    <a:masterClrMapping/>
  </p:clrMapOvr>
  <p:transition xmlns:p14="http://schemas.microsoft.com/office/powerpoint/2010/mai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103762773"/>
      </p:ext>
    </p:extLst>
  </p:cSld>
  <p:clrMapOvr>
    <a:masterClrMapping/>
  </p:clrMapOvr>
  <p:transition xmlns:p14="http://schemas.microsoft.com/office/powerpoint/2010/mai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1219200" y="3200400"/>
            <a:ext cx="21945600" cy="90519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0050433"/>
      </p:ext>
    </p:extLst>
  </p:cSld>
  <p:clrMapOvr>
    <a:masterClrMapping/>
  </p:clrMapOvr>
  <p:transition xmlns:p14="http://schemas.microsoft.com/office/powerpoint/2010/main"/>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87225244"/>
      </p:ext>
    </p:extLst>
  </p:cSld>
  <p:clrMapOvr>
    <a:masterClrMapping/>
  </p:clrMapOvr>
  <p:transition xmlns:p14="http://schemas.microsoft.com/office/powerpoint/2010/mai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1219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82418783"/>
      </p:ext>
    </p:extLst>
  </p:cSld>
  <p:clrMapOvr>
    <a:masterClrMapping/>
  </p:clrMapOvr>
  <p:transition xmlns:p14="http://schemas.microsoft.com/office/powerpoint/2010/mai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88737888"/>
      </p:ext>
    </p:extLst>
  </p:cSld>
  <p:clrMapOvr>
    <a:masterClrMapping/>
  </p:clrMapOvr>
  <p:transition xmlns:p14="http://schemas.microsoft.com/office/powerpoint/2010/mai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Tree>
    <p:extLst>
      <p:ext uri="{BB962C8B-B14F-4D97-AF65-F5344CB8AC3E}">
        <p14:creationId xmlns:p14="http://schemas.microsoft.com/office/powerpoint/2010/main" val="3855127919"/>
      </p:ext>
    </p:extLst>
  </p:cSld>
  <p:clrMapOvr>
    <a:masterClrMapping/>
  </p:clrMapOvr>
  <p:transition xmlns:p14="http://schemas.microsoft.com/office/powerpoint/2010/mai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7690068"/>
      </p:ext>
    </p:extLst>
  </p:cSld>
  <p:clrMapOvr>
    <a:masterClrMapping/>
  </p:clrMapOvr>
  <p:transition xmlns:p14="http://schemas.microsoft.com/office/powerpoint/2010/mai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2770022"/>
      </p:ext>
    </p:extLst>
  </p:cSld>
  <p:clrMapOvr>
    <a:masterClrMapping/>
  </p:clrMapOvr>
  <p:transition xmlns:p14="http://schemas.microsoft.com/office/powerpoint/2010/mai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25754391"/>
      </p:ext>
    </p:extLst>
  </p:cSld>
  <p:clrMapOvr>
    <a:masterClrMapping/>
  </p:clrMapOvr>
  <p:transition xmlns:p14="http://schemas.microsoft.com/office/powerpoint/2010/mai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21945600" cy="9051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45791567"/>
      </p:ext>
    </p:extLst>
  </p:cSld>
  <p:clrMapOvr>
    <a:masterClrMapping/>
  </p:clrMapOvr>
  <p:transition xmlns:p14="http://schemas.microsoft.com/office/powerpoint/2010/mai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549275"/>
            <a:ext cx="5486400" cy="11703050"/>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549275"/>
            <a:ext cx="16306800" cy="117030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55758307"/>
      </p:ext>
    </p:extLst>
  </p:cSld>
  <p:clrMapOvr>
    <a:masterClrMapping/>
  </p:clrMapOvr>
  <p:transition xmlns:p14="http://schemas.microsoft.com/office/powerpoint/2010/main"/>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74451130"/>
      </p:ext>
    </p:extLst>
  </p:cSld>
  <p:clrMapOvr>
    <a:masterClrMapping/>
  </p:clrMapOvr>
  <p:transition xmlns:p14="http://schemas.microsoft.com/office/powerpoint/2010/mai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13564284"/>
      </p:ext>
    </p:extLst>
  </p:cSld>
  <p:clrMapOvr>
    <a:masterClrMapping/>
  </p:clrMapOvr>
  <p:transition xmlns:p14="http://schemas.microsoft.com/office/powerpoint/2010/mai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753633682"/>
      </p:ext>
    </p:extLst>
  </p:cSld>
  <p:clrMapOvr>
    <a:masterClrMapping/>
  </p:clrMapOvr>
  <p:transition xmlns:p14="http://schemas.microsoft.com/office/powerpoint/2010/mai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39900" y="3898900"/>
            <a:ext cx="502920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921500" y="3898900"/>
            <a:ext cx="502920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87276069"/>
      </p:ext>
    </p:extLst>
  </p:cSld>
  <p:clrMapOvr>
    <a:masterClrMapping/>
  </p:clrMapOvr>
  <p:transition xmlns:p14="http://schemas.microsoft.com/office/powerpoint/2010/mai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51816273"/>
      </p:ext>
    </p:extLst>
  </p:cSld>
  <p:clrMapOvr>
    <a:masterClrMapping/>
  </p:clrMapOvr>
  <p:transition xmlns:p14="http://schemas.microsoft.com/office/powerpoint/2010/mai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289624864"/>
      </p:ext>
    </p:extLst>
  </p:cSld>
  <p:clrMapOvr>
    <a:masterClrMapping/>
  </p:clrMapOvr>
  <p:transition xmlns:p14="http://schemas.microsoft.com/office/powerpoint/2010/mai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5500508"/>
      </p:ext>
    </p:extLst>
  </p:cSld>
  <p:clrMapOvr>
    <a:masterClrMapping/>
  </p:clrMapOvr>
  <p:transition xmlns:p14="http://schemas.microsoft.com/office/powerpoint/2010/mai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75368240"/>
      </p:ext>
    </p:extLst>
  </p:cSld>
  <p:clrMapOvr>
    <a:masterClrMapping/>
  </p:clrMapOvr>
  <p:transition xmlns:p14="http://schemas.microsoft.com/office/powerpoint/2010/mai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4990313"/>
      </p:ext>
    </p:extLst>
  </p:cSld>
  <p:clrMapOvr>
    <a:masterClrMapping/>
  </p:clrMapOvr>
  <p:transition xmlns:p14="http://schemas.microsoft.com/office/powerpoint/2010/mai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02445253"/>
      </p:ext>
    </p:extLst>
  </p:cSld>
  <p:clrMapOvr>
    <a:masterClrMapping/>
  </p:clrMapOvr>
  <p:transition xmlns:p14="http://schemas.microsoft.com/office/powerpoint/2010/mai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18050" y="355600"/>
            <a:ext cx="5226050" cy="12090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39900" y="355600"/>
            <a:ext cx="15525750" cy="12090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55634658"/>
      </p:ext>
    </p:extLst>
  </p:cSld>
  <p:clrMapOvr>
    <a:masterClrMapping/>
  </p:clrMapOvr>
  <p:transition xmlns:p14="http://schemas.microsoft.com/office/powerpoint/2010/mai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141521973"/>
      </p:ext>
    </p:extLst>
  </p:cSld>
  <p:clrMapOvr>
    <a:masterClrMapping/>
  </p:clrMapOvr>
  <p:transition xmlns:p14="http://schemas.microsoft.com/office/powerpoint/2010/main"/>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76396349"/>
      </p:ext>
    </p:extLst>
  </p:cSld>
  <p:clrMapOvr>
    <a:masterClrMapping/>
  </p:clrMapOvr>
  <p:transition xmlns:p14="http://schemas.microsoft.com/office/powerpoint/2010/main"/>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283944900"/>
      </p:ext>
    </p:extLst>
  </p:cSld>
  <p:clrMapOvr>
    <a:masterClrMapping/>
  </p:clrMapOvr>
  <p:transition xmlns:p14="http://schemas.microsoft.com/office/powerpoint/2010/main"/>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39900" y="3898900"/>
            <a:ext cx="1037590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898900"/>
            <a:ext cx="1037590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16450276"/>
      </p:ext>
    </p:extLst>
  </p:cSld>
  <p:clrMapOvr>
    <a:masterClrMapping/>
  </p:clrMapOvr>
  <p:transition xmlns:p14="http://schemas.microsoft.com/office/powerpoint/2010/main"/>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92378362"/>
      </p:ext>
    </p:extLst>
  </p:cSld>
  <p:clrMapOvr>
    <a:masterClrMapping/>
  </p:clrMapOvr>
  <p:transition xmlns:p14="http://schemas.microsoft.com/office/powerpoint/2010/main"/>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00331176"/>
      </p:ext>
    </p:extLst>
  </p:cSld>
  <p:clrMapOvr>
    <a:masterClrMapping/>
  </p:clrMapOvr>
  <p:transition xmlns:p14="http://schemas.microsoft.com/office/powerpoint/2010/main"/>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70070"/>
      </p:ext>
    </p:extLst>
  </p:cSld>
  <p:clrMapOvr>
    <a:masterClrMapping/>
  </p:clrMapOvr>
  <p:transition xmlns:p14="http://schemas.microsoft.com/office/powerpoint/2010/main"/>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91986136"/>
      </p:ext>
    </p:extLst>
  </p:cSld>
  <p:clrMapOvr>
    <a:masterClrMapping/>
  </p:clrMapOvr>
  <p:transition xmlns:p14="http://schemas.microsoft.com/office/powerpoint/2010/main"/>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82220164"/>
      </p:ext>
    </p:extLst>
  </p:cSld>
  <p:clrMapOvr>
    <a:masterClrMapping/>
  </p:clrMapOvr>
  <p:transition xmlns:p14="http://schemas.microsoft.com/office/powerpoint/2010/main"/>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97887385"/>
      </p:ext>
    </p:extLst>
  </p:cSld>
  <p:clrMapOvr>
    <a:masterClrMapping/>
  </p:clrMapOvr>
  <p:transition xmlns:p14="http://schemas.microsoft.com/office/powerpoint/2010/main"/>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18050" y="355600"/>
            <a:ext cx="5226050" cy="12090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39900" y="355600"/>
            <a:ext cx="15525750" cy="12090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10049663"/>
      </p:ext>
    </p:extLst>
  </p:cSld>
  <p:clrMapOvr>
    <a:masterClrMapping/>
  </p:clrMapOvr>
  <p:transition xmlns:p14="http://schemas.microsoft.com/office/powerpoint/2010/main"/>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986186730"/>
      </p:ext>
    </p:extLst>
  </p:cSld>
  <p:clrMapOvr>
    <a:masterClrMapping/>
  </p:clrMapOvr>
  <p:transition xmlns:p14="http://schemas.microsoft.com/office/powerpoint/2010/main"/>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909207"/>
      </p:ext>
    </p:extLst>
  </p:cSld>
  <p:clrMapOvr>
    <a:masterClrMapping/>
  </p:clrMapOvr>
  <p:transition xmlns:p14="http://schemas.microsoft.com/office/powerpoint/2010/main"/>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607700149"/>
      </p:ext>
    </p:extLst>
  </p:cSld>
  <p:clrMapOvr>
    <a:masterClrMapping/>
  </p:clrMapOvr>
  <p:transition xmlns:p14="http://schemas.microsoft.com/office/powerpoint/2010/main"/>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3284200" y="3898900"/>
            <a:ext cx="460375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040350" y="3898900"/>
            <a:ext cx="460375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33276570"/>
      </p:ext>
    </p:extLst>
  </p:cSld>
  <p:clrMapOvr>
    <a:masterClrMapping/>
  </p:clrMapOvr>
  <p:transition xmlns:p14="http://schemas.microsoft.com/office/powerpoint/2010/main"/>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32133968"/>
      </p:ext>
    </p:extLst>
  </p:cSld>
  <p:clrMapOvr>
    <a:masterClrMapping/>
  </p:clrMapOvr>
  <p:transition xmlns:p14="http://schemas.microsoft.com/office/powerpoint/2010/main"/>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27516267"/>
      </p:ext>
    </p:extLst>
  </p:cSld>
  <p:clrMapOvr>
    <a:masterClrMapping/>
  </p:clrMapOvr>
  <p:transition xmlns:p14="http://schemas.microsoft.com/office/powerpoint/2010/main"/>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9628939"/>
      </p:ext>
    </p:extLst>
  </p:cSld>
  <p:clrMapOvr>
    <a:masterClrMapping/>
  </p:clrMapOvr>
  <p:transition xmlns:p14="http://schemas.microsoft.com/office/powerpoint/2010/main"/>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10173900"/>
      </p:ext>
    </p:extLst>
  </p:cSld>
  <p:clrMapOvr>
    <a:masterClrMapping/>
  </p:clrMapOvr>
  <p:transition xmlns:p14="http://schemas.microsoft.com/office/powerpoint/2010/main"/>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32011650"/>
      </p:ext>
    </p:extLst>
  </p:cSld>
  <p:clrMapOvr>
    <a:masterClrMapping/>
  </p:clrMapOvr>
  <p:transition xmlns:p14="http://schemas.microsoft.com/office/powerpoint/2010/main"/>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91662622"/>
      </p:ext>
    </p:extLst>
  </p:cSld>
  <p:clrMapOvr>
    <a:masterClrMapping/>
  </p:clrMapOvr>
  <p:transition xmlns:p14="http://schemas.microsoft.com/office/powerpoint/2010/main"/>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18050" y="355600"/>
            <a:ext cx="5226050" cy="12090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39900" y="355600"/>
            <a:ext cx="15525750" cy="12090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26831951"/>
      </p:ext>
    </p:extLst>
  </p:cSld>
  <p:clrMapOvr>
    <a:masterClrMapping/>
  </p:clrMapOvr>
  <p:transition xmlns:p14="http://schemas.microsoft.com/office/powerpoint/2010/main"/>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275247322"/>
      </p:ext>
    </p:extLst>
  </p:cSld>
  <p:clrMapOvr>
    <a:masterClrMapping/>
  </p:clrMapOvr>
  <p:transition xmlns:p14="http://schemas.microsoft.com/office/powerpoint/2010/main"/>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01102392"/>
      </p:ext>
    </p:extLst>
  </p:cSld>
  <p:clrMapOvr>
    <a:masterClrMapping/>
  </p:clrMapOvr>
  <p:transition xmlns:p14="http://schemas.microsoft.com/office/powerpoint/2010/main"/>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751618147"/>
      </p:ext>
    </p:extLst>
  </p:cSld>
  <p:clrMapOvr>
    <a:masterClrMapping/>
  </p:clrMapOvr>
  <p:transition xmlns:p14="http://schemas.microsoft.com/office/powerpoint/2010/main"/>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39900" y="3898900"/>
            <a:ext cx="502920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921500" y="3898900"/>
            <a:ext cx="502920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62637572"/>
      </p:ext>
    </p:extLst>
  </p:cSld>
  <p:clrMapOvr>
    <a:masterClrMapping/>
  </p:clrMapOvr>
  <p:transition xmlns:p14="http://schemas.microsoft.com/office/powerpoint/2010/main"/>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32559531"/>
      </p:ext>
    </p:extLst>
  </p:cSld>
  <p:clrMapOvr>
    <a:masterClrMapping/>
  </p:clrMapOvr>
  <p:transition xmlns:p14="http://schemas.microsoft.com/office/powerpoint/2010/main"/>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098104459"/>
      </p:ext>
    </p:extLst>
  </p:cSld>
  <p:clrMapOvr>
    <a:masterClrMapping/>
  </p:clrMapOvr>
  <p:transition xmlns:p14="http://schemas.microsoft.com/office/powerpoint/2010/main"/>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7987003"/>
      </p:ext>
    </p:extLst>
  </p:cSld>
  <p:clrMapOvr>
    <a:masterClrMapping/>
  </p:clrMapOvr>
  <p:transition xmlns:p14="http://schemas.microsoft.com/office/powerpoint/2010/main"/>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28537081"/>
      </p:ext>
    </p:extLst>
  </p:cSld>
  <p:clrMapOvr>
    <a:masterClrMapping/>
  </p:clrMapOvr>
  <p:transition xmlns:p14="http://schemas.microsoft.com/office/powerpoint/2010/main"/>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35366380"/>
      </p:ext>
    </p:extLst>
  </p:cSld>
  <p:clrMapOvr>
    <a:masterClrMapping/>
  </p:clrMapOvr>
  <p:transition xmlns:p14="http://schemas.microsoft.com/office/powerpoint/2010/mai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96167215"/>
      </p:ext>
    </p:extLst>
  </p:cSld>
  <p:clrMapOvr>
    <a:masterClrMapping/>
  </p:clrMapOvr>
  <p:transition xmlns:p14="http://schemas.microsoft.com/office/powerpoint/2010/main"/>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18050" y="355600"/>
            <a:ext cx="5226050" cy="12090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39900" y="355600"/>
            <a:ext cx="15525750" cy="12090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98986100"/>
      </p:ext>
    </p:extLst>
  </p:cSld>
  <p:clrMapOvr>
    <a:masterClrMapping/>
  </p:clrMapOvr>
  <p:transition xmlns:p14="http://schemas.microsoft.com/office/powerpoint/2010/main"/>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834342513"/>
      </p:ext>
    </p:extLst>
  </p:cSld>
  <p:clrMapOvr>
    <a:masterClrMapping/>
  </p:clrMapOvr>
  <p:transition xmlns:p14="http://schemas.microsoft.com/office/powerpoint/2010/main"/>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4327785"/>
      </p:ext>
    </p:extLst>
  </p:cSld>
  <p:clrMapOvr>
    <a:masterClrMapping/>
  </p:clrMapOvr>
  <p:transition xmlns:p14="http://schemas.microsoft.com/office/powerpoint/2010/main"/>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615695113"/>
      </p:ext>
    </p:extLst>
  </p:cSld>
  <p:clrMapOvr>
    <a:masterClrMapping/>
  </p:clrMapOvr>
  <p:transition xmlns:p14="http://schemas.microsoft.com/office/powerpoint/2010/main"/>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1739900" y="1778000"/>
            <a:ext cx="10375900" cy="10147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1778000"/>
            <a:ext cx="10375900" cy="101473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35579749"/>
      </p:ext>
    </p:extLst>
  </p:cSld>
  <p:clrMapOvr>
    <a:masterClrMapping/>
  </p:clrMapOvr>
  <p:transition xmlns:p14="http://schemas.microsoft.com/office/powerpoint/2010/main"/>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8865789"/>
      </p:ext>
    </p:extLst>
  </p:cSld>
  <p:clrMapOvr>
    <a:masterClrMapping/>
  </p:clrMapOvr>
  <p:transition xmlns:p14="http://schemas.microsoft.com/office/powerpoint/2010/main"/>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Tree>
    <p:extLst>
      <p:ext uri="{BB962C8B-B14F-4D97-AF65-F5344CB8AC3E}">
        <p14:creationId xmlns:p14="http://schemas.microsoft.com/office/powerpoint/2010/main" val="2024328871"/>
      </p:ext>
    </p:extLst>
  </p:cSld>
  <p:clrMapOvr>
    <a:masterClrMapping/>
  </p:clrMapOvr>
  <p:transition xmlns:p14="http://schemas.microsoft.com/office/powerpoint/2010/main"/>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969739"/>
      </p:ext>
    </p:extLst>
  </p:cSld>
  <p:clrMapOvr>
    <a:masterClrMapping/>
  </p:clrMapOvr>
  <p:transition xmlns:p14="http://schemas.microsoft.com/office/powerpoint/2010/main"/>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96440277"/>
      </p:ext>
    </p:extLst>
  </p:cSld>
  <p:clrMapOvr>
    <a:masterClrMapping/>
  </p:clrMapOvr>
  <p:transition xmlns:p14="http://schemas.microsoft.com/office/powerpoint/2010/main"/>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76348489"/>
      </p:ext>
    </p:extLst>
  </p:cSld>
  <p:clrMapOvr>
    <a:masterClrMapping/>
  </p:clrMapOvr>
  <p:transition xmlns:p14="http://schemas.microsoft.com/office/powerpoint/2010/main"/>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69934689"/>
      </p:ext>
    </p:extLst>
  </p:cSld>
  <p:clrMapOvr>
    <a:masterClrMapping/>
  </p:clrMapOvr>
  <p:transition xmlns:p14="http://schemas.microsoft.com/office/powerpoint/2010/main"/>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549275"/>
            <a:ext cx="5486400" cy="113760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549275"/>
            <a:ext cx="16306800" cy="113760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02448110"/>
      </p:ext>
    </p:extLst>
  </p:cSld>
  <p:clrMapOvr>
    <a:masterClrMapping/>
  </p:clrMapOvr>
  <p:transition xmlns:p14="http://schemas.microsoft.com/office/powerpoint/2010/main"/>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24965118"/>
      </p:ext>
    </p:extLst>
  </p:cSld>
  <p:clrMapOvr>
    <a:masterClrMapping/>
  </p:clrMapOvr>
  <p:transition xmlns:p14="http://schemas.microsoft.com/office/powerpoint/2010/main"/>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54336606"/>
      </p:ext>
    </p:extLst>
  </p:cSld>
  <p:clrMapOvr>
    <a:masterClrMapping/>
  </p:clrMapOvr>
  <p:transition xmlns:p14="http://schemas.microsoft.com/office/powerpoint/2010/main"/>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526916697"/>
      </p:ext>
    </p:extLst>
  </p:cSld>
  <p:clrMapOvr>
    <a:masterClrMapping/>
  </p:clrMapOvr>
  <p:transition xmlns:p14="http://schemas.microsoft.com/office/powerpoint/2010/main"/>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387600" y="7073900"/>
            <a:ext cx="9734550" cy="1587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7073900"/>
            <a:ext cx="9734550" cy="1587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33073743"/>
      </p:ext>
    </p:extLst>
  </p:cSld>
  <p:clrMapOvr>
    <a:masterClrMapping/>
  </p:clrMapOvr>
  <p:transition xmlns:p14="http://schemas.microsoft.com/office/powerpoint/2010/main"/>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31201516"/>
      </p:ext>
    </p:extLst>
  </p:cSld>
  <p:clrMapOvr>
    <a:masterClrMapping/>
  </p:clrMapOvr>
  <p:transition xmlns:p14="http://schemas.microsoft.com/office/powerpoint/2010/main"/>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067137061"/>
      </p:ext>
    </p:extLst>
  </p:cSld>
  <p:clrMapOvr>
    <a:masterClrMapping/>
  </p:clrMapOvr>
  <p:transition xmlns:p14="http://schemas.microsoft.com/office/powerpoint/2010/main"/>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5893477"/>
      </p:ext>
    </p:extLst>
  </p:cSld>
  <p:clrMapOvr>
    <a:masterClrMapping/>
  </p:clrMapOvr>
  <p:transition xmlns:p14="http://schemas.microsoft.com/office/powerpoint/2010/main"/>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58396496"/>
      </p:ext>
    </p:extLst>
  </p:cSld>
  <p:clrMapOvr>
    <a:masterClrMapping/>
  </p:clrMapOvr>
  <p:transition xmlns:p14="http://schemas.microsoft.com/office/powerpoint/2010/main"/>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308232022"/>
      </p:ext>
    </p:extLst>
  </p:cSld>
  <p:clrMapOvr>
    <a:masterClrMapping/>
  </p:clrMapOvr>
  <p:transition xmlns:p14="http://schemas.microsoft.com/office/powerpoint/2010/main"/>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39199791"/>
      </p:ext>
    </p:extLst>
  </p:cSld>
  <p:clrMapOvr>
    <a:masterClrMapping/>
  </p:clrMapOvr>
  <p:transition xmlns:p14="http://schemas.microsoft.com/office/powerpoint/2010/main"/>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103725" y="2298700"/>
            <a:ext cx="4905375" cy="6362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387600" y="2298700"/>
            <a:ext cx="14563725" cy="6362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76135037"/>
      </p:ext>
    </p:extLst>
  </p:cSld>
  <p:clrMapOvr>
    <a:masterClrMapping/>
  </p:clrMapOvr>
  <p:transition xmlns:p14="http://schemas.microsoft.com/office/powerpoint/2010/main"/>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733173669"/>
      </p:ext>
    </p:extLst>
  </p:cSld>
  <p:clrMapOvr>
    <a:masterClrMapping/>
  </p:clrMapOvr>
  <p:transition xmlns:p14="http://schemas.microsoft.com/office/powerpoint/2010/main"/>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35736431"/>
      </p:ext>
    </p:extLst>
  </p:cSld>
  <p:clrMapOvr>
    <a:masterClrMapping/>
  </p:clrMapOvr>
  <p:transition xmlns:p14="http://schemas.microsoft.com/office/powerpoint/2010/main"/>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922224909"/>
      </p:ext>
    </p:extLst>
  </p:cSld>
  <p:clrMapOvr>
    <a:masterClrMapping/>
  </p:clrMapOvr>
  <p:transition xmlns:p14="http://schemas.microsoft.com/office/powerpoint/2010/main"/>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387600" y="7073900"/>
            <a:ext cx="9734550" cy="1587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7073900"/>
            <a:ext cx="9734550" cy="1587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60110134"/>
      </p:ext>
    </p:extLst>
  </p:cSld>
  <p:clrMapOvr>
    <a:masterClrMapping/>
  </p:clrMapOvr>
  <p:transition xmlns:p14="http://schemas.microsoft.com/office/powerpoint/2010/main"/>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97160908"/>
      </p:ext>
    </p:extLst>
  </p:cSld>
  <p:clrMapOvr>
    <a:masterClrMapping/>
  </p:clrMapOvr>
  <p:transition xmlns:p14="http://schemas.microsoft.com/office/powerpoint/2010/main"/>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113381957"/>
      </p:ext>
    </p:extLst>
  </p:cSld>
  <p:clrMapOvr>
    <a:masterClrMapping/>
  </p:clrMapOvr>
  <p:transition xmlns:p14="http://schemas.microsoft.com/office/powerpoint/2010/main"/>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5516800"/>
      </p:ext>
    </p:extLst>
  </p:cSld>
  <p:clrMapOvr>
    <a:masterClrMapping/>
  </p:clrMapOvr>
  <p:transition xmlns:p14="http://schemas.microsoft.com/office/powerpoint/2010/main"/>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6077001"/>
      </p:ext>
    </p:extLst>
  </p:cSld>
  <p:clrMapOvr>
    <a:masterClrMapping/>
  </p:clrMapOvr>
  <p:transition xmlns:p14="http://schemas.microsoft.com/office/powerpoint/2010/main"/>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90581006"/>
      </p:ext>
    </p:extLst>
  </p:cSld>
  <p:clrMapOvr>
    <a:masterClrMapping/>
  </p:clrMapOvr>
  <p:transition xmlns:p14="http://schemas.microsoft.com/office/powerpoint/2010/main"/>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59155410"/>
      </p:ext>
    </p:extLst>
  </p:cSld>
  <p:clrMapOvr>
    <a:masterClrMapping/>
  </p:clrMapOvr>
  <p:transition xmlns:p14="http://schemas.microsoft.com/office/powerpoint/2010/main"/>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103725" y="2298700"/>
            <a:ext cx="4905375" cy="6362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387600" y="2298700"/>
            <a:ext cx="14563725" cy="63627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21869778"/>
      </p:ext>
    </p:extLst>
  </p:cSld>
  <p:clrMapOvr>
    <a:masterClrMapping/>
  </p:clrMapOvr>
  <p:transition xmlns:p14="http://schemas.microsoft.com/office/powerpoint/2010/main"/>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731213359"/>
      </p:ext>
    </p:extLst>
  </p:cSld>
  <p:clrMapOvr>
    <a:masterClrMapping/>
  </p:clrMapOvr>
  <p:transition xmlns:p14="http://schemas.microsoft.com/office/powerpoint/2010/main"/>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75245773"/>
      </p:ext>
    </p:extLst>
  </p:cSld>
  <p:clrMapOvr>
    <a:masterClrMapping/>
  </p:clrMapOvr>
  <p:transition xmlns:p14="http://schemas.microsoft.com/office/powerpoint/2010/main"/>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216800900"/>
      </p:ext>
    </p:extLst>
  </p:cSld>
  <p:clrMapOvr>
    <a:masterClrMapping/>
  </p:clrMapOvr>
  <p:transition xmlns:p14="http://schemas.microsoft.com/office/powerpoint/2010/main"/>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39900" y="3898900"/>
            <a:ext cx="1037590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898900"/>
            <a:ext cx="10375900" cy="854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09816449"/>
      </p:ext>
    </p:extLst>
  </p:cSld>
  <p:clrMapOvr>
    <a:masterClrMapping/>
  </p:clrMapOvr>
  <p:transition xmlns:p14="http://schemas.microsoft.com/office/powerpoint/2010/main"/>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58669424"/>
      </p:ext>
    </p:extLst>
  </p:cSld>
  <p:clrMapOvr>
    <a:masterClrMapping/>
  </p:clrMapOvr>
  <p:transition xmlns:p14="http://schemas.microsoft.com/office/powerpoint/2010/main"/>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453567415"/>
      </p:ext>
    </p:extLst>
  </p:cSld>
  <p:clrMapOvr>
    <a:masterClrMapping/>
  </p:clrMapOvr>
  <p:transition xmlns:p14="http://schemas.microsoft.com/office/powerpoint/2010/main"/>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3532338"/>
      </p:ext>
    </p:extLst>
  </p:cSld>
  <p:clrMapOvr>
    <a:masterClrMapping/>
  </p:clrMapOvr>
  <p:transition xmlns:p14="http://schemas.microsoft.com/office/powerpoint/2010/main"/>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364150575"/>
      </p:ext>
    </p:extLst>
  </p:cSld>
  <p:clrMapOvr>
    <a:masterClrMapping/>
  </p:clrMapOvr>
  <p:transition xmlns:p14="http://schemas.microsoft.com/office/powerpoint/2010/main"/>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04231125"/>
      </p:ext>
    </p:extLst>
  </p:cSld>
  <p:clrMapOvr>
    <a:masterClrMapping/>
  </p:clrMapOvr>
  <p:transition xmlns:p14="http://schemas.microsoft.com/office/powerpoint/2010/main"/>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37771577"/>
      </p:ext>
    </p:extLst>
  </p:cSld>
  <p:clrMapOvr>
    <a:masterClrMapping/>
  </p:clrMapOvr>
  <p:transition xmlns:p14="http://schemas.microsoft.com/office/powerpoint/2010/main"/>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18050" y="355600"/>
            <a:ext cx="5226050" cy="12090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39900" y="355600"/>
            <a:ext cx="15525750" cy="12090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84566745"/>
      </p:ext>
    </p:extLst>
  </p:cSld>
  <p:clrMapOvr>
    <a:masterClrMapping/>
  </p:clrMapOvr>
  <p:transition xmlns:p14="http://schemas.microsoft.com/office/powerpoint/2010/main"/>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634042437"/>
      </p:ext>
    </p:extLst>
  </p:cSld>
  <p:clrMapOvr>
    <a:masterClrMapping/>
  </p:clrMapOvr>
  <p:transition xmlns:p14="http://schemas.microsoft.com/office/powerpoint/2010/main"/>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1219200" y="3200400"/>
            <a:ext cx="21945600" cy="90519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97193066"/>
      </p:ext>
    </p:extLst>
  </p:cSld>
  <p:clrMapOvr>
    <a:masterClrMapping/>
  </p:clrMapOvr>
  <p:transition xmlns:p14="http://schemas.microsoft.com/office/powerpoint/2010/main"/>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148955396"/>
      </p:ext>
    </p:extLst>
  </p:cSld>
  <p:clrMapOvr>
    <a:masterClrMapping/>
  </p:clrMapOvr>
  <p:transition xmlns:p14="http://schemas.microsoft.com/office/powerpoint/2010/main"/>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09308416"/>
      </p:ext>
    </p:extLst>
  </p:cSld>
  <p:clrMapOvr>
    <a:masterClrMapping/>
  </p:clrMapOvr>
  <p:transition xmlns:p14="http://schemas.microsoft.com/office/powerpoint/2010/main"/>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84593544"/>
      </p:ext>
    </p:extLst>
  </p:cSld>
  <p:clrMapOvr>
    <a:masterClrMapping/>
  </p:clrMapOvr>
  <p:transition xmlns:p14="http://schemas.microsoft.com/office/powerpoint/2010/main"/>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644516586"/>
      </p:ext>
    </p:extLst>
  </p:cSld>
  <p:clrMapOvr>
    <a:masterClrMapping/>
  </p:clrMapOvr>
  <p:transition xmlns:p14="http://schemas.microsoft.com/office/powerpoint/2010/main"/>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3691251"/>
      </p:ext>
    </p:extLst>
  </p:cSld>
  <p:clrMapOvr>
    <a:masterClrMapping/>
  </p:clrMapOvr>
  <p:transition xmlns:p14="http://schemas.microsoft.com/office/powerpoint/2010/main"/>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07793858"/>
      </p:ext>
    </p:extLst>
  </p:cSld>
  <p:clrMapOvr>
    <a:masterClrMapping/>
  </p:clrMapOvr>
  <p:transition xmlns:p14="http://schemas.microsoft.com/office/powerpoint/2010/main"/>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07566872"/>
      </p:ext>
    </p:extLst>
  </p:cSld>
  <p:clrMapOvr>
    <a:masterClrMapping/>
  </p:clrMapOvr>
  <p:transition xmlns:p14="http://schemas.microsoft.com/office/powerpoint/2010/main"/>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21945600" cy="9051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04763881"/>
      </p:ext>
    </p:extLst>
  </p:cSld>
  <p:clrMapOvr>
    <a:masterClrMapping/>
  </p:clrMapOvr>
  <p:transition xmlns:p14="http://schemas.microsoft.com/office/powerpoint/2010/main"/>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3200400"/>
            <a:ext cx="5486400" cy="90519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16306800" cy="9051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02079871"/>
      </p:ext>
    </p:extLst>
  </p:cSld>
  <p:clrMapOvr>
    <a:masterClrMapping/>
  </p:clrMapOvr>
  <p:transition xmlns:p14="http://schemas.microsoft.com/office/powerpoint/2010/main"/>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723855730"/>
      </p:ext>
    </p:extLst>
  </p:cSld>
  <p:clrMapOvr>
    <a:masterClrMapping/>
  </p:clrMapOvr>
  <p:transition xmlns:p14="http://schemas.microsoft.com/office/powerpoint/2010/main"/>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1219200" y="3200400"/>
            <a:ext cx="21945600" cy="90519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75482645"/>
      </p:ext>
    </p:extLst>
  </p:cSld>
  <p:clrMapOvr>
    <a:masterClrMapping/>
  </p:clrMapOvr>
  <p:transition xmlns:p14="http://schemas.microsoft.com/office/powerpoint/2010/main"/>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782220458"/>
      </p:ext>
    </p:extLst>
  </p:cSld>
  <p:clrMapOvr>
    <a:masterClrMapping/>
  </p:clrMapOvr>
  <p:transition xmlns:p14="http://schemas.microsoft.com/office/powerpoint/2010/main"/>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1219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20798442"/>
      </p:ext>
    </p:extLst>
  </p:cSld>
  <p:clrMapOvr>
    <a:masterClrMapping/>
  </p:clrMapOvr>
  <p:transition xmlns:p14="http://schemas.microsoft.com/office/powerpoint/2010/main"/>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61321524"/>
      </p:ext>
    </p:extLst>
  </p:cSld>
  <p:clrMapOvr>
    <a:masterClrMapping/>
  </p:clrMapOvr>
  <p:transition xmlns:p14="http://schemas.microsoft.com/office/powerpoint/2010/main"/>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Tree>
    <p:extLst>
      <p:ext uri="{BB962C8B-B14F-4D97-AF65-F5344CB8AC3E}">
        <p14:creationId xmlns:p14="http://schemas.microsoft.com/office/powerpoint/2010/main" val="735972686"/>
      </p:ext>
    </p:extLst>
  </p:cSld>
  <p:clrMapOvr>
    <a:masterClrMapping/>
  </p:clrMapOvr>
  <p:transition xmlns:p14="http://schemas.microsoft.com/office/powerpoint/2010/main"/>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0948947"/>
      </p:ext>
    </p:extLst>
  </p:cSld>
  <p:clrMapOvr>
    <a:masterClrMapping/>
  </p:clrMapOvr>
  <p:transition xmlns:p14="http://schemas.microsoft.com/office/powerpoint/2010/main"/>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27413687"/>
      </p:ext>
    </p:extLst>
  </p:cSld>
  <p:clrMapOvr>
    <a:masterClrMapping/>
  </p:clrMapOvr>
  <p:transition xmlns:p14="http://schemas.microsoft.com/office/powerpoint/2010/main"/>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86396772"/>
      </p:ext>
    </p:extLst>
  </p:cSld>
  <p:clrMapOvr>
    <a:masterClrMapping/>
  </p:clrMapOvr>
  <p:transition xmlns:p14="http://schemas.microsoft.com/office/powerpoint/2010/main"/>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21945600" cy="9051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20588279"/>
      </p:ext>
    </p:extLst>
  </p:cSld>
  <p:clrMapOvr>
    <a:masterClrMapping/>
  </p:clrMapOvr>
  <p:transition xmlns:p14="http://schemas.microsoft.com/office/powerpoint/2010/main"/>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549275"/>
            <a:ext cx="5486400" cy="11703050"/>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549275"/>
            <a:ext cx="16306800" cy="117030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45963609"/>
      </p:ext>
    </p:extLst>
  </p:cSld>
  <p:clrMapOvr>
    <a:masterClrMapping/>
  </p:clrMapOvr>
  <p:transition xmlns:p14="http://schemas.microsoft.com/office/powerpoint/2010/main"/>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173442025"/>
      </p:ext>
    </p:extLst>
  </p:cSld>
  <p:clrMapOvr>
    <a:masterClrMapping/>
  </p:clrMapOvr>
  <p:transition xmlns:p14="http://schemas.microsoft.com/office/powerpoint/2010/main"/>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43563965"/>
      </p:ext>
    </p:extLst>
  </p:cSld>
  <p:clrMapOvr>
    <a:masterClrMapping/>
  </p:clrMapOvr>
  <p:transition xmlns:p14="http://schemas.microsoft.com/office/powerpoint/2010/main"/>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94102869"/>
      </p:ext>
    </p:extLst>
  </p:cSld>
  <p:clrMapOvr>
    <a:masterClrMapping/>
  </p:clrMapOvr>
  <p:transition xmlns:p14="http://schemas.microsoft.com/office/powerpoint/2010/main"/>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86089146"/>
      </p:ext>
    </p:extLst>
  </p:cSld>
  <p:clrMapOvr>
    <a:masterClrMapping/>
  </p:clrMapOvr>
  <p:transition xmlns:p14="http://schemas.microsoft.com/office/powerpoint/2010/main"/>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74870720"/>
      </p:ext>
    </p:extLst>
  </p:cSld>
  <p:clrMapOvr>
    <a:masterClrMapping/>
  </p:clrMapOvr>
  <p:transition xmlns:p14="http://schemas.microsoft.com/office/powerpoint/2010/main"/>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31409997"/>
      </p:ext>
    </p:extLst>
  </p:cSld>
  <p:clrMapOvr>
    <a:masterClrMapping/>
  </p:clrMapOvr>
  <p:transition xmlns:p14="http://schemas.microsoft.com/office/powerpoint/2010/main"/>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996879"/>
      </p:ext>
    </p:extLst>
  </p:cSld>
  <p:clrMapOvr>
    <a:masterClrMapping/>
  </p:clrMapOvr>
  <p:transition xmlns:p14="http://schemas.microsoft.com/office/powerpoint/2010/main"/>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064239050"/>
      </p:ext>
    </p:extLst>
  </p:cSld>
  <p:clrMapOvr>
    <a:masterClrMapping/>
  </p:clrMapOvr>
  <p:transition xmlns:p14="http://schemas.microsoft.com/office/powerpoint/2010/main"/>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16752102"/>
      </p:ext>
    </p:extLst>
  </p:cSld>
  <p:clrMapOvr>
    <a:masterClrMapping/>
  </p:clrMapOvr>
  <p:transition xmlns:p14="http://schemas.microsoft.com/office/powerpoint/2010/main"/>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81069343"/>
      </p:ext>
    </p:extLst>
  </p:cSld>
  <p:clrMapOvr>
    <a:masterClrMapping/>
  </p:clrMapOvr>
  <p:transition xmlns:p14="http://schemas.microsoft.com/office/powerpoint/2010/main"/>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8967821"/>
      </p:ext>
    </p:extLst>
  </p:cSld>
  <p:clrMapOvr>
    <a:masterClrMapping/>
  </p:clrMapOvr>
  <p:transition xmlns:p14="http://schemas.microsoft.com/office/powerpoint/2010/main"/>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358790732"/>
      </p:ext>
    </p:extLst>
  </p:cSld>
  <p:clrMapOvr>
    <a:masterClrMapping/>
  </p:clrMapOvr>
  <p:transition xmlns:p14="http://schemas.microsoft.com/office/powerpoint/2010/main"/>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65864376"/>
      </p:ext>
    </p:extLst>
  </p:cSld>
  <p:clrMapOvr>
    <a:masterClrMapping/>
  </p:clrMapOvr>
  <p:transition xmlns:p14="http://schemas.microsoft.com/office/powerpoint/2010/main"/>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571290182"/>
      </p:ext>
    </p:extLst>
  </p:cSld>
  <p:clrMapOvr>
    <a:masterClrMapping/>
  </p:clrMapOvr>
  <p:transition xmlns:p14="http://schemas.microsoft.com/office/powerpoint/2010/main"/>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38790042"/>
      </p:ext>
    </p:extLst>
  </p:cSld>
  <p:clrMapOvr>
    <a:masterClrMapping/>
  </p:clrMapOvr>
  <p:transition xmlns:p14="http://schemas.microsoft.com/office/powerpoint/2010/main"/>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31552487"/>
      </p:ext>
    </p:extLst>
  </p:cSld>
  <p:clrMapOvr>
    <a:masterClrMapping/>
  </p:clrMapOvr>
  <p:transition xmlns:p14="http://schemas.microsoft.com/office/powerpoint/2010/main"/>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752679026"/>
      </p:ext>
    </p:extLst>
  </p:cSld>
  <p:clrMapOvr>
    <a:masterClrMapping/>
  </p:clrMapOvr>
  <p:transition xmlns:p14="http://schemas.microsoft.com/office/powerpoint/2010/main"/>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6089280"/>
      </p:ext>
    </p:extLst>
  </p:cSld>
  <p:clrMapOvr>
    <a:masterClrMapping/>
  </p:clrMapOvr>
  <p:transition xmlns:p14="http://schemas.microsoft.com/office/powerpoint/2010/main"/>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24618181"/>
      </p:ext>
    </p:extLst>
  </p:cSld>
  <p:clrMapOvr>
    <a:masterClrMapping/>
  </p:clrMapOvr>
  <p:transition xmlns:p14="http://schemas.microsoft.com/office/powerpoint/2010/main"/>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13472577"/>
      </p:ext>
    </p:extLst>
  </p:cSld>
  <p:clrMapOvr>
    <a:masterClrMapping/>
  </p:clrMapOvr>
  <p:transition xmlns:p14="http://schemas.microsoft.com/office/powerpoint/2010/main"/>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12521667"/>
      </p:ext>
    </p:extLst>
  </p:cSld>
  <p:clrMapOvr>
    <a:masterClrMapping/>
  </p:clrMapOvr>
  <p:transition xmlns:p14="http://schemas.microsoft.com/office/powerpoint/2010/main"/>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66036686"/>
      </p:ext>
    </p:extLst>
  </p:cSld>
  <p:clrMapOvr>
    <a:masterClrMapping/>
  </p:clrMapOvr>
  <p:transition xmlns:p14="http://schemas.microsoft.com/office/powerpoint/2010/main"/>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695091142"/>
      </p:ext>
    </p:extLst>
  </p:cSld>
  <p:clrMapOvr>
    <a:masterClrMapping/>
  </p:clrMapOvr>
  <p:transition xmlns:p14="http://schemas.microsoft.com/office/powerpoint/2010/main"/>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38518477"/>
      </p:ext>
    </p:extLst>
  </p:cSld>
  <p:clrMapOvr>
    <a:masterClrMapping/>
  </p:clrMapOvr>
  <p:transition xmlns:p14="http://schemas.microsoft.com/office/powerpoint/2010/main"/>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873697480"/>
      </p:ext>
    </p:extLst>
  </p:cSld>
  <p:clrMapOvr>
    <a:masterClrMapping/>
  </p:clrMapOvr>
  <p:transition xmlns:p14="http://schemas.microsoft.com/office/powerpoint/2010/main"/>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21353516"/>
      </p:ext>
    </p:extLst>
  </p:cSld>
  <p:clrMapOvr>
    <a:masterClrMapping/>
  </p:clrMapOvr>
  <p:transition xmlns:p14="http://schemas.microsoft.com/office/powerpoint/2010/main"/>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54696618"/>
      </p:ext>
    </p:extLst>
  </p:cSld>
  <p:clrMapOvr>
    <a:masterClrMapping/>
  </p:clrMapOvr>
  <p:transition xmlns:p14="http://schemas.microsoft.com/office/powerpoint/2010/main"/>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562725784"/>
      </p:ext>
    </p:extLst>
  </p:cSld>
  <p:clrMapOvr>
    <a:masterClrMapping/>
  </p:clrMapOvr>
  <p:transition xmlns:p14="http://schemas.microsoft.com/office/powerpoint/2010/main"/>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7777908"/>
      </p:ext>
    </p:extLst>
  </p:cSld>
  <p:clrMapOvr>
    <a:masterClrMapping/>
  </p:clrMapOvr>
  <p:transition xmlns:p14="http://schemas.microsoft.com/office/powerpoint/2010/main"/>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49161372"/>
      </p:ext>
    </p:extLst>
  </p:cSld>
  <p:clrMapOvr>
    <a:masterClrMapping/>
  </p:clrMapOvr>
  <p:transition xmlns:p14="http://schemas.microsoft.com/office/powerpoint/2010/main"/>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327925269"/>
      </p:ext>
    </p:extLst>
  </p:cSld>
  <p:clrMapOvr>
    <a:masterClrMapping/>
  </p:clrMapOvr>
  <p:transition xmlns:p14="http://schemas.microsoft.com/office/powerpoint/2010/main"/>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06490910"/>
      </p:ext>
    </p:extLst>
  </p:cSld>
  <p:clrMapOvr>
    <a:masterClrMapping/>
  </p:clrMapOvr>
  <p:transition xmlns:p14="http://schemas.microsoft.com/office/powerpoint/2010/main"/>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27410863"/>
      </p:ext>
    </p:extLst>
  </p:cSld>
  <p:clrMapOvr>
    <a:masterClrMapping/>
  </p:clrMapOvr>
  <p:transition xmlns:p14="http://schemas.microsoft.com/office/powerpoint/2010/main"/>
</p:sldLayout>
</file>

<file path=ppt/slideLayouts/slideLayout2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845505660"/>
      </p:ext>
    </p:extLst>
  </p:cSld>
  <p:clrMapOvr>
    <a:masterClrMapping/>
  </p:clrMapOvr>
  <p:transition xmlns:p14="http://schemas.microsoft.com/office/powerpoint/2010/main"/>
</p:sldLayout>
</file>

<file path=ppt/slideLayouts/slideLayout2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71794611"/>
      </p:ext>
    </p:extLst>
  </p:cSld>
  <p:clrMapOvr>
    <a:masterClrMapping/>
  </p:clrMapOvr>
  <p:transition xmlns:p14="http://schemas.microsoft.com/office/powerpoint/2010/main"/>
</p:sldLayout>
</file>

<file path=ppt/slideLayouts/slideLayout2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781418381"/>
      </p:ext>
    </p:extLst>
  </p:cSld>
  <p:clrMapOvr>
    <a:masterClrMapping/>
  </p:clrMapOvr>
  <p:transition xmlns:p14="http://schemas.microsoft.com/office/powerpoint/2010/main"/>
</p:sldLayout>
</file>

<file path=ppt/slideLayouts/slideLayout2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84761075"/>
      </p:ext>
    </p:extLst>
  </p:cSld>
  <p:clrMapOvr>
    <a:masterClrMapping/>
  </p:clrMapOvr>
  <p:transition xmlns:p14="http://schemas.microsoft.com/office/powerpoint/2010/main"/>
</p:sldLayout>
</file>

<file path=ppt/slideLayouts/slideLayout2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50220933"/>
      </p:ext>
    </p:extLst>
  </p:cSld>
  <p:clrMapOvr>
    <a:masterClrMapping/>
  </p:clrMapOvr>
  <p:transition xmlns:p14="http://schemas.microsoft.com/office/powerpoint/2010/main"/>
</p:sldLayout>
</file>

<file path=ppt/slideLayouts/slideLayout2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694603491"/>
      </p:ext>
    </p:extLst>
  </p:cSld>
  <p:clrMapOvr>
    <a:masterClrMapping/>
  </p:clrMapOvr>
  <p:transition xmlns:p14="http://schemas.microsoft.com/office/powerpoint/2010/main"/>
</p:sldLayout>
</file>

<file path=ppt/slideLayouts/slideLayout2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1299771"/>
      </p:ext>
    </p:extLst>
  </p:cSld>
  <p:clrMapOvr>
    <a:masterClrMapping/>
  </p:clrMapOvr>
  <p:transition xmlns:p14="http://schemas.microsoft.com/office/powerpoint/2010/main"/>
</p:sldLayout>
</file>

<file path=ppt/slideLayouts/slideLayout2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76994198"/>
      </p:ext>
    </p:extLst>
  </p:cSld>
  <p:clrMapOvr>
    <a:masterClrMapping/>
  </p:clrMapOvr>
  <p:transition xmlns:p14="http://schemas.microsoft.com/office/powerpoint/2010/main"/>
</p:sldLayout>
</file>

<file path=ppt/slideLayouts/slideLayout2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713080874"/>
      </p:ext>
    </p:extLst>
  </p:cSld>
  <p:clrMapOvr>
    <a:masterClrMapping/>
  </p:clrMapOvr>
  <p:transition xmlns:p14="http://schemas.microsoft.com/office/powerpoint/2010/main"/>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82391558"/>
      </p:ext>
    </p:extLst>
  </p:cSld>
  <p:clrMapOvr>
    <a:masterClrMapping/>
  </p:clrMapOvr>
  <p:transition xmlns:p14="http://schemas.microsoft.com/office/powerpoint/2010/main"/>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89737126"/>
      </p:ext>
    </p:extLst>
  </p:cSld>
  <p:clrMapOvr>
    <a:masterClrMapping/>
  </p:clrMapOvr>
  <p:transition xmlns:p14="http://schemas.microsoft.com/office/powerpoint/2010/main"/>
</p:sldLayout>
</file>

<file path=ppt/slideLayouts/slideLayout2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776621306"/>
      </p:ext>
    </p:extLst>
  </p:cSld>
  <p:clrMapOvr>
    <a:masterClrMapping/>
  </p:clrMapOvr>
  <p:transition xmlns:p14="http://schemas.microsoft.com/office/powerpoint/2010/main"/>
</p:sldLayout>
</file>

<file path=ppt/slideLayouts/slideLayout2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55144441"/>
      </p:ext>
    </p:extLst>
  </p:cSld>
  <p:clrMapOvr>
    <a:masterClrMapping/>
  </p:clrMapOvr>
  <p:transition xmlns:p14="http://schemas.microsoft.com/office/powerpoint/2010/main"/>
</p:sldLayout>
</file>

<file path=ppt/slideLayouts/slideLayout2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063692933"/>
      </p:ext>
    </p:extLst>
  </p:cSld>
  <p:clrMapOvr>
    <a:masterClrMapping/>
  </p:clrMapOvr>
  <p:transition xmlns:p14="http://schemas.microsoft.com/office/powerpoint/2010/main"/>
</p:sldLayout>
</file>

<file path=ppt/slideLayouts/slideLayout2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95056882"/>
      </p:ext>
    </p:extLst>
  </p:cSld>
  <p:clrMapOvr>
    <a:masterClrMapping/>
  </p:clrMapOvr>
  <p:transition xmlns:p14="http://schemas.microsoft.com/office/powerpoint/2010/main"/>
</p:sldLayout>
</file>

<file path=ppt/slideLayouts/slideLayout2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98108361"/>
      </p:ext>
    </p:extLst>
  </p:cSld>
  <p:clrMapOvr>
    <a:masterClrMapping/>
  </p:clrMapOvr>
  <p:transition xmlns:p14="http://schemas.microsoft.com/office/powerpoint/2010/main"/>
</p:sldLayout>
</file>

<file path=ppt/slideLayouts/slideLayout2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288325106"/>
      </p:ext>
    </p:extLst>
  </p:cSld>
  <p:clrMapOvr>
    <a:masterClrMapping/>
  </p:clrMapOvr>
  <p:transition xmlns:p14="http://schemas.microsoft.com/office/powerpoint/2010/main"/>
</p:sldLayout>
</file>

<file path=ppt/slideLayouts/slideLayout2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84253497"/>
      </p:ext>
    </p:extLst>
  </p:cSld>
  <p:clrMapOvr>
    <a:masterClrMapping/>
  </p:clrMapOvr>
  <p:transition xmlns:p14="http://schemas.microsoft.com/office/powerpoint/2010/main"/>
</p:sldLayout>
</file>

<file path=ppt/slideLayouts/slideLayout2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78872152"/>
      </p:ext>
    </p:extLst>
  </p:cSld>
  <p:clrMapOvr>
    <a:masterClrMapping/>
  </p:clrMapOvr>
  <p:transition xmlns:p14="http://schemas.microsoft.com/office/powerpoint/2010/main"/>
</p:sldLayout>
</file>

<file path=ppt/slideLayouts/slideLayout2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81743436"/>
      </p:ext>
    </p:extLst>
  </p:cSld>
  <p:clrMapOvr>
    <a:masterClrMapping/>
  </p:clrMapOvr>
  <p:transition xmlns:p14="http://schemas.microsoft.com/office/powerpoint/2010/main"/>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6151672"/>
      </p:ext>
    </p:extLst>
  </p:cSld>
  <p:clrMapOvr>
    <a:masterClrMapping/>
  </p:clrMapOvr>
  <p:transition xmlns:p14="http://schemas.microsoft.com/office/powerpoint/2010/main"/>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00619074"/>
      </p:ext>
    </p:extLst>
  </p:cSld>
  <p:clrMapOvr>
    <a:masterClrMapping/>
  </p:clrMapOvr>
  <p:transition xmlns:p14="http://schemas.microsoft.com/office/powerpoint/2010/main"/>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808843158"/>
      </p:ext>
    </p:extLst>
  </p:cSld>
  <p:clrMapOvr>
    <a:masterClrMapping/>
  </p:clrMapOvr>
  <p:transition xmlns:p14="http://schemas.microsoft.com/office/powerpoint/2010/main"/>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13471387"/>
      </p:ext>
    </p:extLst>
  </p:cSld>
  <p:clrMapOvr>
    <a:masterClrMapping/>
  </p:clrMapOvr>
  <p:transition xmlns:p14="http://schemas.microsoft.com/office/powerpoint/2010/main"/>
</p:sldLayout>
</file>

<file path=ppt/slideLayouts/slideLayout2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75286385"/>
      </p:ext>
    </p:extLst>
  </p:cSld>
  <p:clrMapOvr>
    <a:masterClrMapping/>
  </p:clrMapOvr>
  <p:transition xmlns:p14="http://schemas.microsoft.com/office/powerpoint/2010/main"/>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3075351"/>
      </p:ext>
    </p:extLst>
  </p:cSld>
  <p:clrMapOvr>
    <a:masterClrMapping/>
  </p:clrMapOvr>
  <p:transition xmlns:p14="http://schemas.microsoft.com/office/powerpoint/2010/main"/>
</p:sldLayout>
</file>

<file path=ppt/slideLayouts/slideLayout2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5168057"/>
      </p:ext>
    </p:extLst>
  </p:cSld>
  <p:clrMapOvr>
    <a:masterClrMapping/>
  </p:clrMapOvr>
  <p:transition xmlns:p14="http://schemas.microsoft.com/office/powerpoint/2010/main"/>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139695177"/>
      </p:ext>
    </p:extLst>
  </p:cSld>
  <p:clrMapOvr>
    <a:masterClrMapping/>
  </p:clrMapOvr>
  <p:transition xmlns:p14="http://schemas.microsoft.com/office/powerpoint/2010/main"/>
</p:sldLayout>
</file>

<file path=ppt/slideLayouts/slideLayout2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590080"/>
      </p:ext>
    </p:extLst>
  </p:cSld>
  <p:clrMapOvr>
    <a:masterClrMapping/>
  </p:clrMapOvr>
  <p:transition xmlns:p14="http://schemas.microsoft.com/office/powerpoint/2010/main"/>
</p:sldLayout>
</file>

<file path=ppt/slideLayouts/slideLayout2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76328106"/>
      </p:ext>
    </p:extLst>
  </p:cSld>
  <p:clrMapOvr>
    <a:masterClrMapping/>
  </p:clrMapOvr>
  <p:transition xmlns:p14="http://schemas.microsoft.com/office/powerpoint/2010/main"/>
</p:sldLayout>
</file>

<file path=ppt/slideLayouts/slideLayout2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72899450"/>
      </p:ext>
    </p:extLst>
  </p:cSld>
  <p:clrMapOvr>
    <a:masterClrMapping/>
  </p:clrMapOvr>
  <p:transition xmlns:p14="http://schemas.microsoft.com/office/powerpoint/2010/main"/>
</p:sldLayout>
</file>

<file path=ppt/slideLayouts/slideLayout2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7508379"/>
      </p:ext>
    </p:extLst>
  </p:cSld>
  <p:clrMapOvr>
    <a:masterClrMapping/>
  </p:clrMapOvr>
  <p:transition xmlns:p14="http://schemas.microsoft.com/office/powerpoint/2010/main"/>
</p:sldLayout>
</file>

<file path=ppt/slideLayouts/slideLayout2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38645950"/>
      </p:ext>
    </p:extLst>
  </p:cSld>
  <p:clrMapOvr>
    <a:masterClrMapping/>
  </p:clrMapOvr>
  <p:transition xmlns:p14="http://schemas.microsoft.com/office/powerpoint/2010/main"/>
</p:sldLayout>
</file>

<file path=ppt/slideLayouts/slideLayout2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647537336"/>
      </p:ext>
    </p:extLst>
  </p:cSld>
  <p:clrMapOvr>
    <a:masterClrMapping/>
  </p:clrMapOvr>
  <p:transition xmlns:p14="http://schemas.microsoft.com/office/powerpoint/2010/main"/>
</p:sldLayout>
</file>

<file path=ppt/slideLayouts/slideLayout2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00661457"/>
      </p:ext>
    </p:extLst>
  </p:cSld>
  <p:clrMapOvr>
    <a:masterClrMapping/>
  </p:clrMapOvr>
  <p:transition xmlns:p14="http://schemas.microsoft.com/office/powerpoint/2010/main"/>
</p:sldLayout>
</file>

<file path=ppt/slideLayouts/slideLayout2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480788544"/>
      </p:ext>
    </p:extLst>
  </p:cSld>
  <p:clrMapOvr>
    <a:masterClrMapping/>
  </p:clrMapOvr>
  <p:transition xmlns:p14="http://schemas.microsoft.com/office/powerpoint/2010/main"/>
</p:sldLayout>
</file>

<file path=ppt/slideLayouts/slideLayout2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58331192"/>
      </p:ext>
    </p:extLst>
  </p:cSld>
  <p:clrMapOvr>
    <a:masterClrMapping/>
  </p:clrMapOvr>
  <p:transition xmlns:p14="http://schemas.microsoft.com/office/powerpoint/2010/main"/>
</p:sldLayout>
</file>

<file path=ppt/slideLayouts/slideLayout2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00699416"/>
      </p:ext>
    </p:extLst>
  </p:cSld>
  <p:clrMapOvr>
    <a:masterClrMapping/>
  </p:clrMapOvr>
  <p:transition xmlns:p14="http://schemas.microsoft.com/office/powerpoint/2010/main"/>
</p:sldLayout>
</file>

<file path=ppt/slideLayouts/slideLayout2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514959372"/>
      </p:ext>
    </p:extLst>
  </p:cSld>
  <p:clrMapOvr>
    <a:masterClrMapping/>
  </p:clrMapOvr>
  <p:transition xmlns:p14="http://schemas.microsoft.com/office/powerpoint/2010/main"/>
</p:sldLayout>
</file>

<file path=ppt/slideLayouts/slideLayout2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5539700"/>
      </p:ext>
    </p:extLst>
  </p:cSld>
  <p:clrMapOvr>
    <a:masterClrMapping/>
  </p:clrMapOvr>
  <p:transition xmlns:p14="http://schemas.microsoft.com/office/powerpoint/2010/main"/>
</p:sldLayout>
</file>

<file path=ppt/slideLayouts/slideLayout2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19264962"/>
      </p:ext>
    </p:extLst>
  </p:cSld>
  <p:clrMapOvr>
    <a:masterClrMapping/>
  </p:clrMapOvr>
  <p:transition xmlns:p14="http://schemas.microsoft.com/office/powerpoint/2010/main"/>
</p:sldLayout>
</file>

<file path=ppt/slideLayouts/slideLayout2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75385232"/>
      </p:ext>
    </p:extLst>
  </p:cSld>
  <p:clrMapOvr>
    <a:masterClrMapping/>
  </p:clrMapOvr>
  <p:transition xmlns:p14="http://schemas.microsoft.com/office/powerpoint/2010/main"/>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77147566"/>
      </p:ext>
    </p:extLst>
  </p:cSld>
  <p:clrMapOvr>
    <a:masterClrMapping/>
  </p:clrMapOvr>
  <p:transition xmlns:p14="http://schemas.microsoft.com/office/powerpoint/2010/main"/>
</p:sldLayout>
</file>

<file path=ppt/slideLayouts/slideLayout2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08857098"/>
      </p:ext>
    </p:extLst>
  </p:cSld>
  <p:clrMapOvr>
    <a:masterClrMapping/>
  </p:clrMapOvr>
  <p:transition xmlns:p14="http://schemas.microsoft.com/office/powerpoint/2010/main"/>
</p:sldLayout>
</file>

<file path=ppt/slideLayouts/slideLayout2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838208142"/>
      </p:ext>
    </p:extLst>
  </p:cSld>
  <p:clrMapOvr>
    <a:masterClrMapping/>
  </p:clrMapOvr>
  <p:transition xmlns:p14="http://schemas.microsoft.com/office/powerpoint/2010/main"/>
</p:sldLayout>
</file>

<file path=ppt/slideLayouts/slideLayout2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14932320"/>
      </p:ext>
    </p:extLst>
  </p:cSld>
  <p:clrMapOvr>
    <a:masterClrMapping/>
  </p:clrMapOvr>
  <p:transition xmlns:p14="http://schemas.microsoft.com/office/powerpoint/2010/main"/>
</p:sldLayout>
</file>

<file path=ppt/slideLayouts/slideLayout2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860593663"/>
      </p:ext>
    </p:extLst>
  </p:cSld>
  <p:clrMapOvr>
    <a:masterClrMapping/>
  </p:clrMapOvr>
  <p:transition xmlns:p14="http://schemas.microsoft.com/office/powerpoint/2010/main"/>
</p:sldLayout>
</file>

<file path=ppt/slideLayouts/slideLayout2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78598306"/>
      </p:ext>
    </p:extLst>
  </p:cSld>
  <p:clrMapOvr>
    <a:masterClrMapping/>
  </p:clrMapOvr>
  <p:transition xmlns:p14="http://schemas.microsoft.com/office/powerpoint/2010/main"/>
</p:sldLayout>
</file>

<file path=ppt/slideLayouts/slideLayout2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10571338"/>
      </p:ext>
    </p:extLst>
  </p:cSld>
  <p:clrMapOvr>
    <a:masterClrMapping/>
  </p:clrMapOvr>
  <p:transition xmlns:p14="http://schemas.microsoft.com/office/powerpoint/2010/main"/>
</p:sldLayout>
</file>

<file path=ppt/slideLayouts/slideLayout2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610722429"/>
      </p:ext>
    </p:extLst>
  </p:cSld>
  <p:clrMapOvr>
    <a:masterClrMapping/>
  </p:clrMapOvr>
  <p:transition xmlns:p14="http://schemas.microsoft.com/office/powerpoint/2010/main"/>
</p:sldLayout>
</file>

<file path=ppt/slideLayouts/slideLayout2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91649"/>
      </p:ext>
    </p:extLst>
  </p:cSld>
  <p:clrMapOvr>
    <a:masterClrMapping/>
  </p:clrMapOvr>
  <p:transition xmlns:p14="http://schemas.microsoft.com/office/powerpoint/2010/main"/>
</p:sldLayout>
</file>

<file path=ppt/slideLayouts/slideLayout2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14091037"/>
      </p:ext>
    </p:extLst>
  </p:cSld>
  <p:clrMapOvr>
    <a:masterClrMapping/>
  </p:clrMapOvr>
  <p:transition xmlns:p14="http://schemas.microsoft.com/office/powerpoint/2010/main"/>
</p:sldLayout>
</file>

<file path=ppt/slideLayouts/slideLayout2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42469755"/>
      </p:ext>
    </p:extLst>
  </p:cSld>
  <p:clrMapOvr>
    <a:masterClrMapping/>
  </p:clrMapOvr>
  <p:transition xmlns:p14="http://schemas.microsoft.com/office/powerpoint/2010/main"/>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41343843"/>
      </p:ext>
    </p:extLst>
  </p:cSld>
  <p:clrMapOvr>
    <a:masterClrMapping/>
  </p:clrMapOvr>
  <p:transition xmlns:p14="http://schemas.microsoft.com/office/powerpoint/2010/main"/>
</p:sldLayout>
</file>

<file path=ppt/slideLayouts/slideLayout2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7088823"/>
      </p:ext>
    </p:extLst>
  </p:cSld>
  <p:clrMapOvr>
    <a:masterClrMapping/>
  </p:clrMapOvr>
  <p:transition xmlns:p14="http://schemas.microsoft.com/office/powerpoint/2010/main"/>
</p:sldLayout>
</file>

<file path=ppt/slideLayouts/slideLayout29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162737684"/>
      </p:ext>
    </p:extLst>
  </p:cSld>
  <p:clrMapOvr>
    <a:masterClrMapping/>
  </p:clrMapOvr>
  <p:transition xmlns:p14="http://schemas.microsoft.com/office/powerpoint/2010/main"/>
</p:sldLayout>
</file>

<file path=ppt/slideLayouts/slideLayout29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76690504"/>
      </p:ext>
    </p:extLst>
  </p:cSld>
  <p:clrMapOvr>
    <a:masterClrMapping/>
  </p:clrMapOvr>
  <p:transition xmlns:p14="http://schemas.microsoft.com/office/powerpoint/2010/main"/>
</p:sldLayout>
</file>

<file path=ppt/slideLayouts/slideLayout30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640816232"/>
      </p:ext>
    </p:extLst>
  </p:cSld>
  <p:clrMapOvr>
    <a:masterClrMapping/>
  </p:clrMapOvr>
  <p:transition xmlns:p14="http://schemas.microsoft.com/office/powerpoint/2010/main"/>
</p:sldLayout>
</file>

<file path=ppt/slideLayouts/slideLayout30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00562810"/>
      </p:ext>
    </p:extLst>
  </p:cSld>
  <p:clrMapOvr>
    <a:masterClrMapping/>
  </p:clrMapOvr>
  <p:transition xmlns:p14="http://schemas.microsoft.com/office/powerpoint/2010/main"/>
</p:sldLayout>
</file>

<file path=ppt/slideLayouts/slideLayout30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71738950"/>
      </p:ext>
    </p:extLst>
  </p:cSld>
  <p:clrMapOvr>
    <a:masterClrMapping/>
  </p:clrMapOvr>
  <p:transition xmlns:p14="http://schemas.microsoft.com/office/powerpoint/2010/main"/>
</p:sldLayout>
</file>

<file path=ppt/slideLayouts/slideLayout30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001230691"/>
      </p:ext>
    </p:extLst>
  </p:cSld>
  <p:clrMapOvr>
    <a:masterClrMapping/>
  </p:clrMapOvr>
  <p:transition xmlns:p14="http://schemas.microsoft.com/office/powerpoint/2010/main"/>
</p:sldLayout>
</file>

<file path=ppt/slideLayouts/slideLayout30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3513503"/>
      </p:ext>
    </p:extLst>
  </p:cSld>
  <p:clrMapOvr>
    <a:masterClrMapping/>
  </p:clrMapOvr>
  <p:transition xmlns:p14="http://schemas.microsoft.com/office/powerpoint/2010/main"/>
</p:sldLayout>
</file>

<file path=ppt/slideLayouts/slideLayout30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262103304"/>
      </p:ext>
    </p:extLst>
  </p:cSld>
  <p:clrMapOvr>
    <a:masterClrMapping/>
  </p:clrMapOvr>
  <p:transition xmlns:p14="http://schemas.microsoft.com/office/powerpoint/2010/main"/>
</p:sldLayout>
</file>

<file path=ppt/slideLayouts/slideLayout30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85545657"/>
      </p:ext>
    </p:extLst>
  </p:cSld>
  <p:clrMapOvr>
    <a:masterClrMapping/>
  </p:clrMapOvr>
  <p:transition xmlns:p14="http://schemas.microsoft.com/office/powerpoint/2010/main"/>
</p:sldLayout>
</file>

<file path=ppt/slideLayouts/slideLayout30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79239450"/>
      </p:ext>
    </p:extLst>
  </p:cSld>
  <p:clrMapOvr>
    <a:masterClrMapping/>
  </p:clrMapOvr>
  <p:transition xmlns:p14="http://schemas.microsoft.com/office/powerpoint/2010/main"/>
</p:sldLayout>
</file>

<file path=ppt/slideLayouts/slideLayout30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9406314"/>
      </p:ext>
    </p:extLst>
  </p:cSld>
  <p:clrMapOvr>
    <a:masterClrMapping/>
  </p:clrMapOvr>
  <p:transition xmlns:p14="http://schemas.microsoft.com/office/powerpoint/2010/main"/>
</p:sldLayout>
</file>

<file path=ppt/slideLayouts/slideLayout3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808244651"/>
      </p:ext>
    </p:extLst>
  </p:cSld>
  <p:clrMapOvr>
    <a:masterClrMapping/>
  </p:clrMapOvr>
  <p:transition xmlns:p14="http://schemas.microsoft.com/office/powerpoint/2010/main"/>
</p:sldLayout>
</file>

<file path=ppt/slideLayouts/slideLayout3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85009404"/>
      </p:ext>
    </p:extLst>
  </p:cSld>
  <p:clrMapOvr>
    <a:masterClrMapping/>
  </p:clrMapOvr>
  <p:transition xmlns:p14="http://schemas.microsoft.com/office/powerpoint/2010/main"/>
</p:sldLayout>
</file>

<file path=ppt/slideLayouts/slideLayout3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036376419"/>
      </p:ext>
    </p:extLst>
  </p:cSld>
  <p:clrMapOvr>
    <a:masterClrMapping/>
  </p:clrMapOvr>
  <p:transition xmlns:p14="http://schemas.microsoft.com/office/powerpoint/2010/main"/>
</p:sldLayout>
</file>

<file path=ppt/slideLayouts/slideLayout3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2829630"/>
      </p:ext>
    </p:extLst>
  </p:cSld>
  <p:clrMapOvr>
    <a:masterClrMapping/>
  </p:clrMapOvr>
  <p:transition xmlns:p14="http://schemas.microsoft.com/office/powerpoint/2010/main"/>
</p:sldLayout>
</file>

<file path=ppt/slideLayouts/slideLayout3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46280124"/>
      </p:ext>
    </p:extLst>
  </p:cSld>
  <p:clrMapOvr>
    <a:masterClrMapping/>
  </p:clrMapOvr>
  <p:transition xmlns:p14="http://schemas.microsoft.com/office/powerpoint/2010/main"/>
</p:sldLayout>
</file>

<file path=ppt/slideLayouts/slideLayout3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884055486"/>
      </p:ext>
    </p:extLst>
  </p:cSld>
  <p:clrMapOvr>
    <a:masterClrMapping/>
  </p:clrMapOvr>
  <p:transition xmlns:p14="http://schemas.microsoft.com/office/powerpoint/2010/main"/>
</p:sldLayout>
</file>

<file path=ppt/slideLayouts/slideLayout3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3851940"/>
      </p:ext>
    </p:extLst>
  </p:cSld>
  <p:clrMapOvr>
    <a:masterClrMapping/>
  </p:clrMapOvr>
  <p:transition xmlns:p14="http://schemas.microsoft.com/office/powerpoint/2010/main"/>
</p:sldLayout>
</file>

<file path=ppt/slideLayouts/slideLayout3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80344720"/>
      </p:ext>
    </p:extLst>
  </p:cSld>
  <p:clrMapOvr>
    <a:masterClrMapping/>
  </p:clrMapOvr>
  <p:transition xmlns:p14="http://schemas.microsoft.com/office/powerpoint/2010/main"/>
</p:sldLayout>
</file>

<file path=ppt/slideLayouts/slideLayout3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61840328"/>
      </p:ext>
    </p:extLst>
  </p:cSld>
  <p:clrMapOvr>
    <a:masterClrMapping/>
  </p:clrMapOvr>
  <p:transition xmlns:p14="http://schemas.microsoft.com/office/powerpoint/2010/main"/>
</p:sldLayout>
</file>

<file path=ppt/slideLayouts/slideLayout3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22864143"/>
      </p:ext>
    </p:extLst>
  </p:cSld>
  <p:clrMapOvr>
    <a:masterClrMapping/>
  </p:clrMapOvr>
  <p:transition xmlns:p14="http://schemas.microsoft.com/office/powerpoint/2010/main"/>
</p:sldLayout>
</file>

<file path=ppt/slideLayouts/slideLayout3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11661128"/>
      </p:ext>
    </p:extLst>
  </p:cSld>
  <p:clrMapOvr>
    <a:masterClrMapping/>
  </p:clrMapOvr>
  <p:transition xmlns:p14="http://schemas.microsoft.com/office/powerpoint/2010/main"/>
</p:sldLayout>
</file>

<file path=ppt/slideLayouts/slideLayout3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326757157"/>
      </p:ext>
    </p:extLst>
  </p:cSld>
  <p:clrMapOvr>
    <a:masterClrMapping/>
  </p:clrMapOvr>
  <p:transition xmlns:p14="http://schemas.microsoft.com/office/powerpoint/2010/main"/>
</p:sldLayout>
</file>

<file path=ppt/slideLayouts/slideLayout3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1219200" y="3200400"/>
            <a:ext cx="21945600" cy="90519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96209177"/>
      </p:ext>
    </p:extLst>
  </p:cSld>
  <p:clrMapOvr>
    <a:masterClrMapping/>
  </p:clrMapOvr>
  <p:transition xmlns:p14="http://schemas.microsoft.com/office/powerpoint/2010/main"/>
</p:sldLayout>
</file>

<file path=ppt/slideLayouts/slideLayout3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526564380"/>
      </p:ext>
    </p:extLst>
  </p:cSld>
  <p:clrMapOvr>
    <a:masterClrMapping/>
  </p:clrMapOvr>
  <p:transition xmlns:p14="http://schemas.microsoft.com/office/powerpoint/2010/main"/>
</p:sldLayout>
</file>

<file path=ppt/slideLayouts/slideLayout3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1219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68200" y="3200400"/>
            <a:ext cx="10896600" cy="90519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59056784"/>
      </p:ext>
    </p:extLst>
  </p:cSld>
  <p:clrMapOvr>
    <a:masterClrMapping/>
  </p:clrMapOvr>
  <p:transition xmlns:p14="http://schemas.microsoft.com/office/powerpoint/2010/main"/>
</p:sldLayout>
</file>

<file path=ppt/slideLayouts/slideLayout3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94640384"/>
      </p:ext>
    </p:extLst>
  </p:cSld>
  <p:clrMapOvr>
    <a:masterClrMapping/>
  </p:clrMapOvr>
  <p:transition xmlns:p14="http://schemas.microsoft.com/office/powerpoint/2010/main"/>
</p:sldLayout>
</file>

<file path=ppt/slideLayouts/slideLayout3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Tree>
    <p:extLst>
      <p:ext uri="{BB962C8B-B14F-4D97-AF65-F5344CB8AC3E}">
        <p14:creationId xmlns:p14="http://schemas.microsoft.com/office/powerpoint/2010/main" val="82181907"/>
      </p:ext>
    </p:extLst>
  </p:cSld>
  <p:clrMapOvr>
    <a:masterClrMapping/>
  </p:clrMapOvr>
  <p:transition xmlns:p14="http://schemas.microsoft.com/office/powerpoint/2010/main"/>
</p:sldLayout>
</file>

<file path=ppt/slideLayouts/slideLayout3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0695447"/>
      </p:ext>
    </p:extLst>
  </p:cSld>
  <p:clrMapOvr>
    <a:masterClrMapping/>
  </p:clrMapOvr>
  <p:transition xmlns:p14="http://schemas.microsoft.com/office/powerpoint/2010/main"/>
</p:sldLayout>
</file>

<file path=ppt/slideLayouts/slideLayout3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206609626"/>
      </p:ext>
    </p:extLst>
  </p:cSld>
  <p:clrMapOvr>
    <a:masterClrMapping/>
  </p:clrMapOvr>
  <p:transition xmlns:p14="http://schemas.microsoft.com/office/powerpoint/2010/main"/>
</p:sldLayout>
</file>

<file path=ppt/slideLayouts/slideLayout3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34524989"/>
      </p:ext>
    </p:extLst>
  </p:cSld>
  <p:clrMapOvr>
    <a:masterClrMapping/>
  </p:clrMapOvr>
  <p:transition xmlns:p14="http://schemas.microsoft.com/office/powerpoint/2010/main"/>
</p:sldLayout>
</file>

<file path=ppt/slideLayouts/slideLayout3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3200400"/>
            <a:ext cx="21945600" cy="9051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99840053"/>
      </p:ext>
    </p:extLst>
  </p:cSld>
  <p:clrMapOvr>
    <a:masterClrMapping/>
  </p:clrMapOvr>
  <p:transition xmlns:p14="http://schemas.microsoft.com/office/powerpoint/2010/main"/>
</p:sldLayout>
</file>

<file path=ppt/slideLayouts/slideLayout3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549275"/>
            <a:ext cx="5486400" cy="11703050"/>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549275"/>
            <a:ext cx="16306800" cy="1170305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39079690"/>
      </p:ext>
    </p:extLst>
  </p:cSld>
  <p:clrMapOvr>
    <a:masterClrMapping/>
  </p:clrMapOvr>
  <p:transition xmlns:p14="http://schemas.microsoft.com/office/powerpoint/2010/main"/>
</p:sldLayout>
</file>

<file path=ppt/slideLayouts/slideLayout3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0"/>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23113711"/>
      </p:ext>
    </p:extLst>
  </p:cSld>
  <p:clrMapOvr>
    <a:masterClrMapping/>
  </p:clrMapOvr>
  <p:transition xmlns:p14="http://schemas.microsoft.com/office/powerpoint/2010/main"/>
</p:sldLayout>
</file>

<file path=ppt/slideLayouts/slideLayout3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46657162"/>
      </p:ext>
    </p:extLst>
  </p:cSld>
  <p:clrMapOvr>
    <a:masterClrMapping/>
  </p:clrMapOvr>
  <p:transition xmlns:p14="http://schemas.microsoft.com/office/powerpoint/2010/main"/>
</p:sldLayout>
</file>

<file path=ppt/slideLayouts/slideLayout3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5638" y="8813800"/>
            <a:ext cx="20726400" cy="27241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925638" y="5813425"/>
            <a:ext cx="20726400" cy="30003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602708309"/>
      </p:ext>
    </p:extLst>
  </p:cSld>
  <p:clrMapOvr>
    <a:masterClrMapping/>
  </p:clrMapOvr>
  <p:transition xmlns:p14="http://schemas.microsoft.com/office/powerpoint/2010/main"/>
</p:sldLayout>
</file>

<file path=ppt/slideLayouts/slideLayout3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7310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274550" y="4483100"/>
            <a:ext cx="11449050" cy="8216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85736759"/>
      </p:ext>
    </p:extLst>
  </p:cSld>
  <p:clrMapOvr>
    <a:masterClrMapping/>
  </p:clrMapOvr>
  <p:transition xmlns:p14="http://schemas.microsoft.com/office/powerpoint/2010/main"/>
</p:sldLayout>
</file>

<file path=ppt/slideLayouts/slideLayout3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5"/>
            <a:ext cx="21945600" cy="2286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5"/>
            <a:ext cx="10774363"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4363"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7263" y="3070225"/>
            <a:ext cx="10777537" cy="12795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2387263" y="4349750"/>
            <a:ext cx="10777537" cy="79025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16212794"/>
      </p:ext>
    </p:extLst>
  </p:cSld>
  <p:clrMapOvr>
    <a:masterClrMapping/>
  </p:clrMapOvr>
  <p:transition xmlns:p14="http://schemas.microsoft.com/office/powerpoint/2010/main"/>
</p:sldLayout>
</file>

<file path=ppt/slideLayouts/slideLayout3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189446785"/>
      </p:ext>
    </p:extLst>
  </p:cSld>
  <p:clrMapOvr>
    <a:masterClrMapping/>
  </p:clrMapOvr>
  <p:transition xmlns:p14="http://schemas.microsoft.com/office/powerpoint/2010/main"/>
</p:sldLayout>
</file>

<file path=ppt/slideLayouts/slideLayout3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9162267"/>
      </p:ext>
    </p:extLst>
  </p:cSld>
  <p:clrMapOvr>
    <a:masterClrMapping/>
  </p:clrMapOvr>
  <p:transition xmlns:p14="http://schemas.microsoft.com/office/powerpoint/2010/main"/>
</p:sldLayout>
</file>

<file path=ppt/slideLayouts/slideLayout3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546100"/>
            <a:ext cx="8021638" cy="23241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9532938" y="546100"/>
            <a:ext cx="13631862" cy="117062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0" y="2870200"/>
            <a:ext cx="8021638" cy="93821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47109067"/>
      </p:ext>
    </p:extLst>
  </p:cSld>
  <p:clrMapOvr>
    <a:masterClrMapping/>
  </p:clrMapOvr>
  <p:transition xmlns:p14="http://schemas.microsoft.com/office/powerpoint/2010/main"/>
</p:sldLayout>
</file>

<file path=ppt/slideLayouts/slideLayout3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963" y="9601200"/>
            <a:ext cx="14630400" cy="1133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4779963" y="1225550"/>
            <a:ext cx="14630400" cy="8229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779963" y="10734675"/>
            <a:ext cx="14630400" cy="16097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13835216"/>
      </p:ext>
    </p:extLst>
  </p:cSld>
  <p:clrMapOvr>
    <a:masterClrMapping/>
  </p:clrMapOvr>
  <p:transition xmlns:p14="http://schemas.microsoft.com/office/powerpoint/2010/main"/>
</p:sldLayout>
</file>

<file path=ppt/slideLayouts/slideLayout3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57327346"/>
      </p:ext>
    </p:extLst>
  </p:cSld>
  <p:clrMapOvr>
    <a:masterClrMapping/>
  </p:clrMapOvr>
  <p:transition xmlns:p14="http://schemas.microsoft.com/office/powerpoint/2010/main"/>
</p:sldLayout>
</file>

<file path=ppt/slideLayouts/slideLayout3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960975" y="355600"/>
            <a:ext cx="5762625" cy="1234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73100" y="355600"/>
            <a:ext cx="17135475" cy="1234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04707731"/>
      </p:ext>
    </p:extLst>
  </p:cSld>
  <p:clrMapOvr>
    <a:masterClrMapping/>
  </p:clrMapOvr>
  <p:transition xmlns:p14="http://schemas.microsoft.com/office/powerpoint/2010/mai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theme" Target="../theme/theme4.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5.xml"/><Relationship Id="rId12" Type="http://schemas.openxmlformats.org/officeDocument/2006/relationships/theme" Target="../theme/theme5.xml"/><Relationship Id="rId1" Type="http://schemas.openxmlformats.org/officeDocument/2006/relationships/slideLayout" Target="../slideLayouts/slideLayout45.xml"/><Relationship Id="rId2" Type="http://schemas.openxmlformats.org/officeDocument/2006/relationships/slideLayout" Target="../slideLayouts/slideLayout46.xml"/><Relationship Id="rId3" Type="http://schemas.openxmlformats.org/officeDocument/2006/relationships/slideLayout" Target="../slideLayouts/slideLayout47.xml"/><Relationship Id="rId4" Type="http://schemas.openxmlformats.org/officeDocument/2006/relationships/slideLayout" Target="../slideLayouts/slideLayout48.xml"/><Relationship Id="rId5" Type="http://schemas.openxmlformats.org/officeDocument/2006/relationships/slideLayout" Target="../slideLayouts/slideLayout49.xml"/><Relationship Id="rId6" Type="http://schemas.openxmlformats.org/officeDocument/2006/relationships/slideLayout" Target="../slideLayouts/slideLayout50.xml"/><Relationship Id="rId7" Type="http://schemas.openxmlformats.org/officeDocument/2006/relationships/slideLayout" Target="../slideLayouts/slideLayout51.xml"/><Relationship Id="rId8" Type="http://schemas.openxmlformats.org/officeDocument/2006/relationships/slideLayout" Target="../slideLayouts/slideLayout52.xml"/><Relationship Id="rId9" Type="http://schemas.openxmlformats.org/officeDocument/2006/relationships/slideLayout" Target="../slideLayouts/slideLayout53.xml"/><Relationship Id="rId10"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66.xml"/><Relationship Id="rId12" Type="http://schemas.openxmlformats.org/officeDocument/2006/relationships/theme" Target="../theme/theme6.xml"/><Relationship Id="rId1" Type="http://schemas.openxmlformats.org/officeDocument/2006/relationships/slideLayout" Target="../slideLayouts/slideLayout56.xml"/><Relationship Id="rId2" Type="http://schemas.openxmlformats.org/officeDocument/2006/relationships/slideLayout" Target="../slideLayouts/slideLayout57.xml"/><Relationship Id="rId3" Type="http://schemas.openxmlformats.org/officeDocument/2006/relationships/slideLayout" Target="../slideLayouts/slideLayout58.xml"/><Relationship Id="rId4" Type="http://schemas.openxmlformats.org/officeDocument/2006/relationships/slideLayout" Target="../slideLayouts/slideLayout59.xml"/><Relationship Id="rId5" Type="http://schemas.openxmlformats.org/officeDocument/2006/relationships/slideLayout" Target="../slideLayouts/slideLayout60.xml"/><Relationship Id="rId6" Type="http://schemas.openxmlformats.org/officeDocument/2006/relationships/slideLayout" Target="../slideLayouts/slideLayout61.xml"/><Relationship Id="rId7" Type="http://schemas.openxmlformats.org/officeDocument/2006/relationships/slideLayout" Target="../slideLayouts/slideLayout62.xml"/><Relationship Id="rId8" Type="http://schemas.openxmlformats.org/officeDocument/2006/relationships/slideLayout" Target="../slideLayouts/slideLayout63.xml"/><Relationship Id="rId9" Type="http://schemas.openxmlformats.org/officeDocument/2006/relationships/slideLayout" Target="../slideLayouts/slideLayout64.xml"/><Relationship Id="rId10"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11" Type="http://schemas.openxmlformats.org/officeDocument/2006/relationships/slideLayout" Target="../slideLayouts/slideLayout77.xml"/><Relationship Id="rId12" Type="http://schemas.openxmlformats.org/officeDocument/2006/relationships/theme" Target="../theme/theme7.xml"/><Relationship Id="rId1" Type="http://schemas.openxmlformats.org/officeDocument/2006/relationships/slideLayout" Target="../slideLayouts/slideLayout67.xml"/><Relationship Id="rId2" Type="http://schemas.openxmlformats.org/officeDocument/2006/relationships/slideLayout" Target="../slideLayouts/slideLayout68.xml"/><Relationship Id="rId3" Type="http://schemas.openxmlformats.org/officeDocument/2006/relationships/slideLayout" Target="../slideLayouts/slideLayout69.xml"/><Relationship Id="rId4" Type="http://schemas.openxmlformats.org/officeDocument/2006/relationships/slideLayout" Target="../slideLayouts/slideLayout70.xml"/><Relationship Id="rId5" Type="http://schemas.openxmlformats.org/officeDocument/2006/relationships/slideLayout" Target="../slideLayouts/slideLayout71.xml"/><Relationship Id="rId6" Type="http://schemas.openxmlformats.org/officeDocument/2006/relationships/slideLayout" Target="../slideLayouts/slideLayout72.xml"/><Relationship Id="rId7" Type="http://schemas.openxmlformats.org/officeDocument/2006/relationships/slideLayout" Target="../slideLayouts/slideLayout73.xml"/><Relationship Id="rId8" Type="http://schemas.openxmlformats.org/officeDocument/2006/relationships/slideLayout" Target="../slideLayouts/slideLayout74.xml"/><Relationship Id="rId9" Type="http://schemas.openxmlformats.org/officeDocument/2006/relationships/slideLayout" Target="../slideLayouts/slideLayout75.xml"/><Relationship Id="rId10"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11" Type="http://schemas.openxmlformats.org/officeDocument/2006/relationships/slideLayout" Target="../slideLayouts/slideLayout88.xml"/><Relationship Id="rId12" Type="http://schemas.openxmlformats.org/officeDocument/2006/relationships/theme" Target="../theme/theme8.xml"/><Relationship Id="rId1" Type="http://schemas.openxmlformats.org/officeDocument/2006/relationships/slideLayout" Target="../slideLayouts/slideLayout78.xml"/><Relationship Id="rId2" Type="http://schemas.openxmlformats.org/officeDocument/2006/relationships/slideLayout" Target="../slideLayouts/slideLayout79.xml"/><Relationship Id="rId3" Type="http://schemas.openxmlformats.org/officeDocument/2006/relationships/slideLayout" Target="../slideLayouts/slideLayout80.xml"/><Relationship Id="rId4" Type="http://schemas.openxmlformats.org/officeDocument/2006/relationships/slideLayout" Target="../slideLayouts/slideLayout81.xml"/><Relationship Id="rId5" Type="http://schemas.openxmlformats.org/officeDocument/2006/relationships/slideLayout" Target="../slideLayouts/slideLayout82.xml"/><Relationship Id="rId6" Type="http://schemas.openxmlformats.org/officeDocument/2006/relationships/slideLayout" Target="../slideLayouts/slideLayout83.xml"/><Relationship Id="rId7" Type="http://schemas.openxmlformats.org/officeDocument/2006/relationships/slideLayout" Target="../slideLayouts/slideLayout84.xml"/><Relationship Id="rId8" Type="http://schemas.openxmlformats.org/officeDocument/2006/relationships/slideLayout" Target="../slideLayouts/slideLayout85.xml"/><Relationship Id="rId9" Type="http://schemas.openxmlformats.org/officeDocument/2006/relationships/slideLayout" Target="../slideLayouts/slideLayout86.xml"/><Relationship Id="rId10"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11" Type="http://schemas.openxmlformats.org/officeDocument/2006/relationships/slideLayout" Target="../slideLayouts/slideLayout99.xml"/><Relationship Id="rId12" Type="http://schemas.openxmlformats.org/officeDocument/2006/relationships/theme" Target="../theme/theme9.xml"/><Relationship Id="rId1" Type="http://schemas.openxmlformats.org/officeDocument/2006/relationships/slideLayout" Target="../slideLayouts/slideLayout89.xml"/><Relationship Id="rId2" Type="http://schemas.openxmlformats.org/officeDocument/2006/relationships/slideLayout" Target="../slideLayouts/slideLayout90.xml"/><Relationship Id="rId3" Type="http://schemas.openxmlformats.org/officeDocument/2006/relationships/slideLayout" Target="../slideLayouts/slideLayout91.xml"/><Relationship Id="rId4" Type="http://schemas.openxmlformats.org/officeDocument/2006/relationships/slideLayout" Target="../slideLayouts/slideLayout92.xml"/><Relationship Id="rId5" Type="http://schemas.openxmlformats.org/officeDocument/2006/relationships/slideLayout" Target="../slideLayouts/slideLayout93.xml"/><Relationship Id="rId6" Type="http://schemas.openxmlformats.org/officeDocument/2006/relationships/slideLayout" Target="../slideLayouts/slideLayout94.xml"/><Relationship Id="rId7" Type="http://schemas.openxmlformats.org/officeDocument/2006/relationships/slideLayout" Target="../slideLayouts/slideLayout95.xml"/><Relationship Id="rId8" Type="http://schemas.openxmlformats.org/officeDocument/2006/relationships/slideLayout" Target="../slideLayouts/slideLayout96.xml"/><Relationship Id="rId9" Type="http://schemas.openxmlformats.org/officeDocument/2006/relationships/slideLayout" Target="../slideLayouts/slideLayout97.xml"/><Relationship Id="rId10" Type="http://schemas.openxmlformats.org/officeDocument/2006/relationships/slideLayout" Target="../slideLayouts/slideLayout98.xml"/></Relationships>
</file>

<file path=ppt/slideMasters/_rels/slideMaster10.xml.rels><?xml version="1.0" encoding="UTF-8" standalone="yes"?>
<Relationships xmlns="http://schemas.openxmlformats.org/package/2006/relationships"><Relationship Id="rId11" Type="http://schemas.openxmlformats.org/officeDocument/2006/relationships/slideLayout" Target="../slideLayouts/slideLayout110.xml"/><Relationship Id="rId12" Type="http://schemas.openxmlformats.org/officeDocument/2006/relationships/theme" Target="../theme/theme10.xml"/><Relationship Id="rId1" Type="http://schemas.openxmlformats.org/officeDocument/2006/relationships/slideLayout" Target="../slideLayouts/slideLayout100.xml"/><Relationship Id="rId2" Type="http://schemas.openxmlformats.org/officeDocument/2006/relationships/slideLayout" Target="../slideLayouts/slideLayout101.xml"/><Relationship Id="rId3" Type="http://schemas.openxmlformats.org/officeDocument/2006/relationships/slideLayout" Target="../slideLayouts/slideLayout102.xml"/><Relationship Id="rId4" Type="http://schemas.openxmlformats.org/officeDocument/2006/relationships/slideLayout" Target="../slideLayouts/slideLayout103.xml"/><Relationship Id="rId5" Type="http://schemas.openxmlformats.org/officeDocument/2006/relationships/slideLayout" Target="../slideLayouts/slideLayout104.xml"/><Relationship Id="rId6" Type="http://schemas.openxmlformats.org/officeDocument/2006/relationships/slideLayout" Target="../slideLayouts/slideLayout105.xml"/><Relationship Id="rId7" Type="http://schemas.openxmlformats.org/officeDocument/2006/relationships/slideLayout" Target="../slideLayouts/slideLayout106.xml"/><Relationship Id="rId8" Type="http://schemas.openxmlformats.org/officeDocument/2006/relationships/slideLayout" Target="../slideLayouts/slideLayout107.xml"/><Relationship Id="rId9" Type="http://schemas.openxmlformats.org/officeDocument/2006/relationships/slideLayout" Target="../slideLayouts/slideLayout108.xml"/><Relationship Id="rId10" Type="http://schemas.openxmlformats.org/officeDocument/2006/relationships/slideLayout" Target="../slideLayouts/slideLayout109.xml"/></Relationships>
</file>

<file path=ppt/slideMasters/_rels/slideMaster11.xml.rels><?xml version="1.0" encoding="UTF-8" standalone="yes"?>
<Relationships xmlns="http://schemas.openxmlformats.org/package/2006/relationships"><Relationship Id="rId11" Type="http://schemas.openxmlformats.org/officeDocument/2006/relationships/slideLayout" Target="../slideLayouts/slideLayout121.xml"/><Relationship Id="rId12" Type="http://schemas.openxmlformats.org/officeDocument/2006/relationships/theme" Target="../theme/theme11.xml"/><Relationship Id="rId1" Type="http://schemas.openxmlformats.org/officeDocument/2006/relationships/slideLayout" Target="../slideLayouts/slideLayout111.xml"/><Relationship Id="rId2" Type="http://schemas.openxmlformats.org/officeDocument/2006/relationships/slideLayout" Target="../slideLayouts/slideLayout112.xml"/><Relationship Id="rId3" Type="http://schemas.openxmlformats.org/officeDocument/2006/relationships/slideLayout" Target="../slideLayouts/slideLayout113.xml"/><Relationship Id="rId4" Type="http://schemas.openxmlformats.org/officeDocument/2006/relationships/slideLayout" Target="../slideLayouts/slideLayout114.xml"/><Relationship Id="rId5" Type="http://schemas.openxmlformats.org/officeDocument/2006/relationships/slideLayout" Target="../slideLayouts/slideLayout115.xml"/><Relationship Id="rId6" Type="http://schemas.openxmlformats.org/officeDocument/2006/relationships/slideLayout" Target="../slideLayouts/slideLayout116.xml"/><Relationship Id="rId7" Type="http://schemas.openxmlformats.org/officeDocument/2006/relationships/slideLayout" Target="../slideLayouts/slideLayout117.xml"/><Relationship Id="rId8" Type="http://schemas.openxmlformats.org/officeDocument/2006/relationships/slideLayout" Target="../slideLayouts/slideLayout118.xml"/><Relationship Id="rId9" Type="http://schemas.openxmlformats.org/officeDocument/2006/relationships/slideLayout" Target="../slideLayouts/slideLayout119.xml"/><Relationship Id="rId10" Type="http://schemas.openxmlformats.org/officeDocument/2006/relationships/slideLayout" Target="../slideLayouts/slideLayout120.xml"/></Relationships>
</file>

<file path=ppt/slideMasters/_rels/slideMaster12.xml.rels><?xml version="1.0" encoding="UTF-8" standalone="yes"?>
<Relationships xmlns="http://schemas.openxmlformats.org/package/2006/relationships"><Relationship Id="rId11" Type="http://schemas.openxmlformats.org/officeDocument/2006/relationships/slideLayout" Target="../slideLayouts/slideLayout132.xml"/><Relationship Id="rId12" Type="http://schemas.openxmlformats.org/officeDocument/2006/relationships/theme" Target="../theme/theme12.xml"/><Relationship Id="rId1" Type="http://schemas.openxmlformats.org/officeDocument/2006/relationships/slideLayout" Target="../slideLayouts/slideLayout122.xml"/><Relationship Id="rId2" Type="http://schemas.openxmlformats.org/officeDocument/2006/relationships/slideLayout" Target="../slideLayouts/slideLayout123.xml"/><Relationship Id="rId3" Type="http://schemas.openxmlformats.org/officeDocument/2006/relationships/slideLayout" Target="../slideLayouts/slideLayout124.xml"/><Relationship Id="rId4" Type="http://schemas.openxmlformats.org/officeDocument/2006/relationships/slideLayout" Target="../slideLayouts/slideLayout125.xml"/><Relationship Id="rId5" Type="http://schemas.openxmlformats.org/officeDocument/2006/relationships/slideLayout" Target="../slideLayouts/slideLayout126.xml"/><Relationship Id="rId6" Type="http://schemas.openxmlformats.org/officeDocument/2006/relationships/slideLayout" Target="../slideLayouts/slideLayout127.xml"/><Relationship Id="rId7" Type="http://schemas.openxmlformats.org/officeDocument/2006/relationships/slideLayout" Target="../slideLayouts/slideLayout128.xml"/><Relationship Id="rId8" Type="http://schemas.openxmlformats.org/officeDocument/2006/relationships/slideLayout" Target="../slideLayouts/slideLayout129.xml"/><Relationship Id="rId9" Type="http://schemas.openxmlformats.org/officeDocument/2006/relationships/slideLayout" Target="../slideLayouts/slideLayout130.xml"/><Relationship Id="rId10" Type="http://schemas.openxmlformats.org/officeDocument/2006/relationships/slideLayout" Target="../slideLayouts/slideLayout131.xml"/></Relationships>
</file>

<file path=ppt/slideMasters/_rels/slideMaster13.xml.rels><?xml version="1.0" encoding="UTF-8" standalone="yes"?>
<Relationships xmlns="http://schemas.openxmlformats.org/package/2006/relationships"><Relationship Id="rId11" Type="http://schemas.openxmlformats.org/officeDocument/2006/relationships/slideLayout" Target="../slideLayouts/slideLayout143.xml"/><Relationship Id="rId12" Type="http://schemas.openxmlformats.org/officeDocument/2006/relationships/theme" Target="../theme/theme13.xml"/><Relationship Id="rId1" Type="http://schemas.openxmlformats.org/officeDocument/2006/relationships/slideLayout" Target="../slideLayouts/slideLayout133.xml"/><Relationship Id="rId2" Type="http://schemas.openxmlformats.org/officeDocument/2006/relationships/slideLayout" Target="../slideLayouts/slideLayout134.xml"/><Relationship Id="rId3" Type="http://schemas.openxmlformats.org/officeDocument/2006/relationships/slideLayout" Target="../slideLayouts/slideLayout135.xml"/><Relationship Id="rId4" Type="http://schemas.openxmlformats.org/officeDocument/2006/relationships/slideLayout" Target="../slideLayouts/slideLayout136.xml"/><Relationship Id="rId5" Type="http://schemas.openxmlformats.org/officeDocument/2006/relationships/slideLayout" Target="../slideLayouts/slideLayout137.xml"/><Relationship Id="rId6" Type="http://schemas.openxmlformats.org/officeDocument/2006/relationships/slideLayout" Target="../slideLayouts/slideLayout138.xml"/><Relationship Id="rId7" Type="http://schemas.openxmlformats.org/officeDocument/2006/relationships/slideLayout" Target="../slideLayouts/slideLayout139.xml"/><Relationship Id="rId8" Type="http://schemas.openxmlformats.org/officeDocument/2006/relationships/slideLayout" Target="../slideLayouts/slideLayout140.xml"/><Relationship Id="rId9" Type="http://schemas.openxmlformats.org/officeDocument/2006/relationships/slideLayout" Target="../slideLayouts/slideLayout141.xml"/><Relationship Id="rId10" Type="http://schemas.openxmlformats.org/officeDocument/2006/relationships/slideLayout" Target="../slideLayouts/slideLayout142.xml"/></Relationships>
</file>

<file path=ppt/slideMasters/_rels/slideMaster14.xml.rels><?xml version="1.0" encoding="UTF-8" standalone="yes"?>
<Relationships xmlns="http://schemas.openxmlformats.org/package/2006/relationships"><Relationship Id="rId11" Type="http://schemas.openxmlformats.org/officeDocument/2006/relationships/slideLayout" Target="../slideLayouts/slideLayout154.xml"/><Relationship Id="rId12" Type="http://schemas.openxmlformats.org/officeDocument/2006/relationships/theme" Target="../theme/theme14.xml"/><Relationship Id="rId1" Type="http://schemas.openxmlformats.org/officeDocument/2006/relationships/slideLayout" Target="../slideLayouts/slideLayout144.xml"/><Relationship Id="rId2" Type="http://schemas.openxmlformats.org/officeDocument/2006/relationships/slideLayout" Target="../slideLayouts/slideLayout145.xml"/><Relationship Id="rId3" Type="http://schemas.openxmlformats.org/officeDocument/2006/relationships/slideLayout" Target="../slideLayouts/slideLayout146.xml"/><Relationship Id="rId4" Type="http://schemas.openxmlformats.org/officeDocument/2006/relationships/slideLayout" Target="../slideLayouts/slideLayout147.xml"/><Relationship Id="rId5" Type="http://schemas.openxmlformats.org/officeDocument/2006/relationships/slideLayout" Target="../slideLayouts/slideLayout148.xml"/><Relationship Id="rId6" Type="http://schemas.openxmlformats.org/officeDocument/2006/relationships/slideLayout" Target="../slideLayouts/slideLayout149.xml"/><Relationship Id="rId7" Type="http://schemas.openxmlformats.org/officeDocument/2006/relationships/slideLayout" Target="../slideLayouts/slideLayout150.xml"/><Relationship Id="rId8" Type="http://schemas.openxmlformats.org/officeDocument/2006/relationships/slideLayout" Target="../slideLayouts/slideLayout151.xml"/><Relationship Id="rId9" Type="http://schemas.openxmlformats.org/officeDocument/2006/relationships/slideLayout" Target="../slideLayouts/slideLayout152.xml"/><Relationship Id="rId10" Type="http://schemas.openxmlformats.org/officeDocument/2006/relationships/slideLayout" Target="../slideLayouts/slideLayout153.xml"/></Relationships>
</file>

<file path=ppt/slideMasters/_rels/slideMaster15.xml.rels><?xml version="1.0" encoding="UTF-8" standalone="yes"?>
<Relationships xmlns="http://schemas.openxmlformats.org/package/2006/relationships"><Relationship Id="rId11" Type="http://schemas.openxmlformats.org/officeDocument/2006/relationships/slideLayout" Target="../slideLayouts/slideLayout165.xml"/><Relationship Id="rId12" Type="http://schemas.openxmlformats.org/officeDocument/2006/relationships/theme" Target="../theme/theme15.xml"/><Relationship Id="rId1" Type="http://schemas.openxmlformats.org/officeDocument/2006/relationships/slideLayout" Target="../slideLayouts/slideLayout155.xml"/><Relationship Id="rId2" Type="http://schemas.openxmlformats.org/officeDocument/2006/relationships/slideLayout" Target="../slideLayouts/slideLayout156.xml"/><Relationship Id="rId3" Type="http://schemas.openxmlformats.org/officeDocument/2006/relationships/slideLayout" Target="../slideLayouts/slideLayout157.xml"/><Relationship Id="rId4" Type="http://schemas.openxmlformats.org/officeDocument/2006/relationships/slideLayout" Target="../slideLayouts/slideLayout158.xml"/><Relationship Id="rId5" Type="http://schemas.openxmlformats.org/officeDocument/2006/relationships/slideLayout" Target="../slideLayouts/slideLayout159.xml"/><Relationship Id="rId6" Type="http://schemas.openxmlformats.org/officeDocument/2006/relationships/slideLayout" Target="../slideLayouts/slideLayout160.xml"/><Relationship Id="rId7" Type="http://schemas.openxmlformats.org/officeDocument/2006/relationships/slideLayout" Target="../slideLayouts/slideLayout161.xml"/><Relationship Id="rId8" Type="http://schemas.openxmlformats.org/officeDocument/2006/relationships/slideLayout" Target="../slideLayouts/slideLayout162.xml"/><Relationship Id="rId9" Type="http://schemas.openxmlformats.org/officeDocument/2006/relationships/slideLayout" Target="../slideLayouts/slideLayout163.xml"/><Relationship Id="rId10" Type="http://schemas.openxmlformats.org/officeDocument/2006/relationships/slideLayout" Target="../slideLayouts/slideLayout164.xml"/></Relationships>
</file>

<file path=ppt/slideMasters/_rels/slideMaster16.xml.rels><?xml version="1.0" encoding="UTF-8" standalone="yes"?>
<Relationships xmlns="http://schemas.openxmlformats.org/package/2006/relationships"><Relationship Id="rId11" Type="http://schemas.openxmlformats.org/officeDocument/2006/relationships/slideLayout" Target="../slideLayouts/slideLayout176.xml"/><Relationship Id="rId12" Type="http://schemas.openxmlformats.org/officeDocument/2006/relationships/theme" Target="../theme/theme16.xml"/><Relationship Id="rId1" Type="http://schemas.openxmlformats.org/officeDocument/2006/relationships/slideLayout" Target="../slideLayouts/slideLayout166.xml"/><Relationship Id="rId2" Type="http://schemas.openxmlformats.org/officeDocument/2006/relationships/slideLayout" Target="../slideLayouts/slideLayout167.xml"/><Relationship Id="rId3" Type="http://schemas.openxmlformats.org/officeDocument/2006/relationships/slideLayout" Target="../slideLayouts/slideLayout168.xml"/><Relationship Id="rId4" Type="http://schemas.openxmlformats.org/officeDocument/2006/relationships/slideLayout" Target="../slideLayouts/slideLayout169.xml"/><Relationship Id="rId5" Type="http://schemas.openxmlformats.org/officeDocument/2006/relationships/slideLayout" Target="../slideLayouts/slideLayout170.xml"/><Relationship Id="rId6" Type="http://schemas.openxmlformats.org/officeDocument/2006/relationships/slideLayout" Target="../slideLayouts/slideLayout171.xml"/><Relationship Id="rId7" Type="http://schemas.openxmlformats.org/officeDocument/2006/relationships/slideLayout" Target="../slideLayouts/slideLayout172.xml"/><Relationship Id="rId8" Type="http://schemas.openxmlformats.org/officeDocument/2006/relationships/slideLayout" Target="../slideLayouts/slideLayout173.xml"/><Relationship Id="rId9" Type="http://schemas.openxmlformats.org/officeDocument/2006/relationships/slideLayout" Target="../slideLayouts/slideLayout174.xml"/><Relationship Id="rId10" Type="http://schemas.openxmlformats.org/officeDocument/2006/relationships/slideLayout" Target="../slideLayouts/slideLayout175.xml"/></Relationships>
</file>

<file path=ppt/slideMasters/_rels/slideMaster17.xml.rels><?xml version="1.0" encoding="UTF-8" standalone="yes"?>
<Relationships xmlns="http://schemas.openxmlformats.org/package/2006/relationships"><Relationship Id="rId11" Type="http://schemas.openxmlformats.org/officeDocument/2006/relationships/slideLayout" Target="../slideLayouts/slideLayout187.xml"/><Relationship Id="rId12" Type="http://schemas.openxmlformats.org/officeDocument/2006/relationships/theme" Target="../theme/theme17.xml"/><Relationship Id="rId1" Type="http://schemas.openxmlformats.org/officeDocument/2006/relationships/slideLayout" Target="../slideLayouts/slideLayout177.xml"/><Relationship Id="rId2" Type="http://schemas.openxmlformats.org/officeDocument/2006/relationships/slideLayout" Target="../slideLayouts/slideLayout178.xml"/><Relationship Id="rId3" Type="http://schemas.openxmlformats.org/officeDocument/2006/relationships/slideLayout" Target="../slideLayouts/slideLayout179.xml"/><Relationship Id="rId4" Type="http://schemas.openxmlformats.org/officeDocument/2006/relationships/slideLayout" Target="../slideLayouts/slideLayout180.xml"/><Relationship Id="rId5" Type="http://schemas.openxmlformats.org/officeDocument/2006/relationships/slideLayout" Target="../slideLayouts/slideLayout181.xml"/><Relationship Id="rId6" Type="http://schemas.openxmlformats.org/officeDocument/2006/relationships/slideLayout" Target="../slideLayouts/slideLayout182.xml"/><Relationship Id="rId7" Type="http://schemas.openxmlformats.org/officeDocument/2006/relationships/slideLayout" Target="../slideLayouts/slideLayout183.xml"/><Relationship Id="rId8" Type="http://schemas.openxmlformats.org/officeDocument/2006/relationships/slideLayout" Target="../slideLayouts/slideLayout184.xml"/><Relationship Id="rId9" Type="http://schemas.openxmlformats.org/officeDocument/2006/relationships/slideLayout" Target="../slideLayouts/slideLayout185.xml"/><Relationship Id="rId10" Type="http://schemas.openxmlformats.org/officeDocument/2006/relationships/slideLayout" Target="../slideLayouts/slideLayout186.xml"/></Relationships>
</file>

<file path=ppt/slideMasters/_rels/slideMaster18.xml.rels><?xml version="1.0" encoding="UTF-8" standalone="yes"?>
<Relationships xmlns="http://schemas.openxmlformats.org/package/2006/relationships"><Relationship Id="rId11" Type="http://schemas.openxmlformats.org/officeDocument/2006/relationships/slideLayout" Target="../slideLayouts/slideLayout198.xml"/><Relationship Id="rId12" Type="http://schemas.openxmlformats.org/officeDocument/2006/relationships/theme" Target="../theme/theme18.xml"/><Relationship Id="rId1" Type="http://schemas.openxmlformats.org/officeDocument/2006/relationships/slideLayout" Target="../slideLayouts/slideLayout188.xml"/><Relationship Id="rId2" Type="http://schemas.openxmlformats.org/officeDocument/2006/relationships/slideLayout" Target="../slideLayouts/slideLayout189.xml"/><Relationship Id="rId3" Type="http://schemas.openxmlformats.org/officeDocument/2006/relationships/slideLayout" Target="../slideLayouts/slideLayout190.xml"/><Relationship Id="rId4" Type="http://schemas.openxmlformats.org/officeDocument/2006/relationships/slideLayout" Target="../slideLayouts/slideLayout191.xml"/><Relationship Id="rId5" Type="http://schemas.openxmlformats.org/officeDocument/2006/relationships/slideLayout" Target="../slideLayouts/slideLayout192.xml"/><Relationship Id="rId6" Type="http://schemas.openxmlformats.org/officeDocument/2006/relationships/slideLayout" Target="../slideLayouts/slideLayout193.xml"/><Relationship Id="rId7" Type="http://schemas.openxmlformats.org/officeDocument/2006/relationships/slideLayout" Target="../slideLayouts/slideLayout194.xml"/><Relationship Id="rId8" Type="http://schemas.openxmlformats.org/officeDocument/2006/relationships/slideLayout" Target="../slideLayouts/slideLayout195.xml"/><Relationship Id="rId9" Type="http://schemas.openxmlformats.org/officeDocument/2006/relationships/slideLayout" Target="../slideLayouts/slideLayout196.xml"/><Relationship Id="rId10" Type="http://schemas.openxmlformats.org/officeDocument/2006/relationships/slideLayout" Target="../slideLayouts/slideLayout197.xml"/></Relationships>
</file>

<file path=ppt/slideMasters/_rels/slideMaster19.xml.rels><?xml version="1.0" encoding="UTF-8" standalone="yes"?>
<Relationships xmlns="http://schemas.openxmlformats.org/package/2006/relationships"><Relationship Id="rId11" Type="http://schemas.openxmlformats.org/officeDocument/2006/relationships/slideLayout" Target="../slideLayouts/slideLayout209.xml"/><Relationship Id="rId12" Type="http://schemas.openxmlformats.org/officeDocument/2006/relationships/theme" Target="../theme/theme19.xml"/><Relationship Id="rId1" Type="http://schemas.openxmlformats.org/officeDocument/2006/relationships/slideLayout" Target="../slideLayouts/slideLayout199.xml"/><Relationship Id="rId2" Type="http://schemas.openxmlformats.org/officeDocument/2006/relationships/slideLayout" Target="../slideLayouts/slideLayout200.xml"/><Relationship Id="rId3" Type="http://schemas.openxmlformats.org/officeDocument/2006/relationships/slideLayout" Target="../slideLayouts/slideLayout201.xml"/><Relationship Id="rId4" Type="http://schemas.openxmlformats.org/officeDocument/2006/relationships/slideLayout" Target="../slideLayouts/slideLayout202.xml"/><Relationship Id="rId5" Type="http://schemas.openxmlformats.org/officeDocument/2006/relationships/slideLayout" Target="../slideLayouts/slideLayout203.xml"/><Relationship Id="rId6" Type="http://schemas.openxmlformats.org/officeDocument/2006/relationships/slideLayout" Target="../slideLayouts/slideLayout204.xml"/><Relationship Id="rId7" Type="http://schemas.openxmlformats.org/officeDocument/2006/relationships/slideLayout" Target="../slideLayouts/slideLayout205.xml"/><Relationship Id="rId8" Type="http://schemas.openxmlformats.org/officeDocument/2006/relationships/slideLayout" Target="../slideLayouts/slideLayout206.xml"/><Relationship Id="rId9" Type="http://schemas.openxmlformats.org/officeDocument/2006/relationships/slideLayout" Target="../slideLayouts/slideLayout207.xml"/><Relationship Id="rId10" Type="http://schemas.openxmlformats.org/officeDocument/2006/relationships/slideLayout" Target="../slideLayouts/slideLayout208.xml"/></Relationships>
</file>

<file path=ppt/slideMasters/_rels/slideMaster20.xml.rels><?xml version="1.0" encoding="UTF-8" standalone="yes"?>
<Relationships xmlns="http://schemas.openxmlformats.org/package/2006/relationships"><Relationship Id="rId11" Type="http://schemas.openxmlformats.org/officeDocument/2006/relationships/slideLayout" Target="../slideLayouts/slideLayout220.xml"/><Relationship Id="rId12" Type="http://schemas.openxmlformats.org/officeDocument/2006/relationships/theme" Target="../theme/theme20.xml"/><Relationship Id="rId13" Type="http://schemas.openxmlformats.org/officeDocument/2006/relationships/image" Target="../media/image2.jpeg"/><Relationship Id="rId1" Type="http://schemas.openxmlformats.org/officeDocument/2006/relationships/slideLayout" Target="../slideLayouts/slideLayout210.xml"/><Relationship Id="rId2" Type="http://schemas.openxmlformats.org/officeDocument/2006/relationships/slideLayout" Target="../slideLayouts/slideLayout211.xml"/><Relationship Id="rId3" Type="http://schemas.openxmlformats.org/officeDocument/2006/relationships/slideLayout" Target="../slideLayouts/slideLayout212.xml"/><Relationship Id="rId4" Type="http://schemas.openxmlformats.org/officeDocument/2006/relationships/slideLayout" Target="../slideLayouts/slideLayout213.xml"/><Relationship Id="rId5" Type="http://schemas.openxmlformats.org/officeDocument/2006/relationships/slideLayout" Target="../slideLayouts/slideLayout214.xml"/><Relationship Id="rId6" Type="http://schemas.openxmlformats.org/officeDocument/2006/relationships/slideLayout" Target="../slideLayouts/slideLayout215.xml"/><Relationship Id="rId7" Type="http://schemas.openxmlformats.org/officeDocument/2006/relationships/slideLayout" Target="../slideLayouts/slideLayout216.xml"/><Relationship Id="rId8" Type="http://schemas.openxmlformats.org/officeDocument/2006/relationships/slideLayout" Target="../slideLayouts/slideLayout217.xml"/><Relationship Id="rId9" Type="http://schemas.openxmlformats.org/officeDocument/2006/relationships/slideLayout" Target="../slideLayouts/slideLayout218.xml"/><Relationship Id="rId10" Type="http://schemas.openxmlformats.org/officeDocument/2006/relationships/slideLayout" Target="../slideLayouts/slideLayout219.xml"/></Relationships>
</file>

<file path=ppt/slideMasters/_rels/slideMaster21.xml.rels><?xml version="1.0" encoding="UTF-8" standalone="yes"?>
<Relationships xmlns="http://schemas.openxmlformats.org/package/2006/relationships"><Relationship Id="rId11" Type="http://schemas.openxmlformats.org/officeDocument/2006/relationships/slideLayout" Target="../slideLayouts/slideLayout231.xml"/><Relationship Id="rId12" Type="http://schemas.openxmlformats.org/officeDocument/2006/relationships/theme" Target="../theme/theme21.xml"/><Relationship Id="rId13" Type="http://schemas.openxmlformats.org/officeDocument/2006/relationships/image" Target="../media/image2.jpeg"/><Relationship Id="rId1" Type="http://schemas.openxmlformats.org/officeDocument/2006/relationships/slideLayout" Target="../slideLayouts/slideLayout221.xml"/><Relationship Id="rId2" Type="http://schemas.openxmlformats.org/officeDocument/2006/relationships/slideLayout" Target="../slideLayouts/slideLayout222.xml"/><Relationship Id="rId3" Type="http://schemas.openxmlformats.org/officeDocument/2006/relationships/slideLayout" Target="../slideLayouts/slideLayout223.xml"/><Relationship Id="rId4" Type="http://schemas.openxmlformats.org/officeDocument/2006/relationships/slideLayout" Target="../slideLayouts/slideLayout224.xml"/><Relationship Id="rId5" Type="http://schemas.openxmlformats.org/officeDocument/2006/relationships/slideLayout" Target="../slideLayouts/slideLayout225.xml"/><Relationship Id="rId6" Type="http://schemas.openxmlformats.org/officeDocument/2006/relationships/slideLayout" Target="../slideLayouts/slideLayout226.xml"/><Relationship Id="rId7" Type="http://schemas.openxmlformats.org/officeDocument/2006/relationships/slideLayout" Target="../slideLayouts/slideLayout227.xml"/><Relationship Id="rId8" Type="http://schemas.openxmlformats.org/officeDocument/2006/relationships/slideLayout" Target="../slideLayouts/slideLayout228.xml"/><Relationship Id="rId9" Type="http://schemas.openxmlformats.org/officeDocument/2006/relationships/slideLayout" Target="../slideLayouts/slideLayout229.xml"/><Relationship Id="rId10" Type="http://schemas.openxmlformats.org/officeDocument/2006/relationships/slideLayout" Target="../slideLayouts/slideLayout230.xml"/></Relationships>
</file>

<file path=ppt/slideMasters/_rels/slideMaster22.xml.rels><?xml version="1.0" encoding="UTF-8" standalone="yes"?>
<Relationships xmlns="http://schemas.openxmlformats.org/package/2006/relationships"><Relationship Id="rId11" Type="http://schemas.openxmlformats.org/officeDocument/2006/relationships/slideLayout" Target="../slideLayouts/slideLayout242.xml"/><Relationship Id="rId12" Type="http://schemas.openxmlformats.org/officeDocument/2006/relationships/theme" Target="../theme/theme22.xml"/><Relationship Id="rId13" Type="http://schemas.openxmlformats.org/officeDocument/2006/relationships/image" Target="../media/image2.jpeg"/><Relationship Id="rId1" Type="http://schemas.openxmlformats.org/officeDocument/2006/relationships/slideLayout" Target="../slideLayouts/slideLayout232.xml"/><Relationship Id="rId2" Type="http://schemas.openxmlformats.org/officeDocument/2006/relationships/slideLayout" Target="../slideLayouts/slideLayout233.xml"/><Relationship Id="rId3" Type="http://schemas.openxmlformats.org/officeDocument/2006/relationships/slideLayout" Target="../slideLayouts/slideLayout234.xml"/><Relationship Id="rId4" Type="http://schemas.openxmlformats.org/officeDocument/2006/relationships/slideLayout" Target="../slideLayouts/slideLayout235.xml"/><Relationship Id="rId5" Type="http://schemas.openxmlformats.org/officeDocument/2006/relationships/slideLayout" Target="../slideLayouts/slideLayout236.xml"/><Relationship Id="rId6" Type="http://schemas.openxmlformats.org/officeDocument/2006/relationships/slideLayout" Target="../slideLayouts/slideLayout237.xml"/><Relationship Id="rId7" Type="http://schemas.openxmlformats.org/officeDocument/2006/relationships/slideLayout" Target="../slideLayouts/slideLayout238.xml"/><Relationship Id="rId8" Type="http://schemas.openxmlformats.org/officeDocument/2006/relationships/slideLayout" Target="../slideLayouts/slideLayout239.xml"/><Relationship Id="rId9" Type="http://schemas.openxmlformats.org/officeDocument/2006/relationships/slideLayout" Target="../slideLayouts/slideLayout240.xml"/><Relationship Id="rId10" Type="http://schemas.openxmlformats.org/officeDocument/2006/relationships/slideLayout" Target="../slideLayouts/slideLayout241.xml"/></Relationships>
</file>

<file path=ppt/slideMasters/_rels/slideMaster23.xml.rels><?xml version="1.0" encoding="UTF-8" standalone="yes"?>
<Relationships xmlns="http://schemas.openxmlformats.org/package/2006/relationships"><Relationship Id="rId11" Type="http://schemas.openxmlformats.org/officeDocument/2006/relationships/slideLayout" Target="../slideLayouts/slideLayout253.xml"/><Relationship Id="rId12" Type="http://schemas.openxmlformats.org/officeDocument/2006/relationships/theme" Target="../theme/theme23.xml"/><Relationship Id="rId13" Type="http://schemas.openxmlformats.org/officeDocument/2006/relationships/image" Target="../media/image2.jpeg"/><Relationship Id="rId1" Type="http://schemas.openxmlformats.org/officeDocument/2006/relationships/slideLayout" Target="../slideLayouts/slideLayout243.xml"/><Relationship Id="rId2" Type="http://schemas.openxmlformats.org/officeDocument/2006/relationships/slideLayout" Target="../slideLayouts/slideLayout244.xml"/><Relationship Id="rId3" Type="http://schemas.openxmlformats.org/officeDocument/2006/relationships/slideLayout" Target="../slideLayouts/slideLayout245.xml"/><Relationship Id="rId4" Type="http://schemas.openxmlformats.org/officeDocument/2006/relationships/slideLayout" Target="../slideLayouts/slideLayout246.xml"/><Relationship Id="rId5" Type="http://schemas.openxmlformats.org/officeDocument/2006/relationships/slideLayout" Target="../slideLayouts/slideLayout247.xml"/><Relationship Id="rId6" Type="http://schemas.openxmlformats.org/officeDocument/2006/relationships/slideLayout" Target="../slideLayouts/slideLayout248.xml"/><Relationship Id="rId7" Type="http://schemas.openxmlformats.org/officeDocument/2006/relationships/slideLayout" Target="../slideLayouts/slideLayout249.xml"/><Relationship Id="rId8" Type="http://schemas.openxmlformats.org/officeDocument/2006/relationships/slideLayout" Target="../slideLayouts/slideLayout250.xml"/><Relationship Id="rId9" Type="http://schemas.openxmlformats.org/officeDocument/2006/relationships/slideLayout" Target="../slideLayouts/slideLayout251.xml"/><Relationship Id="rId10" Type="http://schemas.openxmlformats.org/officeDocument/2006/relationships/slideLayout" Target="../slideLayouts/slideLayout252.xml"/></Relationships>
</file>

<file path=ppt/slideMasters/_rels/slideMaster24.xml.rels><?xml version="1.0" encoding="UTF-8" standalone="yes"?>
<Relationships xmlns="http://schemas.openxmlformats.org/package/2006/relationships"><Relationship Id="rId11" Type="http://schemas.openxmlformats.org/officeDocument/2006/relationships/slideLayout" Target="../slideLayouts/slideLayout264.xml"/><Relationship Id="rId12" Type="http://schemas.openxmlformats.org/officeDocument/2006/relationships/theme" Target="../theme/theme24.xml"/><Relationship Id="rId13" Type="http://schemas.openxmlformats.org/officeDocument/2006/relationships/image" Target="../media/image2.jpeg"/><Relationship Id="rId1" Type="http://schemas.openxmlformats.org/officeDocument/2006/relationships/slideLayout" Target="../slideLayouts/slideLayout254.xml"/><Relationship Id="rId2" Type="http://schemas.openxmlformats.org/officeDocument/2006/relationships/slideLayout" Target="../slideLayouts/slideLayout255.xml"/><Relationship Id="rId3" Type="http://schemas.openxmlformats.org/officeDocument/2006/relationships/slideLayout" Target="../slideLayouts/slideLayout256.xml"/><Relationship Id="rId4" Type="http://schemas.openxmlformats.org/officeDocument/2006/relationships/slideLayout" Target="../slideLayouts/slideLayout257.xml"/><Relationship Id="rId5" Type="http://schemas.openxmlformats.org/officeDocument/2006/relationships/slideLayout" Target="../slideLayouts/slideLayout258.xml"/><Relationship Id="rId6" Type="http://schemas.openxmlformats.org/officeDocument/2006/relationships/slideLayout" Target="../slideLayouts/slideLayout259.xml"/><Relationship Id="rId7" Type="http://schemas.openxmlformats.org/officeDocument/2006/relationships/slideLayout" Target="../slideLayouts/slideLayout260.xml"/><Relationship Id="rId8" Type="http://schemas.openxmlformats.org/officeDocument/2006/relationships/slideLayout" Target="../slideLayouts/slideLayout261.xml"/><Relationship Id="rId9" Type="http://schemas.openxmlformats.org/officeDocument/2006/relationships/slideLayout" Target="../slideLayouts/slideLayout262.xml"/><Relationship Id="rId10" Type="http://schemas.openxmlformats.org/officeDocument/2006/relationships/slideLayout" Target="../slideLayouts/slideLayout263.xml"/></Relationships>
</file>

<file path=ppt/slideMasters/_rels/slideMaster25.xml.rels><?xml version="1.0" encoding="UTF-8" standalone="yes"?>
<Relationships xmlns="http://schemas.openxmlformats.org/package/2006/relationships"><Relationship Id="rId11" Type="http://schemas.openxmlformats.org/officeDocument/2006/relationships/slideLayout" Target="../slideLayouts/slideLayout275.xml"/><Relationship Id="rId12" Type="http://schemas.openxmlformats.org/officeDocument/2006/relationships/theme" Target="../theme/theme25.xml"/><Relationship Id="rId13" Type="http://schemas.openxmlformats.org/officeDocument/2006/relationships/image" Target="../media/image2.jpeg"/><Relationship Id="rId1" Type="http://schemas.openxmlformats.org/officeDocument/2006/relationships/slideLayout" Target="../slideLayouts/slideLayout265.xml"/><Relationship Id="rId2" Type="http://schemas.openxmlformats.org/officeDocument/2006/relationships/slideLayout" Target="../slideLayouts/slideLayout266.xml"/><Relationship Id="rId3" Type="http://schemas.openxmlformats.org/officeDocument/2006/relationships/slideLayout" Target="../slideLayouts/slideLayout267.xml"/><Relationship Id="rId4" Type="http://schemas.openxmlformats.org/officeDocument/2006/relationships/slideLayout" Target="../slideLayouts/slideLayout268.xml"/><Relationship Id="rId5" Type="http://schemas.openxmlformats.org/officeDocument/2006/relationships/slideLayout" Target="../slideLayouts/slideLayout269.xml"/><Relationship Id="rId6" Type="http://schemas.openxmlformats.org/officeDocument/2006/relationships/slideLayout" Target="../slideLayouts/slideLayout270.xml"/><Relationship Id="rId7" Type="http://schemas.openxmlformats.org/officeDocument/2006/relationships/slideLayout" Target="../slideLayouts/slideLayout271.xml"/><Relationship Id="rId8" Type="http://schemas.openxmlformats.org/officeDocument/2006/relationships/slideLayout" Target="../slideLayouts/slideLayout272.xml"/><Relationship Id="rId9" Type="http://schemas.openxmlformats.org/officeDocument/2006/relationships/slideLayout" Target="../slideLayouts/slideLayout273.xml"/><Relationship Id="rId10" Type="http://schemas.openxmlformats.org/officeDocument/2006/relationships/slideLayout" Target="../slideLayouts/slideLayout274.xml"/></Relationships>
</file>

<file path=ppt/slideMasters/_rels/slideMaster26.xml.rels><?xml version="1.0" encoding="UTF-8" standalone="yes"?>
<Relationships xmlns="http://schemas.openxmlformats.org/package/2006/relationships"><Relationship Id="rId11" Type="http://schemas.openxmlformats.org/officeDocument/2006/relationships/slideLayout" Target="../slideLayouts/slideLayout286.xml"/><Relationship Id="rId12" Type="http://schemas.openxmlformats.org/officeDocument/2006/relationships/theme" Target="../theme/theme26.xml"/><Relationship Id="rId13" Type="http://schemas.openxmlformats.org/officeDocument/2006/relationships/image" Target="../media/image2.jpeg"/><Relationship Id="rId1" Type="http://schemas.openxmlformats.org/officeDocument/2006/relationships/slideLayout" Target="../slideLayouts/slideLayout276.xml"/><Relationship Id="rId2" Type="http://schemas.openxmlformats.org/officeDocument/2006/relationships/slideLayout" Target="../slideLayouts/slideLayout277.xml"/><Relationship Id="rId3" Type="http://schemas.openxmlformats.org/officeDocument/2006/relationships/slideLayout" Target="../slideLayouts/slideLayout278.xml"/><Relationship Id="rId4" Type="http://schemas.openxmlformats.org/officeDocument/2006/relationships/slideLayout" Target="../slideLayouts/slideLayout279.xml"/><Relationship Id="rId5" Type="http://schemas.openxmlformats.org/officeDocument/2006/relationships/slideLayout" Target="../slideLayouts/slideLayout280.xml"/><Relationship Id="rId6" Type="http://schemas.openxmlformats.org/officeDocument/2006/relationships/slideLayout" Target="../slideLayouts/slideLayout281.xml"/><Relationship Id="rId7" Type="http://schemas.openxmlformats.org/officeDocument/2006/relationships/slideLayout" Target="../slideLayouts/slideLayout282.xml"/><Relationship Id="rId8" Type="http://schemas.openxmlformats.org/officeDocument/2006/relationships/slideLayout" Target="../slideLayouts/slideLayout283.xml"/><Relationship Id="rId9" Type="http://schemas.openxmlformats.org/officeDocument/2006/relationships/slideLayout" Target="../slideLayouts/slideLayout284.xml"/><Relationship Id="rId10" Type="http://schemas.openxmlformats.org/officeDocument/2006/relationships/slideLayout" Target="../slideLayouts/slideLayout285.xml"/></Relationships>
</file>

<file path=ppt/slideMasters/_rels/slideMaster27.xml.rels><?xml version="1.0" encoding="UTF-8" standalone="yes"?>
<Relationships xmlns="http://schemas.openxmlformats.org/package/2006/relationships"><Relationship Id="rId11" Type="http://schemas.openxmlformats.org/officeDocument/2006/relationships/slideLayout" Target="../slideLayouts/slideLayout297.xml"/><Relationship Id="rId12" Type="http://schemas.openxmlformats.org/officeDocument/2006/relationships/theme" Target="../theme/theme27.xml"/><Relationship Id="rId13" Type="http://schemas.openxmlformats.org/officeDocument/2006/relationships/image" Target="../media/image2.jpeg"/><Relationship Id="rId1" Type="http://schemas.openxmlformats.org/officeDocument/2006/relationships/slideLayout" Target="../slideLayouts/slideLayout287.xml"/><Relationship Id="rId2" Type="http://schemas.openxmlformats.org/officeDocument/2006/relationships/slideLayout" Target="../slideLayouts/slideLayout288.xml"/><Relationship Id="rId3" Type="http://schemas.openxmlformats.org/officeDocument/2006/relationships/slideLayout" Target="../slideLayouts/slideLayout289.xml"/><Relationship Id="rId4" Type="http://schemas.openxmlformats.org/officeDocument/2006/relationships/slideLayout" Target="../slideLayouts/slideLayout290.xml"/><Relationship Id="rId5" Type="http://schemas.openxmlformats.org/officeDocument/2006/relationships/slideLayout" Target="../slideLayouts/slideLayout291.xml"/><Relationship Id="rId6" Type="http://schemas.openxmlformats.org/officeDocument/2006/relationships/slideLayout" Target="../slideLayouts/slideLayout292.xml"/><Relationship Id="rId7" Type="http://schemas.openxmlformats.org/officeDocument/2006/relationships/slideLayout" Target="../slideLayouts/slideLayout293.xml"/><Relationship Id="rId8" Type="http://schemas.openxmlformats.org/officeDocument/2006/relationships/slideLayout" Target="../slideLayouts/slideLayout294.xml"/><Relationship Id="rId9" Type="http://schemas.openxmlformats.org/officeDocument/2006/relationships/slideLayout" Target="../slideLayouts/slideLayout295.xml"/><Relationship Id="rId10" Type="http://schemas.openxmlformats.org/officeDocument/2006/relationships/slideLayout" Target="../slideLayouts/slideLayout296.xml"/></Relationships>
</file>

<file path=ppt/slideMasters/_rels/slideMaster28.xml.rels><?xml version="1.0" encoding="UTF-8" standalone="yes"?>
<Relationships xmlns="http://schemas.openxmlformats.org/package/2006/relationships"><Relationship Id="rId11" Type="http://schemas.openxmlformats.org/officeDocument/2006/relationships/slideLayout" Target="../slideLayouts/slideLayout308.xml"/><Relationship Id="rId12" Type="http://schemas.openxmlformats.org/officeDocument/2006/relationships/theme" Target="../theme/theme28.xml"/><Relationship Id="rId13" Type="http://schemas.openxmlformats.org/officeDocument/2006/relationships/image" Target="../media/image2.jpeg"/><Relationship Id="rId1" Type="http://schemas.openxmlformats.org/officeDocument/2006/relationships/slideLayout" Target="../slideLayouts/slideLayout298.xml"/><Relationship Id="rId2" Type="http://schemas.openxmlformats.org/officeDocument/2006/relationships/slideLayout" Target="../slideLayouts/slideLayout299.xml"/><Relationship Id="rId3" Type="http://schemas.openxmlformats.org/officeDocument/2006/relationships/slideLayout" Target="../slideLayouts/slideLayout300.xml"/><Relationship Id="rId4" Type="http://schemas.openxmlformats.org/officeDocument/2006/relationships/slideLayout" Target="../slideLayouts/slideLayout301.xml"/><Relationship Id="rId5" Type="http://schemas.openxmlformats.org/officeDocument/2006/relationships/slideLayout" Target="../slideLayouts/slideLayout302.xml"/><Relationship Id="rId6" Type="http://schemas.openxmlformats.org/officeDocument/2006/relationships/slideLayout" Target="../slideLayouts/slideLayout303.xml"/><Relationship Id="rId7" Type="http://schemas.openxmlformats.org/officeDocument/2006/relationships/slideLayout" Target="../slideLayouts/slideLayout304.xml"/><Relationship Id="rId8" Type="http://schemas.openxmlformats.org/officeDocument/2006/relationships/slideLayout" Target="../slideLayouts/slideLayout305.xml"/><Relationship Id="rId9" Type="http://schemas.openxmlformats.org/officeDocument/2006/relationships/slideLayout" Target="../slideLayouts/slideLayout306.xml"/><Relationship Id="rId10" Type="http://schemas.openxmlformats.org/officeDocument/2006/relationships/slideLayout" Target="../slideLayouts/slideLayout307.xml"/></Relationships>
</file>

<file path=ppt/slideMasters/_rels/slideMaster29.xml.rels><?xml version="1.0" encoding="UTF-8" standalone="yes"?>
<Relationships xmlns="http://schemas.openxmlformats.org/package/2006/relationships"><Relationship Id="rId11" Type="http://schemas.openxmlformats.org/officeDocument/2006/relationships/slideLayout" Target="../slideLayouts/slideLayout319.xml"/><Relationship Id="rId12" Type="http://schemas.openxmlformats.org/officeDocument/2006/relationships/theme" Target="../theme/theme29.xml"/><Relationship Id="rId13" Type="http://schemas.openxmlformats.org/officeDocument/2006/relationships/image" Target="../media/image2.jpeg"/><Relationship Id="rId1" Type="http://schemas.openxmlformats.org/officeDocument/2006/relationships/slideLayout" Target="../slideLayouts/slideLayout309.xml"/><Relationship Id="rId2" Type="http://schemas.openxmlformats.org/officeDocument/2006/relationships/slideLayout" Target="../slideLayouts/slideLayout310.xml"/><Relationship Id="rId3" Type="http://schemas.openxmlformats.org/officeDocument/2006/relationships/slideLayout" Target="../slideLayouts/slideLayout311.xml"/><Relationship Id="rId4" Type="http://schemas.openxmlformats.org/officeDocument/2006/relationships/slideLayout" Target="../slideLayouts/slideLayout312.xml"/><Relationship Id="rId5" Type="http://schemas.openxmlformats.org/officeDocument/2006/relationships/slideLayout" Target="../slideLayouts/slideLayout313.xml"/><Relationship Id="rId6" Type="http://schemas.openxmlformats.org/officeDocument/2006/relationships/slideLayout" Target="../slideLayouts/slideLayout314.xml"/><Relationship Id="rId7" Type="http://schemas.openxmlformats.org/officeDocument/2006/relationships/slideLayout" Target="../slideLayouts/slideLayout315.xml"/><Relationship Id="rId8" Type="http://schemas.openxmlformats.org/officeDocument/2006/relationships/slideLayout" Target="../slideLayouts/slideLayout316.xml"/><Relationship Id="rId9" Type="http://schemas.openxmlformats.org/officeDocument/2006/relationships/slideLayout" Target="../slideLayouts/slideLayout317.xml"/><Relationship Id="rId10" Type="http://schemas.openxmlformats.org/officeDocument/2006/relationships/slideLayout" Target="../slideLayouts/slideLayout318.xml"/></Relationships>
</file>

<file path=ppt/slideMasters/_rels/slideMaster30.xml.rels><?xml version="1.0" encoding="UTF-8" standalone="yes"?>
<Relationships xmlns="http://schemas.openxmlformats.org/package/2006/relationships"><Relationship Id="rId11" Type="http://schemas.openxmlformats.org/officeDocument/2006/relationships/slideLayout" Target="../slideLayouts/slideLayout330.xml"/><Relationship Id="rId12" Type="http://schemas.openxmlformats.org/officeDocument/2006/relationships/theme" Target="../theme/theme30.xml"/><Relationship Id="rId13" Type="http://schemas.openxmlformats.org/officeDocument/2006/relationships/image" Target="../media/image2.jpeg"/><Relationship Id="rId1" Type="http://schemas.openxmlformats.org/officeDocument/2006/relationships/slideLayout" Target="../slideLayouts/slideLayout320.xml"/><Relationship Id="rId2" Type="http://schemas.openxmlformats.org/officeDocument/2006/relationships/slideLayout" Target="../slideLayouts/slideLayout321.xml"/><Relationship Id="rId3" Type="http://schemas.openxmlformats.org/officeDocument/2006/relationships/slideLayout" Target="../slideLayouts/slideLayout322.xml"/><Relationship Id="rId4" Type="http://schemas.openxmlformats.org/officeDocument/2006/relationships/slideLayout" Target="../slideLayouts/slideLayout323.xml"/><Relationship Id="rId5" Type="http://schemas.openxmlformats.org/officeDocument/2006/relationships/slideLayout" Target="../slideLayouts/slideLayout324.xml"/><Relationship Id="rId6" Type="http://schemas.openxmlformats.org/officeDocument/2006/relationships/slideLayout" Target="../slideLayouts/slideLayout325.xml"/><Relationship Id="rId7" Type="http://schemas.openxmlformats.org/officeDocument/2006/relationships/slideLayout" Target="../slideLayouts/slideLayout326.xml"/><Relationship Id="rId8" Type="http://schemas.openxmlformats.org/officeDocument/2006/relationships/slideLayout" Target="../slideLayouts/slideLayout327.xml"/><Relationship Id="rId9" Type="http://schemas.openxmlformats.org/officeDocument/2006/relationships/slideLayout" Target="../slideLayouts/slideLayout328.xml"/><Relationship Id="rId10" Type="http://schemas.openxmlformats.org/officeDocument/2006/relationships/slideLayout" Target="../slideLayouts/slideLayout329.xml"/></Relationships>
</file>

<file path=ppt/slideMasters/_rels/slideMaster31.xml.rels><?xml version="1.0" encoding="UTF-8" standalone="yes"?>
<Relationships xmlns="http://schemas.openxmlformats.org/package/2006/relationships"><Relationship Id="rId11" Type="http://schemas.openxmlformats.org/officeDocument/2006/relationships/slideLayout" Target="../slideLayouts/slideLayout341.xml"/><Relationship Id="rId12" Type="http://schemas.openxmlformats.org/officeDocument/2006/relationships/theme" Target="../theme/theme31.xml"/><Relationship Id="rId13" Type="http://schemas.openxmlformats.org/officeDocument/2006/relationships/image" Target="../media/image2.jpeg"/><Relationship Id="rId1" Type="http://schemas.openxmlformats.org/officeDocument/2006/relationships/slideLayout" Target="../slideLayouts/slideLayout331.xml"/><Relationship Id="rId2" Type="http://schemas.openxmlformats.org/officeDocument/2006/relationships/slideLayout" Target="../slideLayouts/slideLayout332.xml"/><Relationship Id="rId3" Type="http://schemas.openxmlformats.org/officeDocument/2006/relationships/slideLayout" Target="../slideLayouts/slideLayout333.xml"/><Relationship Id="rId4" Type="http://schemas.openxmlformats.org/officeDocument/2006/relationships/slideLayout" Target="../slideLayouts/slideLayout334.xml"/><Relationship Id="rId5" Type="http://schemas.openxmlformats.org/officeDocument/2006/relationships/slideLayout" Target="../slideLayouts/slideLayout335.xml"/><Relationship Id="rId6" Type="http://schemas.openxmlformats.org/officeDocument/2006/relationships/slideLayout" Target="../slideLayouts/slideLayout336.xml"/><Relationship Id="rId7" Type="http://schemas.openxmlformats.org/officeDocument/2006/relationships/slideLayout" Target="../slideLayouts/slideLayout337.xml"/><Relationship Id="rId8" Type="http://schemas.openxmlformats.org/officeDocument/2006/relationships/slideLayout" Target="../slideLayouts/slideLayout338.xml"/><Relationship Id="rId9" Type="http://schemas.openxmlformats.org/officeDocument/2006/relationships/slideLayout" Target="../slideLayouts/slideLayout339.xml"/><Relationship Id="rId10" Type="http://schemas.openxmlformats.org/officeDocument/2006/relationships/slideLayout" Target="../slideLayouts/slideLayout3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9" name="Rectangle 1"/>
          <p:cNvSpPr>
            <a:spLocks noGrp="1" noChangeArrowheads="1"/>
          </p:cNvSpPr>
          <p:nvPr>
            <p:ph type="title"/>
          </p:nvPr>
        </p:nvSpPr>
        <p:spPr bwMode="auto">
          <a:xfrm>
            <a:off x="2387600" y="-533400"/>
            <a:ext cx="19621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dirty="0">
                <a:sym typeface="Gill Sans" charset="0"/>
              </a:rPr>
              <a:t>Click to edit Master title style</a:t>
            </a:r>
          </a:p>
        </p:txBody>
      </p:sp>
      <p:sp>
        <p:nvSpPr>
          <p:cNvPr id="2050" name="Rectangle 2"/>
          <p:cNvSpPr>
            <a:spLocks noGrp="1" noChangeArrowheads="1"/>
          </p:cNvSpPr>
          <p:nvPr>
            <p:ph type="body" idx="1"/>
          </p:nvPr>
        </p:nvSpPr>
        <p:spPr bwMode="auto">
          <a:xfrm>
            <a:off x="1143000" y="2971800"/>
            <a:ext cx="9448800" cy="8039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dirty="0">
                <a:sym typeface="Gill Sans" charset="0"/>
              </a:rPr>
              <a:t>Click to edit Master text styles</a:t>
            </a:r>
          </a:p>
          <a:p>
            <a:pPr lvl="1"/>
            <a:r>
              <a:rPr lang="en-US" dirty="0">
                <a:sym typeface="Gill Sans" charset="0"/>
              </a:rPr>
              <a:t>Second level</a:t>
            </a:r>
          </a:p>
          <a:p>
            <a:pPr lvl="2"/>
            <a:r>
              <a:rPr lang="en-US" dirty="0">
                <a:sym typeface="Gill Sans" charset="0"/>
              </a:rPr>
              <a:t>Third level</a:t>
            </a:r>
          </a:p>
          <a:p>
            <a:pPr lvl="3"/>
            <a:r>
              <a:rPr lang="en-US" dirty="0">
                <a:sym typeface="Gill Sans" charset="0"/>
              </a:rPr>
              <a:t>Fourth level</a:t>
            </a:r>
          </a:p>
          <a:p>
            <a:pPr lvl="4"/>
            <a:r>
              <a:rPr lang="en-US" dirty="0">
                <a:sym typeface="Gill Sans" charset="0"/>
              </a:rPr>
              <a:t>Fifth level</a:t>
            </a:r>
          </a:p>
        </p:txBody>
      </p:sp>
    </p:spTree>
  </p:cSld>
  <p:clrMap bg1="dk2" tx1="lt1" bg2="dk1"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xmlns:p14="http://schemas.microsoft.com/office/powerpoint/2010/main"/>
  <p:timing>
    <p:tnLst>
      <p:par>
        <p:cTn xmlns:p14="http://schemas.microsoft.com/office/powerpoint/2010/main" id="1" dur="indefinite" restart="never" nodeType="tmRoot"/>
      </p:par>
    </p:tnLst>
  </p:timing>
  <p:txStyles>
    <p:titleStyle>
      <a:lvl1pPr algn="ctr" rtl="0" fontAlgn="base">
        <a:spcBef>
          <a:spcPct val="0"/>
        </a:spcBef>
        <a:spcAft>
          <a:spcPct val="0"/>
        </a:spcAft>
        <a:defRPr sz="8800">
          <a:solidFill>
            <a:schemeClr val="tx1"/>
          </a:solidFill>
          <a:latin typeface="Avenir Light"/>
          <a:ea typeface="+mj-ea"/>
          <a:cs typeface="Avenir Light"/>
          <a:sym typeface="Gill Sans" charset="0"/>
        </a:defRPr>
      </a:lvl1pPr>
      <a:lvl2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9pPr>
    </p:titleStyle>
    <p:bodyStyle>
      <a:lvl1pPr marL="760413" indent="-493713" algn="l" rtl="0" fontAlgn="base">
        <a:spcBef>
          <a:spcPts val="5300"/>
        </a:spcBef>
        <a:spcAft>
          <a:spcPct val="0"/>
        </a:spcAft>
        <a:buSzPct val="100000"/>
        <a:buFont typeface="Gill Sans" charset="0"/>
        <a:buChar char="•"/>
        <a:defRPr sz="5400">
          <a:solidFill>
            <a:schemeClr val="tx1"/>
          </a:solidFill>
          <a:latin typeface="Avenir Light"/>
          <a:ea typeface="+mn-ea"/>
          <a:cs typeface="Avenir Light"/>
          <a:sym typeface="Gill Sans" charset="0"/>
        </a:defRPr>
      </a:lvl1pPr>
      <a:lvl2pPr marL="1204913" indent="-493713" algn="l" rtl="0" fontAlgn="base">
        <a:spcBef>
          <a:spcPts val="5300"/>
        </a:spcBef>
        <a:spcAft>
          <a:spcPct val="0"/>
        </a:spcAft>
        <a:buSzPct val="100000"/>
        <a:buFont typeface="Lucida Grande"/>
        <a:buChar char="-"/>
        <a:defRPr sz="5400">
          <a:solidFill>
            <a:schemeClr val="tx1"/>
          </a:solidFill>
          <a:latin typeface="Avenir Light"/>
          <a:ea typeface="+mn-ea"/>
          <a:cs typeface="Avenir Light"/>
          <a:sym typeface="Gill Sans" charset="0"/>
        </a:defRPr>
      </a:lvl2pPr>
      <a:lvl3pPr marL="1649413" indent="-493713" algn="l" rtl="0" fontAlgn="base">
        <a:spcBef>
          <a:spcPts val="5300"/>
        </a:spcBef>
        <a:spcAft>
          <a:spcPct val="0"/>
        </a:spcAft>
        <a:buSzPct val="100000"/>
        <a:buFont typeface="Gill Sans" charset="0"/>
        <a:buChar char="•"/>
        <a:defRPr sz="5400">
          <a:solidFill>
            <a:schemeClr val="tx1"/>
          </a:solidFill>
          <a:latin typeface="Avenir Light"/>
          <a:ea typeface="+mn-ea"/>
          <a:cs typeface="Avenir Light"/>
          <a:sym typeface="Gill Sans" charset="0"/>
        </a:defRPr>
      </a:lvl3pPr>
      <a:lvl4pPr marL="2093913" indent="-493713" algn="l" rtl="0" fontAlgn="base">
        <a:spcBef>
          <a:spcPts val="5300"/>
        </a:spcBef>
        <a:spcAft>
          <a:spcPct val="0"/>
        </a:spcAft>
        <a:buSzPct val="100000"/>
        <a:buFont typeface="Gill Sans" charset="0"/>
        <a:buChar char="•"/>
        <a:defRPr sz="5400">
          <a:solidFill>
            <a:schemeClr val="tx1"/>
          </a:solidFill>
          <a:latin typeface="Avenir Light"/>
          <a:ea typeface="+mn-ea"/>
          <a:cs typeface="Avenir Light"/>
          <a:sym typeface="Gill Sans" charset="0"/>
        </a:defRPr>
      </a:lvl4pPr>
      <a:lvl5pPr marL="2538413" indent="-493713" algn="l" rtl="0" fontAlgn="base">
        <a:spcBef>
          <a:spcPts val="5300"/>
        </a:spcBef>
        <a:spcAft>
          <a:spcPct val="0"/>
        </a:spcAft>
        <a:buSzPct val="100000"/>
        <a:buFont typeface="Gill Sans" charset="0"/>
        <a:buChar char="•"/>
        <a:defRPr sz="5400">
          <a:solidFill>
            <a:schemeClr val="tx1"/>
          </a:solidFill>
          <a:latin typeface="Avenir Light"/>
          <a:ea typeface="+mn-ea"/>
          <a:cs typeface="Avenir Light"/>
          <a:sym typeface="Gill Sans" charset="0"/>
        </a:defRPr>
      </a:lvl5pPr>
      <a:lvl6pPr marL="2995613" indent="-493713" algn="l" rtl="0" fontAlgn="base">
        <a:spcBef>
          <a:spcPts val="5300"/>
        </a:spcBef>
        <a:spcAft>
          <a:spcPct val="0"/>
        </a:spcAft>
        <a:buSzPct val="171000"/>
        <a:buFont typeface="Gill Sans" charset="0"/>
        <a:buChar char="•"/>
        <a:defRPr sz="4400">
          <a:solidFill>
            <a:schemeClr val="tx1"/>
          </a:solidFill>
          <a:latin typeface="+mn-lt"/>
          <a:ea typeface="+mn-ea"/>
          <a:cs typeface="+mn-cs"/>
          <a:sym typeface="Gill Sans" charset="0"/>
        </a:defRPr>
      </a:lvl6pPr>
      <a:lvl7pPr marL="3452813" indent="-493713" algn="l" rtl="0" fontAlgn="base">
        <a:spcBef>
          <a:spcPts val="5300"/>
        </a:spcBef>
        <a:spcAft>
          <a:spcPct val="0"/>
        </a:spcAft>
        <a:buSzPct val="171000"/>
        <a:buFont typeface="Gill Sans" charset="0"/>
        <a:buChar char="•"/>
        <a:defRPr sz="4400">
          <a:solidFill>
            <a:schemeClr val="tx1"/>
          </a:solidFill>
          <a:latin typeface="+mn-lt"/>
          <a:ea typeface="+mn-ea"/>
          <a:cs typeface="+mn-cs"/>
          <a:sym typeface="Gill Sans" charset="0"/>
        </a:defRPr>
      </a:lvl7pPr>
      <a:lvl8pPr marL="3910013" indent="-493713" algn="l" rtl="0" fontAlgn="base">
        <a:spcBef>
          <a:spcPts val="5300"/>
        </a:spcBef>
        <a:spcAft>
          <a:spcPct val="0"/>
        </a:spcAft>
        <a:buSzPct val="171000"/>
        <a:buFont typeface="Gill Sans" charset="0"/>
        <a:buChar char="•"/>
        <a:defRPr sz="4400">
          <a:solidFill>
            <a:schemeClr val="tx1"/>
          </a:solidFill>
          <a:latin typeface="+mn-lt"/>
          <a:ea typeface="+mn-ea"/>
          <a:cs typeface="+mn-cs"/>
          <a:sym typeface="Gill Sans" charset="0"/>
        </a:defRPr>
      </a:lvl8pPr>
      <a:lvl9pPr marL="4367213" indent="-493713" algn="l" rtl="0" fontAlgn="base">
        <a:spcBef>
          <a:spcPts val="5300"/>
        </a:spcBef>
        <a:spcAft>
          <a:spcPct val="0"/>
        </a:spcAft>
        <a:buSzPct val="171000"/>
        <a:buFont typeface="Gill Sans" charset="0"/>
        <a:buChar char="•"/>
        <a:defRPr sz="44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dk2" tx1="lt1" bg2="dk1" tx2="lt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ransition xmlns:p14="http://schemas.microsoft.com/office/powerpoint/2010/main"/>
  <p:txStyles>
    <p:titleStyle>
      <a:lvl1pPr algn="ctr" rtl="0" fontAlgn="base">
        <a:spcBef>
          <a:spcPct val="0"/>
        </a:spcBef>
        <a:spcAft>
          <a:spcPct val="0"/>
        </a:spcAft>
        <a:defRPr sz="11800">
          <a:solidFill>
            <a:schemeClr val="tx1"/>
          </a:solidFill>
          <a:latin typeface="+mj-lt"/>
          <a:ea typeface="+mj-ea"/>
          <a:cs typeface="+mj-cs"/>
          <a:sym typeface="Gill Sans" charset="0"/>
        </a:defRPr>
      </a:lvl1pPr>
      <a:lvl2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9pPr>
    </p:titleStyle>
    <p:bodyStyle>
      <a:lvl1pPr marL="8890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1pPr>
      <a:lvl2pPr marL="13335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2pPr>
      <a:lvl3pPr marL="17780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3pPr>
      <a:lvl4pPr marL="22225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4pPr>
      <a:lvl5pPr marL="26670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5pPr>
      <a:lvl6pPr marL="31242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6pPr>
      <a:lvl7pPr marL="35814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7pPr>
      <a:lvl8pPr marL="40386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8pPr>
      <a:lvl9pPr marL="44958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bwMode="auto">
          <a:xfrm>
            <a:off x="2387600" y="2298700"/>
            <a:ext cx="19621500" cy="464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b" anchorCtr="0" compatLnSpc="1">
            <a:prstTxWarp prst="textNoShape">
              <a:avLst/>
            </a:prstTxWarp>
          </a:bodyPr>
          <a:lstStyle/>
          <a:p>
            <a:pPr lvl="0"/>
            <a:r>
              <a:rPr lang="en-US">
                <a:sym typeface="Gill Sans" charset="0"/>
              </a:rPr>
              <a:t>Click to edit Master title style</a:t>
            </a:r>
          </a:p>
        </p:txBody>
      </p:sp>
      <p:sp>
        <p:nvSpPr>
          <p:cNvPr id="4098" name="Rectangle 2"/>
          <p:cNvSpPr>
            <a:spLocks noGrp="1" noChangeArrowheads="1"/>
          </p:cNvSpPr>
          <p:nvPr>
            <p:ph type="body" idx="1"/>
          </p:nvPr>
        </p:nvSpPr>
        <p:spPr bwMode="auto">
          <a:xfrm>
            <a:off x="2387600" y="7073900"/>
            <a:ext cx="19621500" cy="1587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t"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ransition xmlns:p14="http://schemas.microsoft.com/office/powerpoint/2010/main"/>
  <p:txStyles>
    <p:titleStyle>
      <a:lvl1pPr algn="ctr" rtl="0" fontAlgn="base">
        <a:spcBef>
          <a:spcPct val="0"/>
        </a:spcBef>
        <a:spcAft>
          <a:spcPct val="0"/>
        </a:spcAft>
        <a:defRPr sz="11800">
          <a:solidFill>
            <a:schemeClr val="tx1"/>
          </a:solidFill>
          <a:latin typeface="+mj-lt"/>
          <a:ea typeface="+mj-ea"/>
          <a:cs typeface="+mj-cs"/>
          <a:sym typeface="Gill Sans" charset="0"/>
        </a:defRPr>
      </a:lvl1pPr>
      <a:lvl2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9pPr>
    </p:titleStyle>
    <p:bodyStyle>
      <a:lvl1pPr algn="ctr" rtl="0" fontAlgn="base">
        <a:spcBef>
          <a:spcPct val="0"/>
        </a:spcBef>
        <a:spcAft>
          <a:spcPct val="0"/>
        </a:spcAft>
        <a:defRPr sz="5000">
          <a:solidFill>
            <a:schemeClr val="tx1"/>
          </a:solidFill>
          <a:latin typeface="+mn-lt"/>
          <a:ea typeface="+mn-ea"/>
          <a:cs typeface="+mn-cs"/>
          <a:sym typeface="Gill Sans" charset="0"/>
        </a:defRPr>
      </a:lvl1pPr>
      <a:lvl2pPr algn="ctr" rtl="0" fontAlgn="base">
        <a:spcBef>
          <a:spcPct val="0"/>
        </a:spcBef>
        <a:spcAft>
          <a:spcPct val="0"/>
        </a:spcAft>
        <a:defRPr sz="5000">
          <a:solidFill>
            <a:schemeClr val="tx1"/>
          </a:solidFill>
          <a:latin typeface="+mn-lt"/>
          <a:ea typeface="+mn-ea"/>
          <a:cs typeface="+mn-cs"/>
          <a:sym typeface="Gill Sans" charset="0"/>
        </a:defRPr>
      </a:lvl2pPr>
      <a:lvl3pPr algn="ctr" rtl="0" fontAlgn="base">
        <a:spcBef>
          <a:spcPct val="0"/>
        </a:spcBef>
        <a:spcAft>
          <a:spcPct val="0"/>
        </a:spcAft>
        <a:defRPr sz="5000">
          <a:solidFill>
            <a:schemeClr val="tx1"/>
          </a:solidFill>
          <a:latin typeface="+mn-lt"/>
          <a:ea typeface="+mn-ea"/>
          <a:cs typeface="+mn-cs"/>
          <a:sym typeface="Gill Sans" charset="0"/>
        </a:defRPr>
      </a:lvl3pPr>
      <a:lvl4pPr algn="ctr" rtl="0" fontAlgn="base">
        <a:spcBef>
          <a:spcPct val="0"/>
        </a:spcBef>
        <a:spcAft>
          <a:spcPct val="0"/>
        </a:spcAft>
        <a:defRPr sz="5000">
          <a:solidFill>
            <a:schemeClr val="tx1"/>
          </a:solidFill>
          <a:latin typeface="+mn-lt"/>
          <a:ea typeface="+mn-ea"/>
          <a:cs typeface="+mn-cs"/>
          <a:sym typeface="Gill Sans" charset="0"/>
        </a:defRPr>
      </a:lvl4pPr>
      <a:lvl5pPr algn="ctr" rtl="0" fontAlgn="base">
        <a:spcBef>
          <a:spcPct val="0"/>
        </a:spcBef>
        <a:spcAft>
          <a:spcPct val="0"/>
        </a:spcAft>
        <a:defRPr sz="5000">
          <a:solidFill>
            <a:schemeClr val="tx1"/>
          </a:solidFill>
          <a:latin typeface="+mn-lt"/>
          <a:ea typeface="+mn-ea"/>
          <a:cs typeface="+mn-cs"/>
          <a:sym typeface="Gill Sans" charset="0"/>
        </a:defRPr>
      </a:lvl5pPr>
      <a:lvl6pPr marL="457200" algn="ctr" rtl="0" fontAlgn="base">
        <a:spcBef>
          <a:spcPct val="0"/>
        </a:spcBef>
        <a:spcAft>
          <a:spcPct val="0"/>
        </a:spcAft>
        <a:defRPr sz="5000">
          <a:solidFill>
            <a:schemeClr val="tx1"/>
          </a:solidFill>
          <a:latin typeface="+mn-lt"/>
          <a:ea typeface="+mn-ea"/>
          <a:cs typeface="+mn-cs"/>
          <a:sym typeface="Gill Sans" charset="0"/>
        </a:defRPr>
      </a:lvl6pPr>
      <a:lvl7pPr marL="914400" algn="ctr" rtl="0" fontAlgn="base">
        <a:spcBef>
          <a:spcPct val="0"/>
        </a:spcBef>
        <a:spcAft>
          <a:spcPct val="0"/>
        </a:spcAft>
        <a:defRPr sz="5000">
          <a:solidFill>
            <a:schemeClr val="tx1"/>
          </a:solidFill>
          <a:latin typeface="+mn-lt"/>
          <a:ea typeface="+mn-ea"/>
          <a:cs typeface="+mn-cs"/>
          <a:sym typeface="Gill Sans" charset="0"/>
        </a:defRPr>
      </a:lvl7pPr>
      <a:lvl8pPr marL="1371600" algn="ctr" rtl="0" fontAlgn="base">
        <a:spcBef>
          <a:spcPct val="0"/>
        </a:spcBef>
        <a:spcAft>
          <a:spcPct val="0"/>
        </a:spcAft>
        <a:defRPr sz="5000">
          <a:solidFill>
            <a:schemeClr val="tx1"/>
          </a:solidFill>
          <a:latin typeface="+mn-lt"/>
          <a:ea typeface="+mn-ea"/>
          <a:cs typeface="+mn-cs"/>
          <a:sym typeface="Gill Sans" charset="0"/>
        </a:defRPr>
      </a:lvl8pPr>
      <a:lvl9pPr marL="1828800" algn="ctr" rtl="0" fontAlgn="base">
        <a:spcBef>
          <a:spcPct val="0"/>
        </a:spcBef>
        <a:spcAft>
          <a:spcPct val="0"/>
        </a:spcAft>
        <a:defRPr sz="50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bwMode="auto">
          <a:xfrm>
            <a:off x="1739900" y="10363200"/>
            <a:ext cx="20904200" cy="238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algn="ctr" rtl="0" fontAlgn="base">
        <a:spcBef>
          <a:spcPct val="0"/>
        </a:spcBef>
        <a:spcAft>
          <a:spcPct val="0"/>
        </a:spcAft>
        <a:defRPr sz="4800">
          <a:solidFill>
            <a:schemeClr val="tx1"/>
          </a:solidFill>
          <a:latin typeface="+mn-lt"/>
          <a:ea typeface="+mn-ea"/>
          <a:cs typeface="+mn-cs"/>
          <a:sym typeface="Gill Sans" charset="0"/>
        </a:defRPr>
      </a:lvl1pPr>
      <a:lvl2pPr algn="ctr" rtl="0" fontAlgn="base">
        <a:spcBef>
          <a:spcPct val="0"/>
        </a:spcBef>
        <a:spcAft>
          <a:spcPct val="0"/>
        </a:spcAft>
        <a:defRPr sz="4800">
          <a:solidFill>
            <a:schemeClr val="tx1"/>
          </a:solidFill>
          <a:latin typeface="+mn-lt"/>
          <a:ea typeface="+mn-ea"/>
          <a:cs typeface="+mn-cs"/>
          <a:sym typeface="Gill Sans" charset="0"/>
        </a:defRPr>
      </a:lvl2pPr>
      <a:lvl3pPr algn="ctr" rtl="0" fontAlgn="base">
        <a:spcBef>
          <a:spcPct val="0"/>
        </a:spcBef>
        <a:spcAft>
          <a:spcPct val="0"/>
        </a:spcAft>
        <a:defRPr sz="4800">
          <a:solidFill>
            <a:schemeClr val="tx1"/>
          </a:solidFill>
          <a:latin typeface="+mn-lt"/>
          <a:ea typeface="+mn-ea"/>
          <a:cs typeface="+mn-cs"/>
          <a:sym typeface="Gill Sans" charset="0"/>
        </a:defRPr>
      </a:lvl3pPr>
      <a:lvl4pPr algn="ctr" rtl="0" fontAlgn="base">
        <a:spcBef>
          <a:spcPct val="0"/>
        </a:spcBef>
        <a:spcAft>
          <a:spcPct val="0"/>
        </a:spcAft>
        <a:defRPr sz="4800">
          <a:solidFill>
            <a:schemeClr val="tx1"/>
          </a:solidFill>
          <a:latin typeface="+mn-lt"/>
          <a:ea typeface="+mn-ea"/>
          <a:cs typeface="+mn-cs"/>
          <a:sym typeface="Gill Sans" charset="0"/>
        </a:defRPr>
      </a:lvl4pPr>
      <a:lvl5pPr algn="ctr" rtl="0" fontAlgn="base">
        <a:spcBef>
          <a:spcPct val="0"/>
        </a:spcBef>
        <a:spcAft>
          <a:spcPct val="0"/>
        </a:spcAft>
        <a:defRPr sz="4800">
          <a:solidFill>
            <a:schemeClr val="tx1"/>
          </a:solidFill>
          <a:latin typeface="+mn-lt"/>
          <a:ea typeface="+mn-ea"/>
          <a:cs typeface="+mn-cs"/>
          <a:sym typeface="Gill Sans" charset="0"/>
        </a:defRPr>
      </a:lvl5pPr>
      <a:lvl6pPr marL="457200" algn="ctr" rtl="0" fontAlgn="base">
        <a:spcBef>
          <a:spcPct val="0"/>
        </a:spcBef>
        <a:spcAft>
          <a:spcPct val="0"/>
        </a:spcAft>
        <a:defRPr sz="4800">
          <a:solidFill>
            <a:schemeClr val="tx1"/>
          </a:solidFill>
          <a:latin typeface="+mn-lt"/>
          <a:ea typeface="+mn-ea"/>
          <a:cs typeface="+mn-cs"/>
          <a:sym typeface="Gill Sans" charset="0"/>
        </a:defRPr>
      </a:lvl6pPr>
      <a:lvl7pPr marL="914400" algn="ctr" rtl="0" fontAlgn="base">
        <a:spcBef>
          <a:spcPct val="0"/>
        </a:spcBef>
        <a:spcAft>
          <a:spcPct val="0"/>
        </a:spcAft>
        <a:defRPr sz="4800">
          <a:solidFill>
            <a:schemeClr val="tx1"/>
          </a:solidFill>
          <a:latin typeface="+mn-lt"/>
          <a:ea typeface="+mn-ea"/>
          <a:cs typeface="+mn-cs"/>
          <a:sym typeface="Gill Sans" charset="0"/>
        </a:defRPr>
      </a:lvl7pPr>
      <a:lvl8pPr marL="1371600" algn="ctr" rtl="0" fontAlgn="base">
        <a:spcBef>
          <a:spcPct val="0"/>
        </a:spcBef>
        <a:spcAft>
          <a:spcPct val="0"/>
        </a:spcAft>
        <a:defRPr sz="4800">
          <a:solidFill>
            <a:schemeClr val="tx1"/>
          </a:solidFill>
          <a:latin typeface="+mn-lt"/>
          <a:ea typeface="+mn-ea"/>
          <a:cs typeface="+mn-cs"/>
          <a:sym typeface="Gill Sans" charset="0"/>
        </a:defRPr>
      </a:lvl8pPr>
      <a:lvl9pPr marL="1828800" algn="ctr" rtl="0" fontAlgn="base">
        <a:spcBef>
          <a:spcPct val="0"/>
        </a:spcBef>
        <a:spcAft>
          <a:spcPct val="0"/>
        </a:spcAft>
        <a:defRPr sz="48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5" name="Rectangle 1"/>
          <p:cNvSpPr>
            <a:spLocks noGrp="1" noChangeArrowheads="1"/>
          </p:cNvSpPr>
          <p:nvPr>
            <p:ph type="title"/>
          </p:nvPr>
        </p:nvSpPr>
        <p:spPr bwMode="auto">
          <a:xfrm>
            <a:off x="1739900" y="10363200"/>
            <a:ext cx="20904200" cy="238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algn="ctr" rtl="0" fontAlgn="base">
        <a:spcBef>
          <a:spcPct val="0"/>
        </a:spcBef>
        <a:spcAft>
          <a:spcPct val="0"/>
        </a:spcAft>
        <a:defRPr sz="4800">
          <a:solidFill>
            <a:schemeClr val="tx1"/>
          </a:solidFill>
          <a:latin typeface="+mn-lt"/>
          <a:ea typeface="+mn-ea"/>
          <a:cs typeface="+mn-cs"/>
          <a:sym typeface="Gill Sans" charset="0"/>
        </a:defRPr>
      </a:lvl1pPr>
      <a:lvl2pPr algn="ctr" rtl="0" fontAlgn="base">
        <a:spcBef>
          <a:spcPct val="0"/>
        </a:spcBef>
        <a:spcAft>
          <a:spcPct val="0"/>
        </a:spcAft>
        <a:defRPr sz="4800">
          <a:solidFill>
            <a:schemeClr val="tx1"/>
          </a:solidFill>
          <a:latin typeface="+mn-lt"/>
          <a:ea typeface="+mn-ea"/>
          <a:cs typeface="+mn-cs"/>
          <a:sym typeface="Gill Sans" charset="0"/>
        </a:defRPr>
      </a:lvl2pPr>
      <a:lvl3pPr algn="ctr" rtl="0" fontAlgn="base">
        <a:spcBef>
          <a:spcPct val="0"/>
        </a:spcBef>
        <a:spcAft>
          <a:spcPct val="0"/>
        </a:spcAft>
        <a:defRPr sz="4800">
          <a:solidFill>
            <a:schemeClr val="tx1"/>
          </a:solidFill>
          <a:latin typeface="+mn-lt"/>
          <a:ea typeface="+mn-ea"/>
          <a:cs typeface="+mn-cs"/>
          <a:sym typeface="Gill Sans" charset="0"/>
        </a:defRPr>
      </a:lvl3pPr>
      <a:lvl4pPr algn="ctr" rtl="0" fontAlgn="base">
        <a:spcBef>
          <a:spcPct val="0"/>
        </a:spcBef>
        <a:spcAft>
          <a:spcPct val="0"/>
        </a:spcAft>
        <a:defRPr sz="4800">
          <a:solidFill>
            <a:schemeClr val="tx1"/>
          </a:solidFill>
          <a:latin typeface="+mn-lt"/>
          <a:ea typeface="+mn-ea"/>
          <a:cs typeface="+mn-cs"/>
          <a:sym typeface="Gill Sans" charset="0"/>
        </a:defRPr>
      </a:lvl4pPr>
      <a:lvl5pPr algn="ctr" rtl="0" fontAlgn="base">
        <a:spcBef>
          <a:spcPct val="0"/>
        </a:spcBef>
        <a:spcAft>
          <a:spcPct val="0"/>
        </a:spcAft>
        <a:defRPr sz="4800">
          <a:solidFill>
            <a:schemeClr val="tx1"/>
          </a:solidFill>
          <a:latin typeface="+mn-lt"/>
          <a:ea typeface="+mn-ea"/>
          <a:cs typeface="+mn-cs"/>
          <a:sym typeface="Gill Sans" charset="0"/>
        </a:defRPr>
      </a:lvl5pPr>
      <a:lvl6pPr marL="457200" algn="ctr" rtl="0" fontAlgn="base">
        <a:spcBef>
          <a:spcPct val="0"/>
        </a:spcBef>
        <a:spcAft>
          <a:spcPct val="0"/>
        </a:spcAft>
        <a:defRPr sz="4800">
          <a:solidFill>
            <a:schemeClr val="tx1"/>
          </a:solidFill>
          <a:latin typeface="+mn-lt"/>
          <a:ea typeface="+mn-ea"/>
          <a:cs typeface="+mn-cs"/>
          <a:sym typeface="Gill Sans" charset="0"/>
        </a:defRPr>
      </a:lvl6pPr>
      <a:lvl7pPr marL="914400" algn="ctr" rtl="0" fontAlgn="base">
        <a:spcBef>
          <a:spcPct val="0"/>
        </a:spcBef>
        <a:spcAft>
          <a:spcPct val="0"/>
        </a:spcAft>
        <a:defRPr sz="4800">
          <a:solidFill>
            <a:schemeClr val="tx1"/>
          </a:solidFill>
          <a:latin typeface="+mn-lt"/>
          <a:ea typeface="+mn-ea"/>
          <a:cs typeface="+mn-cs"/>
          <a:sym typeface="Gill Sans" charset="0"/>
        </a:defRPr>
      </a:lvl7pPr>
      <a:lvl8pPr marL="1371600" algn="ctr" rtl="0" fontAlgn="base">
        <a:spcBef>
          <a:spcPct val="0"/>
        </a:spcBef>
        <a:spcAft>
          <a:spcPct val="0"/>
        </a:spcAft>
        <a:defRPr sz="4800">
          <a:solidFill>
            <a:schemeClr val="tx1"/>
          </a:solidFill>
          <a:latin typeface="+mn-lt"/>
          <a:ea typeface="+mn-ea"/>
          <a:cs typeface="+mn-cs"/>
          <a:sym typeface="Gill Sans" charset="0"/>
        </a:defRPr>
      </a:lvl8pPr>
      <a:lvl9pPr marL="1828800" algn="ctr" rtl="0" fontAlgn="base">
        <a:spcBef>
          <a:spcPct val="0"/>
        </a:spcBef>
        <a:spcAft>
          <a:spcPct val="0"/>
        </a:spcAft>
        <a:defRPr sz="48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9" name="Rectangle 1"/>
          <p:cNvSpPr>
            <a:spLocks noGrp="1" noChangeArrowheads="1"/>
          </p:cNvSpPr>
          <p:nvPr>
            <p:ph type="title"/>
          </p:nvPr>
        </p:nvSpPr>
        <p:spPr bwMode="auto">
          <a:xfrm>
            <a:off x="1739900" y="2146300"/>
            <a:ext cx="12547600" cy="4635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b" anchorCtr="0" compatLnSpc="1">
            <a:prstTxWarp prst="textNoShape">
              <a:avLst/>
            </a:prstTxWarp>
          </a:bodyPr>
          <a:lstStyle/>
          <a:p>
            <a:pPr lvl="0"/>
            <a:r>
              <a:rPr lang="en-US">
                <a:sym typeface="Gill Sans" charset="0"/>
              </a:rPr>
              <a:t>Click to edit Master title style</a:t>
            </a:r>
          </a:p>
        </p:txBody>
      </p:sp>
      <p:sp>
        <p:nvSpPr>
          <p:cNvPr id="7170" name="Rectangle 2"/>
          <p:cNvSpPr>
            <a:spLocks noGrp="1" noChangeArrowheads="1"/>
          </p:cNvSpPr>
          <p:nvPr>
            <p:ph type="body" idx="1"/>
          </p:nvPr>
        </p:nvSpPr>
        <p:spPr bwMode="auto">
          <a:xfrm>
            <a:off x="1739900" y="6896100"/>
            <a:ext cx="12547600" cy="4635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t"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Lst>
  <p:transition xmlns:p14="http://schemas.microsoft.com/office/powerpoint/2010/main"/>
  <p:txStyles>
    <p:titleStyle>
      <a:lvl1pPr algn="ctr" rtl="0" fontAlgn="base">
        <a:spcBef>
          <a:spcPct val="0"/>
        </a:spcBef>
        <a:spcAft>
          <a:spcPct val="0"/>
        </a:spcAft>
        <a:defRPr sz="9600">
          <a:solidFill>
            <a:schemeClr val="tx1"/>
          </a:solidFill>
          <a:latin typeface="+mj-lt"/>
          <a:ea typeface="+mj-ea"/>
          <a:cs typeface="+mj-cs"/>
          <a:sym typeface="Gill Sans" charset="0"/>
        </a:defRPr>
      </a:lvl1pPr>
      <a:lvl2pPr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9pPr>
    </p:titleStyle>
    <p:bodyStyle>
      <a:lvl1pPr algn="ctr" rtl="0" fontAlgn="base">
        <a:spcBef>
          <a:spcPct val="0"/>
        </a:spcBef>
        <a:spcAft>
          <a:spcPct val="0"/>
        </a:spcAft>
        <a:defRPr sz="4600">
          <a:solidFill>
            <a:schemeClr val="tx1"/>
          </a:solidFill>
          <a:latin typeface="+mn-lt"/>
          <a:ea typeface="+mn-ea"/>
          <a:cs typeface="+mn-cs"/>
          <a:sym typeface="Gill Sans" charset="0"/>
        </a:defRPr>
      </a:lvl1pPr>
      <a:lvl2pPr algn="ctr" rtl="0" fontAlgn="base">
        <a:spcBef>
          <a:spcPct val="0"/>
        </a:spcBef>
        <a:spcAft>
          <a:spcPct val="0"/>
        </a:spcAft>
        <a:defRPr sz="4600">
          <a:solidFill>
            <a:schemeClr val="tx1"/>
          </a:solidFill>
          <a:latin typeface="+mn-lt"/>
          <a:ea typeface="+mn-ea"/>
          <a:cs typeface="+mn-cs"/>
          <a:sym typeface="Gill Sans" charset="0"/>
        </a:defRPr>
      </a:lvl2pPr>
      <a:lvl3pPr algn="ctr" rtl="0" fontAlgn="base">
        <a:spcBef>
          <a:spcPct val="0"/>
        </a:spcBef>
        <a:spcAft>
          <a:spcPct val="0"/>
        </a:spcAft>
        <a:defRPr sz="4600">
          <a:solidFill>
            <a:schemeClr val="tx1"/>
          </a:solidFill>
          <a:latin typeface="+mn-lt"/>
          <a:ea typeface="+mn-ea"/>
          <a:cs typeface="+mn-cs"/>
          <a:sym typeface="Gill Sans" charset="0"/>
        </a:defRPr>
      </a:lvl3pPr>
      <a:lvl4pPr algn="ctr" rtl="0" fontAlgn="base">
        <a:spcBef>
          <a:spcPct val="0"/>
        </a:spcBef>
        <a:spcAft>
          <a:spcPct val="0"/>
        </a:spcAft>
        <a:defRPr sz="4600">
          <a:solidFill>
            <a:schemeClr val="tx1"/>
          </a:solidFill>
          <a:latin typeface="+mn-lt"/>
          <a:ea typeface="+mn-ea"/>
          <a:cs typeface="+mn-cs"/>
          <a:sym typeface="Gill Sans" charset="0"/>
        </a:defRPr>
      </a:lvl4pPr>
      <a:lvl5pPr algn="ctr" rtl="0" fontAlgn="base">
        <a:spcBef>
          <a:spcPct val="0"/>
        </a:spcBef>
        <a:spcAft>
          <a:spcPct val="0"/>
        </a:spcAft>
        <a:defRPr sz="4600">
          <a:solidFill>
            <a:schemeClr val="tx1"/>
          </a:solidFill>
          <a:latin typeface="+mn-lt"/>
          <a:ea typeface="+mn-ea"/>
          <a:cs typeface="+mn-cs"/>
          <a:sym typeface="Gill Sans" charset="0"/>
        </a:defRPr>
      </a:lvl5pPr>
      <a:lvl6pPr marL="457200" algn="ctr" rtl="0" fontAlgn="base">
        <a:spcBef>
          <a:spcPct val="0"/>
        </a:spcBef>
        <a:spcAft>
          <a:spcPct val="0"/>
        </a:spcAft>
        <a:defRPr sz="4600">
          <a:solidFill>
            <a:schemeClr val="tx1"/>
          </a:solidFill>
          <a:latin typeface="+mn-lt"/>
          <a:ea typeface="+mn-ea"/>
          <a:cs typeface="+mn-cs"/>
          <a:sym typeface="Gill Sans" charset="0"/>
        </a:defRPr>
      </a:lvl6pPr>
      <a:lvl7pPr marL="914400" algn="ctr" rtl="0" fontAlgn="base">
        <a:spcBef>
          <a:spcPct val="0"/>
        </a:spcBef>
        <a:spcAft>
          <a:spcPct val="0"/>
        </a:spcAft>
        <a:defRPr sz="4600">
          <a:solidFill>
            <a:schemeClr val="tx1"/>
          </a:solidFill>
          <a:latin typeface="+mn-lt"/>
          <a:ea typeface="+mn-ea"/>
          <a:cs typeface="+mn-cs"/>
          <a:sym typeface="Gill Sans" charset="0"/>
        </a:defRPr>
      </a:lvl7pPr>
      <a:lvl8pPr marL="1371600" algn="ctr" rtl="0" fontAlgn="base">
        <a:spcBef>
          <a:spcPct val="0"/>
        </a:spcBef>
        <a:spcAft>
          <a:spcPct val="0"/>
        </a:spcAft>
        <a:defRPr sz="4600">
          <a:solidFill>
            <a:schemeClr val="tx1"/>
          </a:solidFill>
          <a:latin typeface="+mn-lt"/>
          <a:ea typeface="+mn-ea"/>
          <a:cs typeface="+mn-cs"/>
          <a:sym typeface="Gill Sans" charset="0"/>
        </a:defRPr>
      </a:lvl8pPr>
      <a:lvl9pPr marL="1828800" algn="ctr" rtl="0" fontAlgn="base">
        <a:spcBef>
          <a:spcPct val="0"/>
        </a:spcBef>
        <a:spcAft>
          <a:spcPct val="0"/>
        </a:spcAft>
        <a:defRPr sz="46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bwMode="auto">
          <a:xfrm>
            <a:off x="1739900" y="2146300"/>
            <a:ext cx="12547600" cy="4635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b" anchorCtr="0" compatLnSpc="1">
            <a:prstTxWarp prst="textNoShape">
              <a:avLst/>
            </a:prstTxWarp>
          </a:bodyPr>
          <a:lstStyle/>
          <a:p>
            <a:pPr lvl="0"/>
            <a:r>
              <a:rPr lang="en-US">
                <a:sym typeface="Gill Sans" charset="0"/>
              </a:rPr>
              <a:t>Click to edit Master title style</a:t>
            </a:r>
          </a:p>
        </p:txBody>
      </p:sp>
      <p:sp>
        <p:nvSpPr>
          <p:cNvPr id="8194" name="Rectangle 2"/>
          <p:cNvSpPr>
            <a:spLocks noGrp="1" noChangeArrowheads="1"/>
          </p:cNvSpPr>
          <p:nvPr>
            <p:ph type="body" idx="1"/>
          </p:nvPr>
        </p:nvSpPr>
        <p:spPr bwMode="auto">
          <a:xfrm>
            <a:off x="1739900" y="6896100"/>
            <a:ext cx="12547600" cy="4635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t"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xmlns:p14="http://schemas.microsoft.com/office/powerpoint/2010/main"/>
  <p:txStyles>
    <p:titleStyle>
      <a:lvl1pPr algn="ctr" rtl="0" fontAlgn="base">
        <a:spcBef>
          <a:spcPct val="0"/>
        </a:spcBef>
        <a:spcAft>
          <a:spcPct val="0"/>
        </a:spcAft>
        <a:defRPr sz="9600">
          <a:solidFill>
            <a:schemeClr val="tx1"/>
          </a:solidFill>
          <a:latin typeface="+mj-lt"/>
          <a:ea typeface="+mj-ea"/>
          <a:cs typeface="+mj-cs"/>
          <a:sym typeface="Gill Sans" charset="0"/>
        </a:defRPr>
      </a:lvl1pPr>
      <a:lvl2pPr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9600">
          <a:solidFill>
            <a:schemeClr val="tx1"/>
          </a:solidFill>
          <a:latin typeface="Gill Sans" charset="0"/>
          <a:ea typeface="ヒラギノ角ゴ ProN W3" charset="0"/>
          <a:cs typeface="ヒラギノ角ゴ ProN W3" charset="0"/>
          <a:sym typeface="Gill Sans" charset="0"/>
        </a:defRPr>
      </a:lvl9pPr>
    </p:titleStyle>
    <p:bodyStyle>
      <a:lvl1pPr algn="ctr" rtl="0" fontAlgn="base">
        <a:spcBef>
          <a:spcPct val="0"/>
        </a:spcBef>
        <a:spcAft>
          <a:spcPct val="0"/>
        </a:spcAft>
        <a:defRPr sz="4600">
          <a:solidFill>
            <a:schemeClr val="tx1"/>
          </a:solidFill>
          <a:latin typeface="+mn-lt"/>
          <a:ea typeface="+mn-ea"/>
          <a:cs typeface="+mn-cs"/>
          <a:sym typeface="Gill Sans" charset="0"/>
        </a:defRPr>
      </a:lvl1pPr>
      <a:lvl2pPr algn="ctr" rtl="0" fontAlgn="base">
        <a:spcBef>
          <a:spcPct val="0"/>
        </a:spcBef>
        <a:spcAft>
          <a:spcPct val="0"/>
        </a:spcAft>
        <a:defRPr sz="4600">
          <a:solidFill>
            <a:schemeClr val="tx1"/>
          </a:solidFill>
          <a:latin typeface="+mn-lt"/>
          <a:ea typeface="+mn-ea"/>
          <a:cs typeface="+mn-cs"/>
          <a:sym typeface="Gill Sans" charset="0"/>
        </a:defRPr>
      </a:lvl2pPr>
      <a:lvl3pPr algn="ctr" rtl="0" fontAlgn="base">
        <a:spcBef>
          <a:spcPct val="0"/>
        </a:spcBef>
        <a:spcAft>
          <a:spcPct val="0"/>
        </a:spcAft>
        <a:defRPr sz="4600">
          <a:solidFill>
            <a:schemeClr val="tx1"/>
          </a:solidFill>
          <a:latin typeface="+mn-lt"/>
          <a:ea typeface="+mn-ea"/>
          <a:cs typeface="+mn-cs"/>
          <a:sym typeface="Gill Sans" charset="0"/>
        </a:defRPr>
      </a:lvl3pPr>
      <a:lvl4pPr algn="ctr" rtl="0" fontAlgn="base">
        <a:spcBef>
          <a:spcPct val="0"/>
        </a:spcBef>
        <a:spcAft>
          <a:spcPct val="0"/>
        </a:spcAft>
        <a:defRPr sz="4600">
          <a:solidFill>
            <a:schemeClr val="tx1"/>
          </a:solidFill>
          <a:latin typeface="+mn-lt"/>
          <a:ea typeface="+mn-ea"/>
          <a:cs typeface="+mn-cs"/>
          <a:sym typeface="Gill Sans" charset="0"/>
        </a:defRPr>
      </a:lvl4pPr>
      <a:lvl5pPr algn="ctr" rtl="0" fontAlgn="base">
        <a:spcBef>
          <a:spcPct val="0"/>
        </a:spcBef>
        <a:spcAft>
          <a:spcPct val="0"/>
        </a:spcAft>
        <a:defRPr sz="4600">
          <a:solidFill>
            <a:schemeClr val="tx1"/>
          </a:solidFill>
          <a:latin typeface="+mn-lt"/>
          <a:ea typeface="+mn-ea"/>
          <a:cs typeface="+mn-cs"/>
          <a:sym typeface="Gill Sans" charset="0"/>
        </a:defRPr>
      </a:lvl5pPr>
      <a:lvl6pPr marL="457200" algn="ctr" rtl="0" fontAlgn="base">
        <a:spcBef>
          <a:spcPct val="0"/>
        </a:spcBef>
        <a:spcAft>
          <a:spcPct val="0"/>
        </a:spcAft>
        <a:defRPr sz="4600">
          <a:solidFill>
            <a:schemeClr val="tx1"/>
          </a:solidFill>
          <a:latin typeface="+mn-lt"/>
          <a:ea typeface="+mn-ea"/>
          <a:cs typeface="+mn-cs"/>
          <a:sym typeface="Gill Sans" charset="0"/>
        </a:defRPr>
      </a:lvl6pPr>
      <a:lvl7pPr marL="914400" algn="ctr" rtl="0" fontAlgn="base">
        <a:spcBef>
          <a:spcPct val="0"/>
        </a:spcBef>
        <a:spcAft>
          <a:spcPct val="0"/>
        </a:spcAft>
        <a:defRPr sz="4600">
          <a:solidFill>
            <a:schemeClr val="tx1"/>
          </a:solidFill>
          <a:latin typeface="+mn-lt"/>
          <a:ea typeface="+mn-ea"/>
          <a:cs typeface="+mn-cs"/>
          <a:sym typeface="Gill Sans" charset="0"/>
        </a:defRPr>
      </a:lvl7pPr>
      <a:lvl8pPr marL="1371600" algn="ctr" rtl="0" fontAlgn="base">
        <a:spcBef>
          <a:spcPct val="0"/>
        </a:spcBef>
        <a:spcAft>
          <a:spcPct val="0"/>
        </a:spcAft>
        <a:defRPr sz="4600">
          <a:solidFill>
            <a:schemeClr val="tx1"/>
          </a:solidFill>
          <a:latin typeface="+mn-lt"/>
          <a:ea typeface="+mn-ea"/>
          <a:cs typeface="+mn-cs"/>
          <a:sym typeface="Gill Sans" charset="0"/>
        </a:defRPr>
      </a:lvl8pPr>
      <a:lvl9pPr marL="1828800" algn="ctr" rtl="0" fontAlgn="base">
        <a:spcBef>
          <a:spcPct val="0"/>
        </a:spcBef>
        <a:spcAft>
          <a:spcPct val="0"/>
        </a:spcAft>
        <a:defRPr sz="46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7" name="Rectangle 1"/>
          <p:cNvSpPr>
            <a:spLocks noGrp="1" noChangeArrowheads="1"/>
          </p:cNvSpPr>
          <p:nvPr>
            <p:ph type="title"/>
          </p:nvPr>
        </p:nvSpPr>
        <p:spPr bwMode="auto">
          <a:xfrm>
            <a:off x="2489200" y="355600"/>
            <a:ext cx="19405600" cy="3441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Tree>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marL="11176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1pPr>
      <a:lvl2pPr marL="15621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2pPr>
      <a:lvl3pPr marL="20066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3pPr>
      <a:lvl4pPr marL="24511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4pPr>
      <a:lvl5pPr marL="28956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5pPr>
      <a:lvl6pPr marL="33528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6pPr>
      <a:lvl7pPr marL="38100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7pPr>
      <a:lvl8pPr marL="42672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8pPr>
      <a:lvl9pPr marL="47244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marL="11176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1pPr>
      <a:lvl2pPr marL="15621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2pPr>
      <a:lvl3pPr marL="20066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3pPr>
      <a:lvl4pPr marL="24511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4pPr>
      <a:lvl5pPr marL="28956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5pPr>
      <a:lvl6pPr marL="33528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6pPr>
      <a:lvl7pPr marL="38100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7pPr>
      <a:lvl8pPr marL="42672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8pPr>
      <a:lvl9pPr marL="47244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5" name="Rectangle 1"/>
          <p:cNvSpPr>
            <a:spLocks noGrp="1" noChangeArrowheads="1"/>
          </p:cNvSpPr>
          <p:nvPr>
            <p:ph type="title"/>
          </p:nvPr>
        </p:nvSpPr>
        <p:spPr bwMode="auto">
          <a:xfrm>
            <a:off x="1739900" y="355600"/>
            <a:ext cx="20904200" cy="3441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
        <p:nvSpPr>
          <p:cNvPr id="11266" name="Rectangle 2"/>
          <p:cNvSpPr>
            <a:spLocks noGrp="1" noChangeArrowheads="1"/>
          </p:cNvSpPr>
          <p:nvPr>
            <p:ph type="body" idx="1"/>
          </p:nvPr>
        </p:nvSpPr>
        <p:spPr bwMode="auto">
          <a:xfrm>
            <a:off x="1739900" y="3898900"/>
            <a:ext cx="10210800" cy="8547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marL="9652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1pPr>
      <a:lvl2pPr marL="14097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2pPr>
      <a:lvl3pPr marL="18542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3pPr>
      <a:lvl4pPr marL="22987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4pPr>
      <a:lvl5pPr marL="27432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5pPr>
      <a:lvl6pPr marL="32004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6pPr>
      <a:lvl7pPr marL="36576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7pPr>
      <a:lvl8pPr marL="41148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8pPr>
      <a:lvl9pPr marL="45720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89" name="Rectangle 1"/>
          <p:cNvSpPr>
            <a:spLocks noGrp="1" noChangeArrowheads="1"/>
          </p:cNvSpPr>
          <p:nvPr>
            <p:ph type="title"/>
          </p:nvPr>
        </p:nvSpPr>
        <p:spPr bwMode="auto">
          <a:xfrm>
            <a:off x="1739900" y="355600"/>
            <a:ext cx="20904200" cy="3441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
        <p:nvSpPr>
          <p:cNvPr id="12290" name="Rectangle 2"/>
          <p:cNvSpPr>
            <a:spLocks noGrp="1" noChangeArrowheads="1"/>
          </p:cNvSpPr>
          <p:nvPr>
            <p:ph type="body" idx="1"/>
          </p:nvPr>
        </p:nvSpPr>
        <p:spPr bwMode="auto">
          <a:xfrm>
            <a:off x="1739900" y="3898900"/>
            <a:ext cx="20904200" cy="8547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t"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marL="965200" indent="-698500" algn="l" rtl="0" fontAlgn="base">
        <a:spcBef>
          <a:spcPts val="5200"/>
        </a:spcBef>
        <a:spcAft>
          <a:spcPct val="0"/>
        </a:spcAft>
        <a:buSzPct val="171000"/>
        <a:buFont typeface="Gill Sans" charset="0"/>
        <a:buChar char="•"/>
        <a:defRPr sz="4200">
          <a:solidFill>
            <a:schemeClr val="tx1"/>
          </a:solidFill>
          <a:latin typeface="+mn-lt"/>
          <a:ea typeface="+mn-ea"/>
          <a:cs typeface="+mn-cs"/>
          <a:sym typeface="Gill Sans" charset="0"/>
        </a:defRPr>
      </a:lvl1pPr>
      <a:lvl2pPr marL="1409700" indent="-698500" algn="l" rtl="0" fontAlgn="base">
        <a:spcBef>
          <a:spcPts val="5200"/>
        </a:spcBef>
        <a:spcAft>
          <a:spcPct val="0"/>
        </a:spcAft>
        <a:buSzPct val="171000"/>
        <a:buFont typeface="Gill Sans" charset="0"/>
        <a:buChar char="•"/>
        <a:defRPr sz="4200">
          <a:solidFill>
            <a:schemeClr val="tx1"/>
          </a:solidFill>
          <a:latin typeface="+mn-lt"/>
          <a:ea typeface="+mn-ea"/>
          <a:cs typeface="+mn-cs"/>
          <a:sym typeface="Gill Sans" charset="0"/>
        </a:defRPr>
      </a:lvl2pPr>
      <a:lvl3pPr marL="1854200" indent="-698500" algn="l" rtl="0" fontAlgn="base">
        <a:spcBef>
          <a:spcPts val="5200"/>
        </a:spcBef>
        <a:spcAft>
          <a:spcPct val="0"/>
        </a:spcAft>
        <a:buSzPct val="171000"/>
        <a:buFont typeface="Gill Sans" charset="0"/>
        <a:buChar char="•"/>
        <a:defRPr sz="4200">
          <a:solidFill>
            <a:schemeClr val="tx1"/>
          </a:solidFill>
          <a:latin typeface="+mn-lt"/>
          <a:ea typeface="+mn-ea"/>
          <a:cs typeface="+mn-cs"/>
          <a:sym typeface="Gill Sans" charset="0"/>
        </a:defRPr>
      </a:lvl3pPr>
      <a:lvl4pPr marL="2298700" indent="-698500" algn="l" rtl="0" fontAlgn="base">
        <a:spcBef>
          <a:spcPts val="5200"/>
        </a:spcBef>
        <a:spcAft>
          <a:spcPct val="0"/>
        </a:spcAft>
        <a:buSzPct val="171000"/>
        <a:buFont typeface="Gill Sans" charset="0"/>
        <a:buChar char="•"/>
        <a:defRPr sz="4200">
          <a:solidFill>
            <a:schemeClr val="tx1"/>
          </a:solidFill>
          <a:latin typeface="+mn-lt"/>
          <a:ea typeface="+mn-ea"/>
          <a:cs typeface="+mn-cs"/>
          <a:sym typeface="Gill Sans" charset="0"/>
        </a:defRPr>
      </a:lvl4pPr>
      <a:lvl5pPr marL="2743200" indent="-698500" algn="l" rtl="0" fontAlgn="base">
        <a:spcBef>
          <a:spcPts val="5200"/>
        </a:spcBef>
        <a:spcAft>
          <a:spcPct val="0"/>
        </a:spcAft>
        <a:buSzPct val="171000"/>
        <a:buFont typeface="Gill Sans" charset="0"/>
        <a:buChar char="•"/>
        <a:defRPr sz="4200">
          <a:solidFill>
            <a:schemeClr val="tx1"/>
          </a:solidFill>
          <a:latin typeface="+mn-lt"/>
          <a:ea typeface="+mn-ea"/>
          <a:cs typeface="+mn-cs"/>
          <a:sym typeface="Gill Sans" charset="0"/>
        </a:defRPr>
      </a:lvl5pPr>
      <a:lvl6pPr marL="3200400" indent="-698500" algn="l" rtl="0" fontAlgn="base">
        <a:spcBef>
          <a:spcPts val="5200"/>
        </a:spcBef>
        <a:spcAft>
          <a:spcPct val="0"/>
        </a:spcAft>
        <a:buSzPct val="171000"/>
        <a:buFont typeface="Gill Sans" charset="0"/>
        <a:buChar char="•"/>
        <a:defRPr sz="4200">
          <a:solidFill>
            <a:schemeClr val="tx1"/>
          </a:solidFill>
          <a:latin typeface="+mn-lt"/>
          <a:ea typeface="+mn-ea"/>
          <a:cs typeface="+mn-cs"/>
          <a:sym typeface="Gill Sans" charset="0"/>
        </a:defRPr>
      </a:lvl6pPr>
      <a:lvl7pPr marL="3657600" indent="-698500" algn="l" rtl="0" fontAlgn="base">
        <a:spcBef>
          <a:spcPts val="5200"/>
        </a:spcBef>
        <a:spcAft>
          <a:spcPct val="0"/>
        </a:spcAft>
        <a:buSzPct val="171000"/>
        <a:buFont typeface="Gill Sans" charset="0"/>
        <a:buChar char="•"/>
        <a:defRPr sz="4200">
          <a:solidFill>
            <a:schemeClr val="tx1"/>
          </a:solidFill>
          <a:latin typeface="+mn-lt"/>
          <a:ea typeface="+mn-ea"/>
          <a:cs typeface="+mn-cs"/>
          <a:sym typeface="Gill Sans" charset="0"/>
        </a:defRPr>
      </a:lvl7pPr>
      <a:lvl8pPr marL="4114800" indent="-698500" algn="l" rtl="0" fontAlgn="base">
        <a:spcBef>
          <a:spcPts val="5200"/>
        </a:spcBef>
        <a:spcAft>
          <a:spcPct val="0"/>
        </a:spcAft>
        <a:buSzPct val="171000"/>
        <a:buFont typeface="Gill Sans" charset="0"/>
        <a:buChar char="•"/>
        <a:defRPr sz="4200">
          <a:solidFill>
            <a:schemeClr val="tx1"/>
          </a:solidFill>
          <a:latin typeface="+mn-lt"/>
          <a:ea typeface="+mn-ea"/>
          <a:cs typeface="+mn-cs"/>
          <a:sym typeface="Gill Sans" charset="0"/>
        </a:defRPr>
      </a:lvl8pPr>
      <a:lvl9pPr marL="4572000" indent="-698500" algn="l" rtl="0" fontAlgn="base">
        <a:spcBef>
          <a:spcPts val="52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3" name="Rectangle 1"/>
          <p:cNvSpPr>
            <a:spLocks noGrp="1" noChangeArrowheads="1"/>
          </p:cNvSpPr>
          <p:nvPr>
            <p:ph type="title"/>
          </p:nvPr>
        </p:nvSpPr>
        <p:spPr bwMode="auto">
          <a:xfrm>
            <a:off x="1739900" y="355600"/>
            <a:ext cx="20904200" cy="3441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
        <p:nvSpPr>
          <p:cNvPr id="13314" name="Rectangle 2"/>
          <p:cNvSpPr>
            <a:spLocks noGrp="1" noChangeArrowheads="1"/>
          </p:cNvSpPr>
          <p:nvPr>
            <p:ph type="body" idx="1"/>
          </p:nvPr>
        </p:nvSpPr>
        <p:spPr bwMode="auto">
          <a:xfrm>
            <a:off x="13284200" y="3898900"/>
            <a:ext cx="9359900" cy="8547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marL="9652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1pPr>
      <a:lvl2pPr marL="14097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2pPr>
      <a:lvl3pPr marL="18542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3pPr>
      <a:lvl4pPr marL="22987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4pPr>
      <a:lvl5pPr marL="27432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5pPr>
      <a:lvl6pPr marL="32004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6pPr>
      <a:lvl7pPr marL="36576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7pPr>
      <a:lvl8pPr marL="41148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8pPr>
      <a:lvl9pPr marL="45720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7" name="Rectangle 1"/>
          <p:cNvSpPr>
            <a:spLocks noGrp="1" noChangeArrowheads="1"/>
          </p:cNvSpPr>
          <p:nvPr>
            <p:ph type="body" idx="1"/>
          </p:nvPr>
        </p:nvSpPr>
        <p:spPr bwMode="auto">
          <a:xfrm>
            <a:off x="1739900" y="3898900"/>
            <a:ext cx="10210800" cy="8547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
        <p:nvSpPr>
          <p:cNvPr id="14338" name="Rectangle 2"/>
          <p:cNvSpPr>
            <a:spLocks noGrp="1" noChangeArrowheads="1"/>
          </p:cNvSpPr>
          <p:nvPr>
            <p:ph type="title"/>
          </p:nvPr>
        </p:nvSpPr>
        <p:spPr bwMode="auto">
          <a:xfrm>
            <a:off x="1739900" y="355600"/>
            <a:ext cx="20904200" cy="3441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Tree>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marL="9652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1pPr>
      <a:lvl2pPr marL="14097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2pPr>
      <a:lvl3pPr marL="18542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3pPr>
      <a:lvl4pPr marL="22987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4pPr>
      <a:lvl5pPr marL="27432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5pPr>
      <a:lvl6pPr marL="32004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6pPr>
      <a:lvl7pPr marL="36576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7pPr>
      <a:lvl8pPr marL="41148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8pPr>
      <a:lvl9pPr marL="4572000" indent="-698500" algn="l" rtl="0" fontAlgn="base">
        <a:spcBef>
          <a:spcPts val="6900"/>
        </a:spcBef>
        <a:spcAft>
          <a:spcPct val="0"/>
        </a:spcAft>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1" name="Rectangle 1"/>
          <p:cNvSpPr>
            <a:spLocks noGrp="1" noChangeArrowheads="1"/>
          </p:cNvSpPr>
          <p:nvPr>
            <p:ph type="body" idx="1"/>
          </p:nvPr>
        </p:nvSpPr>
        <p:spPr bwMode="auto">
          <a:xfrm>
            <a:off x="1739900" y="1778000"/>
            <a:ext cx="20904200" cy="10147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marL="1066800" indent="-800100" algn="l" rtl="0" fontAlgn="base">
        <a:spcBef>
          <a:spcPts val="7300"/>
        </a:spcBef>
        <a:spcAft>
          <a:spcPct val="0"/>
        </a:spcAft>
        <a:buSzPct val="171000"/>
        <a:buFont typeface="Gill Sans" charset="0"/>
        <a:buChar char="•"/>
        <a:defRPr sz="5600">
          <a:solidFill>
            <a:schemeClr val="tx1"/>
          </a:solidFill>
          <a:latin typeface="+mn-lt"/>
          <a:ea typeface="+mn-ea"/>
          <a:cs typeface="+mn-cs"/>
          <a:sym typeface="Gill Sans" charset="0"/>
        </a:defRPr>
      </a:lvl1pPr>
      <a:lvl2pPr marL="1511300" indent="-800100" algn="l" rtl="0" fontAlgn="base">
        <a:spcBef>
          <a:spcPts val="7300"/>
        </a:spcBef>
        <a:spcAft>
          <a:spcPct val="0"/>
        </a:spcAft>
        <a:buSzPct val="171000"/>
        <a:buFont typeface="Gill Sans" charset="0"/>
        <a:buChar char="•"/>
        <a:defRPr sz="5600">
          <a:solidFill>
            <a:schemeClr val="tx1"/>
          </a:solidFill>
          <a:latin typeface="+mn-lt"/>
          <a:ea typeface="+mn-ea"/>
          <a:cs typeface="+mn-cs"/>
          <a:sym typeface="Gill Sans" charset="0"/>
        </a:defRPr>
      </a:lvl2pPr>
      <a:lvl3pPr marL="1955800" indent="-800100" algn="l" rtl="0" fontAlgn="base">
        <a:spcBef>
          <a:spcPts val="7300"/>
        </a:spcBef>
        <a:spcAft>
          <a:spcPct val="0"/>
        </a:spcAft>
        <a:buSzPct val="171000"/>
        <a:buFont typeface="Gill Sans" charset="0"/>
        <a:buChar char="•"/>
        <a:defRPr sz="5600">
          <a:solidFill>
            <a:schemeClr val="tx1"/>
          </a:solidFill>
          <a:latin typeface="+mn-lt"/>
          <a:ea typeface="+mn-ea"/>
          <a:cs typeface="+mn-cs"/>
          <a:sym typeface="Gill Sans" charset="0"/>
        </a:defRPr>
      </a:lvl3pPr>
      <a:lvl4pPr marL="2400300" indent="-800100" algn="l" rtl="0" fontAlgn="base">
        <a:spcBef>
          <a:spcPts val="7300"/>
        </a:spcBef>
        <a:spcAft>
          <a:spcPct val="0"/>
        </a:spcAft>
        <a:buSzPct val="171000"/>
        <a:buFont typeface="Gill Sans" charset="0"/>
        <a:buChar char="•"/>
        <a:defRPr sz="5600">
          <a:solidFill>
            <a:schemeClr val="tx1"/>
          </a:solidFill>
          <a:latin typeface="+mn-lt"/>
          <a:ea typeface="+mn-ea"/>
          <a:cs typeface="+mn-cs"/>
          <a:sym typeface="Gill Sans" charset="0"/>
        </a:defRPr>
      </a:lvl4pPr>
      <a:lvl5pPr marL="2844800" indent="-800100" algn="l" rtl="0" fontAlgn="base">
        <a:spcBef>
          <a:spcPts val="7300"/>
        </a:spcBef>
        <a:spcAft>
          <a:spcPct val="0"/>
        </a:spcAft>
        <a:buSzPct val="171000"/>
        <a:buFont typeface="Gill Sans" charset="0"/>
        <a:buChar char="•"/>
        <a:defRPr sz="5600">
          <a:solidFill>
            <a:schemeClr val="tx1"/>
          </a:solidFill>
          <a:latin typeface="+mn-lt"/>
          <a:ea typeface="+mn-ea"/>
          <a:cs typeface="+mn-cs"/>
          <a:sym typeface="Gill Sans" charset="0"/>
        </a:defRPr>
      </a:lvl5pPr>
      <a:lvl6pPr marL="3302000" indent="-800100" algn="l" rtl="0" fontAlgn="base">
        <a:spcBef>
          <a:spcPts val="7300"/>
        </a:spcBef>
        <a:spcAft>
          <a:spcPct val="0"/>
        </a:spcAft>
        <a:buSzPct val="171000"/>
        <a:buFont typeface="Gill Sans" charset="0"/>
        <a:buChar char="•"/>
        <a:defRPr sz="5600">
          <a:solidFill>
            <a:schemeClr val="tx1"/>
          </a:solidFill>
          <a:latin typeface="+mn-lt"/>
          <a:ea typeface="+mn-ea"/>
          <a:cs typeface="+mn-cs"/>
          <a:sym typeface="Gill Sans" charset="0"/>
        </a:defRPr>
      </a:lvl6pPr>
      <a:lvl7pPr marL="3759200" indent="-800100" algn="l" rtl="0" fontAlgn="base">
        <a:spcBef>
          <a:spcPts val="7300"/>
        </a:spcBef>
        <a:spcAft>
          <a:spcPct val="0"/>
        </a:spcAft>
        <a:buSzPct val="171000"/>
        <a:buFont typeface="Gill Sans" charset="0"/>
        <a:buChar char="•"/>
        <a:defRPr sz="5600">
          <a:solidFill>
            <a:schemeClr val="tx1"/>
          </a:solidFill>
          <a:latin typeface="+mn-lt"/>
          <a:ea typeface="+mn-ea"/>
          <a:cs typeface="+mn-cs"/>
          <a:sym typeface="Gill Sans" charset="0"/>
        </a:defRPr>
      </a:lvl7pPr>
      <a:lvl8pPr marL="4216400" indent="-800100" algn="l" rtl="0" fontAlgn="base">
        <a:spcBef>
          <a:spcPts val="7300"/>
        </a:spcBef>
        <a:spcAft>
          <a:spcPct val="0"/>
        </a:spcAft>
        <a:buSzPct val="171000"/>
        <a:buFont typeface="Gill Sans" charset="0"/>
        <a:buChar char="•"/>
        <a:defRPr sz="5600">
          <a:solidFill>
            <a:schemeClr val="tx1"/>
          </a:solidFill>
          <a:latin typeface="+mn-lt"/>
          <a:ea typeface="+mn-ea"/>
          <a:cs typeface="+mn-cs"/>
          <a:sym typeface="Gill Sans" charset="0"/>
        </a:defRPr>
      </a:lvl8pPr>
      <a:lvl9pPr marL="4673600" indent="-800100" algn="l" rtl="0" fontAlgn="base">
        <a:spcBef>
          <a:spcPts val="7300"/>
        </a:spcBef>
        <a:spcAft>
          <a:spcPct val="0"/>
        </a:spcAft>
        <a:buSzPct val="171000"/>
        <a:buFont typeface="Gill Sans" charset="0"/>
        <a:buChar char="•"/>
        <a:defRPr sz="56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5" name="Rectangle 1"/>
          <p:cNvSpPr>
            <a:spLocks noGrp="1" noChangeArrowheads="1"/>
          </p:cNvSpPr>
          <p:nvPr>
            <p:ph type="title"/>
          </p:nvPr>
        </p:nvSpPr>
        <p:spPr bwMode="auto">
          <a:xfrm>
            <a:off x="2387600" y="2298700"/>
            <a:ext cx="19621500" cy="464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b" anchorCtr="0" compatLnSpc="1">
            <a:prstTxWarp prst="textNoShape">
              <a:avLst/>
            </a:prstTxWarp>
          </a:bodyPr>
          <a:lstStyle/>
          <a:p>
            <a:pPr lvl="0"/>
            <a:r>
              <a:rPr lang="en-US">
                <a:sym typeface="Gill Sans" charset="0"/>
              </a:rPr>
              <a:t>Click to edit Master title style</a:t>
            </a:r>
          </a:p>
        </p:txBody>
      </p:sp>
      <p:sp>
        <p:nvSpPr>
          <p:cNvPr id="16386" name="Rectangle 2"/>
          <p:cNvSpPr>
            <a:spLocks noGrp="1" noChangeArrowheads="1"/>
          </p:cNvSpPr>
          <p:nvPr>
            <p:ph type="body" idx="1"/>
          </p:nvPr>
        </p:nvSpPr>
        <p:spPr bwMode="auto">
          <a:xfrm>
            <a:off x="2387600" y="7073900"/>
            <a:ext cx="19621500" cy="1587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t"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transition xmlns:p14="http://schemas.microsoft.com/office/powerpoint/2010/main"/>
  <p:txStyles>
    <p:titleStyle>
      <a:lvl1pPr algn="ctr" rtl="0" fontAlgn="base">
        <a:spcBef>
          <a:spcPct val="0"/>
        </a:spcBef>
        <a:spcAft>
          <a:spcPct val="0"/>
        </a:spcAft>
        <a:defRPr sz="11800">
          <a:solidFill>
            <a:schemeClr val="tx1"/>
          </a:solidFill>
          <a:latin typeface="+mj-lt"/>
          <a:ea typeface="+mj-ea"/>
          <a:cs typeface="+mj-cs"/>
          <a:sym typeface="Gill Sans" charset="0"/>
        </a:defRPr>
      </a:lvl1pPr>
      <a:lvl2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9pPr>
    </p:titleStyle>
    <p:bodyStyle>
      <a:lvl1pPr algn="ctr" rtl="0" fontAlgn="base">
        <a:spcBef>
          <a:spcPct val="0"/>
        </a:spcBef>
        <a:spcAft>
          <a:spcPct val="0"/>
        </a:spcAft>
        <a:defRPr sz="5000">
          <a:solidFill>
            <a:schemeClr val="tx1"/>
          </a:solidFill>
          <a:latin typeface="+mn-lt"/>
          <a:ea typeface="+mn-ea"/>
          <a:cs typeface="+mn-cs"/>
          <a:sym typeface="Gill Sans" charset="0"/>
        </a:defRPr>
      </a:lvl1pPr>
      <a:lvl2pPr algn="ctr" rtl="0" fontAlgn="base">
        <a:spcBef>
          <a:spcPct val="0"/>
        </a:spcBef>
        <a:spcAft>
          <a:spcPct val="0"/>
        </a:spcAft>
        <a:defRPr sz="5000">
          <a:solidFill>
            <a:schemeClr val="tx1"/>
          </a:solidFill>
          <a:latin typeface="+mn-lt"/>
          <a:ea typeface="+mn-ea"/>
          <a:cs typeface="+mn-cs"/>
          <a:sym typeface="Gill Sans" charset="0"/>
        </a:defRPr>
      </a:lvl2pPr>
      <a:lvl3pPr algn="ctr" rtl="0" fontAlgn="base">
        <a:spcBef>
          <a:spcPct val="0"/>
        </a:spcBef>
        <a:spcAft>
          <a:spcPct val="0"/>
        </a:spcAft>
        <a:defRPr sz="5000">
          <a:solidFill>
            <a:schemeClr val="tx1"/>
          </a:solidFill>
          <a:latin typeface="+mn-lt"/>
          <a:ea typeface="+mn-ea"/>
          <a:cs typeface="+mn-cs"/>
          <a:sym typeface="Gill Sans" charset="0"/>
        </a:defRPr>
      </a:lvl3pPr>
      <a:lvl4pPr algn="ctr" rtl="0" fontAlgn="base">
        <a:spcBef>
          <a:spcPct val="0"/>
        </a:spcBef>
        <a:spcAft>
          <a:spcPct val="0"/>
        </a:spcAft>
        <a:defRPr sz="5000">
          <a:solidFill>
            <a:schemeClr val="tx1"/>
          </a:solidFill>
          <a:latin typeface="+mn-lt"/>
          <a:ea typeface="+mn-ea"/>
          <a:cs typeface="+mn-cs"/>
          <a:sym typeface="Gill Sans" charset="0"/>
        </a:defRPr>
      </a:lvl4pPr>
      <a:lvl5pPr algn="ctr" rtl="0" fontAlgn="base">
        <a:spcBef>
          <a:spcPct val="0"/>
        </a:spcBef>
        <a:spcAft>
          <a:spcPct val="0"/>
        </a:spcAft>
        <a:defRPr sz="5000">
          <a:solidFill>
            <a:schemeClr val="tx1"/>
          </a:solidFill>
          <a:latin typeface="+mn-lt"/>
          <a:ea typeface="+mn-ea"/>
          <a:cs typeface="+mn-cs"/>
          <a:sym typeface="Gill Sans" charset="0"/>
        </a:defRPr>
      </a:lvl5pPr>
      <a:lvl6pPr marL="457200" algn="ctr" rtl="0" fontAlgn="base">
        <a:spcBef>
          <a:spcPct val="0"/>
        </a:spcBef>
        <a:spcAft>
          <a:spcPct val="0"/>
        </a:spcAft>
        <a:defRPr sz="5000">
          <a:solidFill>
            <a:schemeClr val="tx1"/>
          </a:solidFill>
          <a:latin typeface="+mn-lt"/>
          <a:ea typeface="+mn-ea"/>
          <a:cs typeface="+mn-cs"/>
          <a:sym typeface="Gill Sans" charset="0"/>
        </a:defRPr>
      </a:lvl6pPr>
      <a:lvl7pPr marL="914400" algn="ctr" rtl="0" fontAlgn="base">
        <a:spcBef>
          <a:spcPct val="0"/>
        </a:spcBef>
        <a:spcAft>
          <a:spcPct val="0"/>
        </a:spcAft>
        <a:defRPr sz="5000">
          <a:solidFill>
            <a:schemeClr val="tx1"/>
          </a:solidFill>
          <a:latin typeface="+mn-lt"/>
          <a:ea typeface="+mn-ea"/>
          <a:cs typeface="+mn-cs"/>
          <a:sym typeface="Gill Sans" charset="0"/>
        </a:defRPr>
      </a:lvl7pPr>
      <a:lvl8pPr marL="1371600" algn="ctr" rtl="0" fontAlgn="base">
        <a:spcBef>
          <a:spcPct val="0"/>
        </a:spcBef>
        <a:spcAft>
          <a:spcPct val="0"/>
        </a:spcAft>
        <a:defRPr sz="5000">
          <a:solidFill>
            <a:schemeClr val="tx1"/>
          </a:solidFill>
          <a:latin typeface="+mn-lt"/>
          <a:ea typeface="+mn-ea"/>
          <a:cs typeface="+mn-cs"/>
          <a:sym typeface="Gill Sans" charset="0"/>
        </a:defRPr>
      </a:lvl8pPr>
      <a:lvl9pPr marL="1828800" algn="ctr" rtl="0" fontAlgn="base">
        <a:spcBef>
          <a:spcPct val="0"/>
        </a:spcBef>
        <a:spcAft>
          <a:spcPct val="0"/>
        </a:spcAft>
        <a:defRPr sz="50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09" name="Rectangle 1"/>
          <p:cNvSpPr>
            <a:spLocks noGrp="1" noChangeArrowheads="1"/>
          </p:cNvSpPr>
          <p:nvPr>
            <p:ph type="title"/>
          </p:nvPr>
        </p:nvSpPr>
        <p:spPr bwMode="auto">
          <a:xfrm>
            <a:off x="2387600" y="2298700"/>
            <a:ext cx="19621500" cy="4648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b" anchorCtr="0" compatLnSpc="1">
            <a:prstTxWarp prst="textNoShape">
              <a:avLst/>
            </a:prstTxWarp>
          </a:bodyPr>
          <a:lstStyle/>
          <a:p>
            <a:pPr lvl="0"/>
            <a:r>
              <a:rPr lang="en-US">
                <a:sym typeface="Gill Sans" charset="0"/>
              </a:rPr>
              <a:t>Click to edit Master title style</a:t>
            </a:r>
          </a:p>
        </p:txBody>
      </p:sp>
      <p:sp>
        <p:nvSpPr>
          <p:cNvPr id="17410" name="Rectangle 2"/>
          <p:cNvSpPr>
            <a:spLocks noGrp="1" noChangeArrowheads="1"/>
          </p:cNvSpPr>
          <p:nvPr>
            <p:ph type="body" idx="1"/>
          </p:nvPr>
        </p:nvSpPr>
        <p:spPr bwMode="auto">
          <a:xfrm>
            <a:off x="2387600" y="7073900"/>
            <a:ext cx="19621500" cy="1587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t"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dk2" tx1="lt1" bg2="dk1" tx2="lt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ransition xmlns:p14="http://schemas.microsoft.com/office/powerpoint/2010/main"/>
  <p:txStyles>
    <p:titleStyle>
      <a:lvl1pPr algn="ctr" rtl="0" fontAlgn="base">
        <a:spcBef>
          <a:spcPct val="0"/>
        </a:spcBef>
        <a:spcAft>
          <a:spcPct val="0"/>
        </a:spcAft>
        <a:defRPr sz="11800">
          <a:solidFill>
            <a:schemeClr val="tx1"/>
          </a:solidFill>
          <a:latin typeface="+mj-lt"/>
          <a:ea typeface="+mj-ea"/>
          <a:cs typeface="+mj-cs"/>
          <a:sym typeface="Gill Sans" charset="0"/>
        </a:defRPr>
      </a:lvl1pPr>
      <a:lvl2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9pPr>
    </p:titleStyle>
    <p:bodyStyle>
      <a:lvl1pPr algn="ctr" rtl="0" fontAlgn="base">
        <a:spcBef>
          <a:spcPct val="0"/>
        </a:spcBef>
        <a:spcAft>
          <a:spcPct val="0"/>
        </a:spcAft>
        <a:defRPr sz="5000">
          <a:solidFill>
            <a:schemeClr val="tx1"/>
          </a:solidFill>
          <a:latin typeface="+mn-lt"/>
          <a:ea typeface="+mn-ea"/>
          <a:cs typeface="+mn-cs"/>
          <a:sym typeface="Gill Sans" charset="0"/>
        </a:defRPr>
      </a:lvl1pPr>
      <a:lvl2pPr algn="ctr" rtl="0" fontAlgn="base">
        <a:spcBef>
          <a:spcPct val="0"/>
        </a:spcBef>
        <a:spcAft>
          <a:spcPct val="0"/>
        </a:spcAft>
        <a:defRPr sz="5000">
          <a:solidFill>
            <a:schemeClr val="tx1"/>
          </a:solidFill>
          <a:latin typeface="+mn-lt"/>
          <a:ea typeface="+mn-ea"/>
          <a:cs typeface="+mn-cs"/>
          <a:sym typeface="Gill Sans" charset="0"/>
        </a:defRPr>
      </a:lvl2pPr>
      <a:lvl3pPr algn="ctr" rtl="0" fontAlgn="base">
        <a:spcBef>
          <a:spcPct val="0"/>
        </a:spcBef>
        <a:spcAft>
          <a:spcPct val="0"/>
        </a:spcAft>
        <a:defRPr sz="5000">
          <a:solidFill>
            <a:schemeClr val="tx1"/>
          </a:solidFill>
          <a:latin typeface="+mn-lt"/>
          <a:ea typeface="+mn-ea"/>
          <a:cs typeface="+mn-cs"/>
          <a:sym typeface="Gill Sans" charset="0"/>
        </a:defRPr>
      </a:lvl3pPr>
      <a:lvl4pPr algn="ctr" rtl="0" fontAlgn="base">
        <a:spcBef>
          <a:spcPct val="0"/>
        </a:spcBef>
        <a:spcAft>
          <a:spcPct val="0"/>
        </a:spcAft>
        <a:defRPr sz="5000">
          <a:solidFill>
            <a:schemeClr val="tx1"/>
          </a:solidFill>
          <a:latin typeface="+mn-lt"/>
          <a:ea typeface="+mn-ea"/>
          <a:cs typeface="+mn-cs"/>
          <a:sym typeface="Gill Sans" charset="0"/>
        </a:defRPr>
      </a:lvl4pPr>
      <a:lvl5pPr algn="ctr" rtl="0" fontAlgn="base">
        <a:spcBef>
          <a:spcPct val="0"/>
        </a:spcBef>
        <a:spcAft>
          <a:spcPct val="0"/>
        </a:spcAft>
        <a:defRPr sz="5000">
          <a:solidFill>
            <a:schemeClr val="tx1"/>
          </a:solidFill>
          <a:latin typeface="+mn-lt"/>
          <a:ea typeface="+mn-ea"/>
          <a:cs typeface="+mn-cs"/>
          <a:sym typeface="Gill Sans" charset="0"/>
        </a:defRPr>
      </a:lvl5pPr>
      <a:lvl6pPr marL="457200" algn="ctr" rtl="0" fontAlgn="base">
        <a:spcBef>
          <a:spcPct val="0"/>
        </a:spcBef>
        <a:spcAft>
          <a:spcPct val="0"/>
        </a:spcAft>
        <a:defRPr sz="5000">
          <a:solidFill>
            <a:schemeClr val="tx1"/>
          </a:solidFill>
          <a:latin typeface="+mn-lt"/>
          <a:ea typeface="+mn-ea"/>
          <a:cs typeface="+mn-cs"/>
          <a:sym typeface="Gill Sans" charset="0"/>
        </a:defRPr>
      </a:lvl6pPr>
      <a:lvl7pPr marL="914400" algn="ctr" rtl="0" fontAlgn="base">
        <a:spcBef>
          <a:spcPct val="0"/>
        </a:spcBef>
        <a:spcAft>
          <a:spcPct val="0"/>
        </a:spcAft>
        <a:defRPr sz="5000">
          <a:solidFill>
            <a:schemeClr val="tx1"/>
          </a:solidFill>
          <a:latin typeface="+mn-lt"/>
          <a:ea typeface="+mn-ea"/>
          <a:cs typeface="+mn-cs"/>
          <a:sym typeface="Gill Sans" charset="0"/>
        </a:defRPr>
      </a:lvl7pPr>
      <a:lvl8pPr marL="1371600" algn="ctr" rtl="0" fontAlgn="base">
        <a:spcBef>
          <a:spcPct val="0"/>
        </a:spcBef>
        <a:spcAft>
          <a:spcPct val="0"/>
        </a:spcAft>
        <a:defRPr sz="5000">
          <a:solidFill>
            <a:schemeClr val="tx1"/>
          </a:solidFill>
          <a:latin typeface="+mn-lt"/>
          <a:ea typeface="+mn-ea"/>
          <a:cs typeface="+mn-cs"/>
          <a:sym typeface="Gill Sans" charset="0"/>
        </a:defRPr>
      </a:lvl8pPr>
      <a:lvl9pPr marL="1828800" algn="ctr" rtl="0" fontAlgn="base">
        <a:spcBef>
          <a:spcPct val="0"/>
        </a:spcBef>
        <a:spcAft>
          <a:spcPct val="0"/>
        </a:spcAft>
        <a:defRPr sz="50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3" name="Rectangle 1"/>
          <p:cNvSpPr>
            <a:spLocks noGrp="1" noChangeArrowheads="1"/>
          </p:cNvSpPr>
          <p:nvPr>
            <p:ph type="title"/>
          </p:nvPr>
        </p:nvSpPr>
        <p:spPr bwMode="auto">
          <a:xfrm>
            <a:off x="1739900" y="355600"/>
            <a:ext cx="20904200" cy="3441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
        <p:nvSpPr>
          <p:cNvPr id="18434" name="Rectangle 2"/>
          <p:cNvSpPr>
            <a:spLocks noGrp="1" noChangeArrowheads="1"/>
          </p:cNvSpPr>
          <p:nvPr>
            <p:ph type="body" idx="1"/>
          </p:nvPr>
        </p:nvSpPr>
        <p:spPr bwMode="auto">
          <a:xfrm>
            <a:off x="1739900" y="3898900"/>
            <a:ext cx="20904200" cy="8547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text styles</a:t>
            </a:r>
          </a:p>
          <a:p>
            <a:pPr lvl="1"/>
            <a:r>
              <a:rPr lang="en-US">
                <a:sym typeface="Gill Sans" charset="0"/>
              </a:rPr>
              <a:t>Second level</a:t>
            </a:r>
          </a:p>
          <a:p>
            <a:pPr lvl="2"/>
            <a:r>
              <a:rPr lang="en-US">
                <a:sym typeface="Gill Sans" charset="0"/>
              </a:rPr>
              <a:t>Third level</a:t>
            </a:r>
          </a:p>
          <a:p>
            <a:pPr lvl="3"/>
            <a:r>
              <a:rPr lang="en-US">
                <a:sym typeface="Gill Sans" charset="0"/>
              </a:rPr>
              <a:t>Fourth level</a:t>
            </a:r>
          </a:p>
          <a:p>
            <a:pPr lvl="4"/>
            <a:r>
              <a:rPr lang="en-US">
                <a:sym typeface="Gill Sans" charset="0"/>
              </a:rPr>
              <a:t>Fifth level</a:t>
            </a:r>
          </a:p>
        </p:txBody>
      </p:sp>
    </p:spTree>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marL="10668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1pPr>
      <a:lvl2pPr marL="15113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2pPr>
      <a:lvl3pPr marL="19558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3pPr>
      <a:lvl4pPr marL="24003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4pPr>
      <a:lvl5pPr marL="28448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5pPr>
      <a:lvl6pPr marL="33020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6pPr>
      <a:lvl7pPr marL="37592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7pPr>
      <a:lvl8pPr marL="42164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8pPr>
      <a:lvl9pPr marL="4673600" indent="-800100" algn="l" rtl="0" fontAlgn="base">
        <a:spcBef>
          <a:spcPts val="5200"/>
        </a:spcBef>
        <a:spcAft>
          <a:spcPct val="0"/>
        </a:spcAft>
        <a:buSzPct val="171000"/>
        <a:buFont typeface="Gill Sans" charset="0"/>
        <a:buChar char="•"/>
        <a:defRPr sz="56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7" name="Rectangle 1"/>
          <p:cNvSpPr>
            <a:spLocks noGrp="1" noChangeArrowheads="1"/>
          </p:cNvSpPr>
          <p:nvPr>
            <p:ph type="title"/>
          </p:nvPr>
        </p:nvSpPr>
        <p:spPr bwMode="auto">
          <a:xfrm>
            <a:off x="1739900" y="4178300"/>
            <a:ext cx="20904200" cy="5359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charset="0"/>
              </a:rPr>
              <a:t>Click to edit Master title style</a:t>
            </a:r>
          </a:p>
        </p:txBody>
      </p:sp>
    </p:spTree>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Lst>
  <p:transition xmlns:p14="http://schemas.microsoft.com/office/powerpoint/2010/main"/>
  <p:txStyles>
    <p:titleStyle>
      <a:lvl1pPr algn="ctr" rtl="0" fontAlgn="base">
        <a:spcBef>
          <a:spcPct val="0"/>
        </a:spcBef>
        <a:spcAft>
          <a:spcPct val="0"/>
        </a:spcAft>
        <a:defRPr sz="11600">
          <a:solidFill>
            <a:schemeClr val="tx1"/>
          </a:solidFill>
          <a:latin typeface="+mj-lt"/>
          <a:ea typeface="+mj-ea"/>
          <a:cs typeface="+mj-cs"/>
          <a:sym typeface="Gill Sans" charset="0"/>
        </a:defRPr>
      </a:lvl1pPr>
      <a:lvl2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600">
          <a:solidFill>
            <a:schemeClr val="tx1"/>
          </a:solidFill>
          <a:latin typeface="Gill Sans" charset="0"/>
          <a:ea typeface="ヒラギノ角ゴ ProN W3" charset="0"/>
          <a:cs typeface="ヒラギノ角ゴ ProN W3" charset="0"/>
          <a:sym typeface="Gill Sans" charset="0"/>
        </a:defRPr>
      </a:lvl9pPr>
    </p:titleStyle>
    <p:bodyStyle>
      <a:lvl1pPr algn="ctr" rtl="0" fontAlgn="base">
        <a:spcBef>
          <a:spcPct val="0"/>
        </a:spcBef>
        <a:spcAft>
          <a:spcPct val="0"/>
        </a:spcAft>
        <a:defRPr sz="4800">
          <a:solidFill>
            <a:schemeClr val="tx1"/>
          </a:solidFill>
          <a:latin typeface="+mn-lt"/>
          <a:ea typeface="+mn-ea"/>
          <a:cs typeface="+mn-cs"/>
          <a:sym typeface="Gill Sans" charset="0"/>
        </a:defRPr>
      </a:lvl1pPr>
      <a:lvl2pPr algn="ctr" rtl="0" fontAlgn="base">
        <a:spcBef>
          <a:spcPct val="0"/>
        </a:spcBef>
        <a:spcAft>
          <a:spcPct val="0"/>
        </a:spcAft>
        <a:defRPr sz="4800">
          <a:solidFill>
            <a:schemeClr val="tx1"/>
          </a:solidFill>
          <a:latin typeface="+mn-lt"/>
          <a:ea typeface="+mn-ea"/>
          <a:cs typeface="+mn-cs"/>
          <a:sym typeface="Gill Sans" charset="0"/>
        </a:defRPr>
      </a:lvl2pPr>
      <a:lvl3pPr algn="ctr" rtl="0" fontAlgn="base">
        <a:spcBef>
          <a:spcPct val="0"/>
        </a:spcBef>
        <a:spcAft>
          <a:spcPct val="0"/>
        </a:spcAft>
        <a:defRPr sz="4800">
          <a:solidFill>
            <a:schemeClr val="tx1"/>
          </a:solidFill>
          <a:latin typeface="+mn-lt"/>
          <a:ea typeface="+mn-ea"/>
          <a:cs typeface="+mn-cs"/>
          <a:sym typeface="Gill Sans" charset="0"/>
        </a:defRPr>
      </a:lvl3pPr>
      <a:lvl4pPr algn="ctr" rtl="0" fontAlgn="base">
        <a:spcBef>
          <a:spcPct val="0"/>
        </a:spcBef>
        <a:spcAft>
          <a:spcPct val="0"/>
        </a:spcAft>
        <a:defRPr sz="4800">
          <a:solidFill>
            <a:schemeClr val="tx1"/>
          </a:solidFill>
          <a:latin typeface="+mn-lt"/>
          <a:ea typeface="+mn-ea"/>
          <a:cs typeface="+mn-cs"/>
          <a:sym typeface="Gill Sans" charset="0"/>
        </a:defRPr>
      </a:lvl4pPr>
      <a:lvl5pPr algn="ctr" rtl="0" fontAlgn="base">
        <a:spcBef>
          <a:spcPct val="0"/>
        </a:spcBef>
        <a:spcAft>
          <a:spcPct val="0"/>
        </a:spcAft>
        <a:defRPr sz="4800">
          <a:solidFill>
            <a:schemeClr val="tx1"/>
          </a:solidFill>
          <a:latin typeface="+mn-lt"/>
          <a:ea typeface="+mn-ea"/>
          <a:cs typeface="+mn-cs"/>
          <a:sym typeface="Gill Sans" charset="0"/>
        </a:defRPr>
      </a:lvl5pPr>
      <a:lvl6pPr marL="457200" algn="ctr" rtl="0" fontAlgn="base">
        <a:spcBef>
          <a:spcPct val="0"/>
        </a:spcBef>
        <a:spcAft>
          <a:spcPct val="0"/>
        </a:spcAft>
        <a:defRPr sz="4800">
          <a:solidFill>
            <a:schemeClr val="tx1"/>
          </a:solidFill>
          <a:latin typeface="+mn-lt"/>
          <a:ea typeface="+mn-ea"/>
          <a:cs typeface="+mn-cs"/>
          <a:sym typeface="Gill Sans" charset="0"/>
        </a:defRPr>
      </a:lvl6pPr>
      <a:lvl7pPr marL="914400" algn="ctr" rtl="0" fontAlgn="base">
        <a:spcBef>
          <a:spcPct val="0"/>
        </a:spcBef>
        <a:spcAft>
          <a:spcPct val="0"/>
        </a:spcAft>
        <a:defRPr sz="4800">
          <a:solidFill>
            <a:schemeClr val="tx1"/>
          </a:solidFill>
          <a:latin typeface="+mn-lt"/>
          <a:ea typeface="+mn-ea"/>
          <a:cs typeface="+mn-cs"/>
          <a:sym typeface="Gill Sans" charset="0"/>
        </a:defRPr>
      </a:lvl7pPr>
      <a:lvl8pPr marL="1371600" algn="ctr" rtl="0" fontAlgn="base">
        <a:spcBef>
          <a:spcPct val="0"/>
        </a:spcBef>
        <a:spcAft>
          <a:spcPct val="0"/>
        </a:spcAft>
        <a:defRPr sz="4800">
          <a:solidFill>
            <a:schemeClr val="tx1"/>
          </a:solidFill>
          <a:latin typeface="+mn-lt"/>
          <a:ea typeface="+mn-ea"/>
          <a:cs typeface="+mn-cs"/>
          <a:sym typeface="Gill Sans" charset="0"/>
        </a:defRPr>
      </a:lvl8pPr>
      <a:lvl9pPr marL="1828800" algn="ctr" rtl="0" fontAlgn="base">
        <a:spcBef>
          <a:spcPct val="0"/>
        </a:spcBef>
        <a:spcAft>
          <a:spcPct val="0"/>
        </a:spcAft>
        <a:defRPr sz="48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dk2" tx1="lt1" bg2="dk1" tx2="lt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ransition xmlns:p14="http://schemas.microsoft.com/office/powerpoint/2010/main"/>
  <p:txStyles>
    <p:titleStyle>
      <a:lvl1pPr algn="ctr" rtl="0" fontAlgn="base">
        <a:spcBef>
          <a:spcPct val="0"/>
        </a:spcBef>
        <a:spcAft>
          <a:spcPct val="0"/>
        </a:spcAft>
        <a:defRPr sz="11800">
          <a:solidFill>
            <a:schemeClr val="tx1"/>
          </a:solidFill>
          <a:latin typeface="+mj-lt"/>
          <a:ea typeface="+mj-ea"/>
          <a:cs typeface="+mj-cs"/>
          <a:sym typeface="Gill Sans" charset="0"/>
        </a:defRPr>
      </a:lvl1pPr>
      <a:lvl2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2pPr>
      <a:lvl3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3pPr>
      <a:lvl4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4pPr>
      <a:lvl5pPr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11800">
          <a:solidFill>
            <a:schemeClr val="tx1"/>
          </a:solidFill>
          <a:latin typeface="Gill Sans" charset="0"/>
          <a:ea typeface="ヒラギノ角ゴ ProN W3" charset="0"/>
          <a:cs typeface="ヒラギノ角ゴ ProN W3" charset="0"/>
          <a:sym typeface="Gill Sans" charset="0"/>
        </a:defRPr>
      </a:lvl9pPr>
    </p:titleStyle>
    <p:bodyStyle>
      <a:lvl1pPr marL="8890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1pPr>
      <a:lvl2pPr marL="13335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2pPr>
      <a:lvl3pPr marL="17780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3pPr>
      <a:lvl4pPr marL="22225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4pPr>
      <a:lvl5pPr marL="26670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5pPr>
      <a:lvl6pPr marL="31242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6pPr>
      <a:lvl7pPr marL="35814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7pPr>
      <a:lvl8pPr marL="40386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8pPr>
      <a:lvl9pPr marL="4495800" indent="-571500" algn="l" rtl="0" fontAlgn="base">
        <a:spcBef>
          <a:spcPts val="3400"/>
        </a:spcBef>
        <a:spcAft>
          <a:spcPct val="0"/>
        </a:spcAft>
        <a:buSzPct val="171000"/>
        <a:buFont typeface="Gill Sans" charset="0"/>
        <a:buChar char="•"/>
        <a:defRPr sz="5800">
          <a:solidFill>
            <a:schemeClr val="tx1"/>
          </a:solidFill>
          <a:latin typeface="+mn-lt"/>
          <a:ea typeface="+mn-ea"/>
          <a:cs typeface="+mn-cs"/>
          <a:sym typeface="Gill Sans"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1505"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21506"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2529"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22530"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11" r:id="rId1"/>
    <p:sldLayoutId id="2147483912" r:id="rId2"/>
    <p:sldLayoutId id="2147483913" r:id="rId3"/>
    <p:sldLayoutId id="2147483914" r:id="rId4"/>
    <p:sldLayoutId id="2147483915" r:id="rId5"/>
    <p:sldLayoutId id="2147483916" r:id="rId6"/>
    <p:sldLayoutId id="2147483917" r:id="rId7"/>
    <p:sldLayoutId id="2147483918" r:id="rId8"/>
    <p:sldLayoutId id="2147483919" r:id="rId9"/>
    <p:sldLayoutId id="2147483920" r:id="rId10"/>
    <p:sldLayoutId id="2147483921"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3553"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23554"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22" r:id="rId1"/>
    <p:sldLayoutId id="2147483923" r:id="rId2"/>
    <p:sldLayoutId id="2147483924" r:id="rId3"/>
    <p:sldLayoutId id="2147483925" r:id="rId4"/>
    <p:sldLayoutId id="2147483926" r:id="rId5"/>
    <p:sldLayoutId id="2147483927" r:id="rId6"/>
    <p:sldLayoutId id="2147483928" r:id="rId7"/>
    <p:sldLayoutId id="2147483929" r:id="rId8"/>
    <p:sldLayoutId id="2147483930" r:id="rId9"/>
    <p:sldLayoutId id="2147483931" r:id="rId10"/>
    <p:sldLayoutId id="2147483932"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4577"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24578"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33" r:id="rId1"/>
    <p:sldLayoutId id="2147483934" r:id="rId2"/>
    <p:sldLayoutId id="2147483935" r:id="rId3"/>
    <p:sldLayoutId id="2147483936" r:id="rId4"/>
    <p:sldLayoutId id="2147483937" r:id="rId5"/>
    <p:sldLayoutId id="2147483938" r:id="rId6"/>
    <p:sldLayoutId id="2147483939" r:id="rId7"/>
    <p:sldLayoutId id="2147483940" r:id="rId8"/>
    <p:sldLayoutId id="2147483941" r:id="rId9"/>
    <p:sldLayoutId id="2147483942" r:id="rId10"/>
    <p:sldLayoutId id="2147483943"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5601"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25602"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44" r:id="rId1"/>
    <p:sldLayoutId id="2147483945" r:id="rId2"/>
    <p:sldLayoutId id="2147483946" r:id="rId3"/>
    <p:sldLayoutId id="2147483947" r:id="rId4"/>
    <p:sldLayoutId id="2147483948" r:id="rId5"/>
    <p:sldLayoutId id="2147483949" r:id="rId6"/>
    <p:sldLayoutId id="2147483950" r:id="rId7"/>
    <p:sldLayoutId id="2147483951" r:id="rId8"/>
    <p:sldLayoutId id="2147483952" r:id="rId9"/>
    <p:sldLayoutId id="2147483953" r:id="rId10"/>
    <p:sldLayoutId id="2147483954"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6625"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26626"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7649"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27650"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66" r:id="rId1"/>
    <p:sldLayoutId id="2147483967" r:id="rId2"/>
    <p:sldLayoutId id="2147483968" r:id="rId3"/>
    <p:sldLayoutId id="2147483969" r:id="rId4"/>
    <p:sldLayoutId id="2147483970" r:id="rId5"/>
    <p:sldLayoutId id="2147483971" r:id="rId6"/>
    <p:sldLayoutId id="2147483972" r:id="rId7"/>
    <p:sldLayoutId id="2147483973" r:id="rId8"/>
    <p:sldLayoutId id="2147483974" r:id="rId9"/>
    <p:sldLayoutId id="2147483975" r:id="rId10"/>
    <p:sldLayoutId id="2147483976"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8673"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28674"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t"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9697"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29698"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t"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 id="2147483995" r:id="rId8"/>
    <p:sldLayoutId id="2147483996" r:id="rId9"/>
    <p:sldLayoutId id="2147483997" r:id="rId10"/>
    <p:sldLayoutId id="2147483998"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21"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30722"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3999" r:id="rId1"/>
    <p:sldLayoutId id="2147484000" r:id="rId2"/>
    <p:sldLayoutId id="2147484001" r:id="rId3"/>
    <p:sldLayoutId id="2147484002" r:id="rId4"/>
    <p:sldLayoutId id="2147484003" r:id="rId5"/>
    <p:sldLayoutId id="2147484004" r:id="rId6"/>
    <p:sldLayoutId id="2147484005" r:id="rId7"/>
    <p:sldLayoutId id="2147484006" r:id="rId8"/>
    <p:sldLayoutId id="2147484007" r:id="rId9"/>
    <p:sldLayoutId id="2147484008" r:id="rId10"/>
    <p:sldLayoutId id="2147484009"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010"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20"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lnSpc>
          <a:spcPct val="120000"/>
        </a:lnSpc>
        <a:spcBef>
          <a:spcPts val="5300"/>
        </a:spcBef>
        <a:spcAft>
          <a:spcPct val="0"/>
        </a:spcAft>
        <a:buClr>
          <a:srgbClr val="414141"/>
        </a:buClr>
        <a:buSzPct val="81000"/>
        <a:buFont typeface="Gill Sans Light" charset="0"/>
        <a:buChar char="•"/>
        <a:defRPr sz="6400">
          <a:solidFill>
            <a:schemeClr val="tx1"/>
          </a:solidFill>
          <a:latin typeface="+mn-lt"/>
          <a:ea typeface="+mn-ea"/>
          <a:cs typeface="+mn-cs"/>
          <a:sym typeface="Gill Sans Light" charset="0"/>
        </a:defRPr>
      </a:lvl1pPr>
      <a:lvl2pPr marL="685800" indent="-304800" algn="l" rtl="0" fontAlgn="base">
        <a:lnSpc>
          <a:spcPct val="120000"/>
        </a:lnSpc>
        <a:spcBef>
          <a:spcPts val="5300"/>
        </a:spcBef>
        <a:spcAft>
          <a:spcPct val="0"/>
        </a:spcAft>
        <a:buClr>
          <a:srgbClr val="414141"/>
        </a:buClr>
        <a:buSzPct val="81000"/>
        <a:buFont typeface="Gill Sans Light" charset="0"/>
        <a:buChar char="•"/>
        <a:defRPr sz="6400">
          <a:solidFill>
            <a:schemeClr val="tx1"/>
          </a:solidFill>
          <a:latin typeface="+mn-lt"/>
          <a:ea typeface="+mn-ea"/>
          <a:cs typeface="+mn-cs"/>
          <a:sym typeface="Gill Sans Light" charset="0"/>
        </a:defRPr>
      </a:lvl2pPr>
      <a:lvl3pPr marL="1066800" indent="-304800" algn="l" rtl="0" fontAlgn="base">
        <a:lnSpc>
          <a:spcPct val="120000"/>
        </a:lnSpc>
        <a:spcBef>
          <a:spcPts val="5300"/>
        </a:spcBef>
        <a:spcAft>
          <a:spcPct val="0"/>
        </a:spcAft>
        <a:buClr>
          <a:srgbClr val="414141"/>
        </a:buClr>
        <a:buSzPct val="81000"/>
        <a:buFont typeface="Gill Sans Light" charset="0"/>
        <a:buChar char="•"/>
        <a:defRPr sz="6400">
          <a:solidFill>
            <a:schemeClr val="tx1"/>
          </a:solidFill>
          <a:latin typeface="+mn-lt"/>
          <a:ea typeface="+mn-ea"/>
          <a:cs typeface="+mn-cs"/>
          <a:sym typeface="Gill Sans Light" charset="0"/>
        </a:defRPr>
      </a:lvl3pPr>
      <a:lvl4pPr marL="1447800" indent="-304800" algn="l" rtl="0" fontAlgn="base">
        <a:lnSpc>
          <a:spcPct val="120000"/>
        </a:lnSpc>
        <a:spcBef>
          <a:spcPts val="5300"/>
        </a:spcBef>
        <a:spcAft>
          <a:spcPct val="0"/>
        </a:spcAft>
        <a:buClr>
          <a:srgbClr val="414141"/>
        </a:buClr>
        <a:buSzPct val="81000"/>
        <a:buFont typeface="Gill Sans Light" charset="0"/>
        <a:buChar char="•"/>
        <a:defRPr sz="6400">
          <a:solidFill>
            <a:schemeClr val="tx1"/>
          </a:solidFill>
          <a:latin typeface="+mn-lt"/>
          <a:ea typeface="+mn-ea"/>
          <a:cs typeface="+mn-cs"/>
          <a:sym typeface="Gill Sans Light" charset="0"/>
        </a:defRPr>
      </a:lvl4pPr>
      <a:lvl5pPr marL="1828800" indent="-304800" algn="l" rtl="0" fontAlgn="base">
        <a:lnSpc>
          <a:spcPct val="120000"/>
        </a:lnSpc>
        <a:spcBef>
          <a:spcPts val="5300"/>
        </a:spcBef>
        <a:spcAft>
          <a:spcPct val="0"/>
        </a:spcAft>
        <a:buClr>
          <a:srgbClr val="414141"/>
        </a:buClr>
        <a:buSzPct val="81000"/>
        <a:buFont typeface="Gill Sans Light" charset="0"/>
        <a:buChar char="•"/>
        <a:defRPr sz="6400">
          <a:solidFill>
            <a:schemeClr val="tx1"/>
          </a:solidFill>
          <a:latin typeface="+mn-lt"/>
          <a:ea typeface="+mn-ea"/>
          <a:cs typeface="+mn-cs"/>
          <a:sym typeface="Gill Sans Light" charset="0"/>
        </a:defRPr>
      </a:lvl5pPr>
      <a:lvl6pPr marL="2286000" indent="-304800" algn="l" rtl="0" fontAlgn="base">
        <a:lnSpc>
          <a:spcPct val="120000"/>
        </a:lnSpc>
        <a:spcBef>
          <a:spcPts val="5300"/>
        </a:spcBef>
        <a:spcAft>
          <a:spcPct val="0"/>
        </a:spcAft>
        <a:buClr>
          <a:srgbClr val="414141"/>
        </a:buClr>
        <a:buSzPct val="81000"/>
        <a:buFont typeface="Gill Sans Light" charset="0"/>
        <a:buChar char="•"/>
        <a:defRPr sz="6400">
          <a:solidFill>
            <a:schemeClr val="tx1"/>
          </a:solidFill>
          <a:latin typeface="+mn-lt"/>
          <a:ea typeface="+mn-ea"/>
          <a:cs typeface="+mn-cs"/>
          <a:sym typeface="Gill Sans Light" charset="0"/>
        </a:defRPr>
      </a:lvl6pPr>
      <a:lvl7pPr marL="2743200" indent="-304800" algn="l" rtl="0" fontAlgn="base">
        <a:lnSpc>
          <a:spcPct val="120000"/>
        </a:lnSpc>
        <a:spcBef>
          <a:spcPts val="5300"/>
        </a:spcBef>
        <a:spcAft>
          <a:spcPct val="0"/>
        </a:spcAft>
        <a:buClr>
          <a:srgbClr val="414141"/>
        </a:buClr>
        <a:buSzPct val="81000"/>
        <a:buFont typeface="Gill Sans Light" charset="0"/>
        <a:buChar char="•"/>
        <a:defRPr sz="6400">
          <a:solidFill>
            <a:schemeClr val="tx1"/>
          </a:solidFill>
          <a:latin typeface="+mn-lt"/>
          <a:ea typeface="+mn-ea"/>
          <a:cs typeface="+mn-cs"/>
          <a:sym typeface="Gill Sans Light" charset="0"/>
        </a:defRPr>
      </a:lvl7pPr>
      <a:lvl8pPr marL="3200400" indent="-304800" algn="l" rtl="0" fontAlgn="base">
        <a:lnSpc>
          <a:spcPct val="120000"/>
        </a:lnSpc>
        <a:spcBef>
          <a:spcPts val="5300"/>
        </a:spcBef>
        <a:spcAft>
          <a:spcPct val="0"/>
        </a:spcAft>
        <a:buClr>
          <a:srgbClr val="414141"/>
        </a:buClr>
        <a:buSzPct val="81000"/>
        <a:buFont typeface="Gill Sans Light" charset="0"/>
        <a:buChar char="•"/>
        <a:defRPr sz="6400">
          <a:solidFill>
            <a:schemeClr val="tx1"/>
          </a:solidFill>
          <a:latin typeface="+mn-lt"/>
          <a:ea typeface="+mn-ea"/>
          <a:cs typeface="+mn-cs"/>
          <a:sym typeface="Gill Sans Light" charset="0"/>
        </a:defRPr>
      </a:lvl8pPr>
      <a:lvl9pPr marL="3657600" indent="-304800" algn="l" rtl="0" fontAlgn="base">
        <a:lnSpc>
          <a:spcPct val="120000"/>
        </a:lnSpc>
        <a:spcBef>
          <a:spcPts val="5300"/>
        </a:spcBef>
        <a:spcAft>
          <a:spcPct val="0"/>
        </a:spcAft>
        <a:buClr>
          <a:srgbClr val="414141"/>
        </a:buClr>
        <a:buSzPct val="81000"/>
        <a:buFont typeface="Gill Sans Light" charset="0"/>
        <a:buChar char="•"/>
        <a:defRPr sz="64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2769" name="Rectangle 1"/>
          <p:cNvSpPr>
            <a:spLocks noGrp="1" noChangeArrowheads="1"/>
          </p:cNvSpPr>
          <p:nvPr>
            <p:ph type="title"/>
          </p:nvPr>
        </p:nvSpPr>
        <p:spPr bwMode="auto">
          <a:xfrm>
            <a:off x="673100" y="355600"/>
            <a:ext cx="230505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title style</a:t>
            </a:r>
          </a:p>
        </p:txBody>
      </p:sp>
      <p:sp>
        <p:nvSpPr>
          <p:cNvPr id="32770" name="Rectangle 2"/>
          <p:cNvSpPr>
            <a:spLocks noGrp="1" noChangeArrowheads="1"/>
          </p:cNvSpPr>
          <p:nvPr>
            <p:ph type="body" idx="1"/>
          </p:nvPr>
        </p:nvSpPr>
        <p:spPr bwMode="auto">
          <a:xfrm>
            <a:off x="673100" y="4483100"/>
            <a:ext cx="23050500" cy="8216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val="1"/>
            </a:ext>
          </a:extLst>
        </p:spPr>
        <p:txBody>
          <a:bodyPr vert="horz" wrap="square" lIns="50800" tIns="50800" rIns="50800" bIns="50800" numCol="1" anchor="ctr" anchorCtr="0" compatLnSpc="1">
            <a:prstTxWarp prst="textNoShape">
              <a:avLst/>
            </a:prstTxWarp>
          </a:bodyPr>
          <a:lstStyle/>
          <a:p>
            <a:pPr lvl="0"/>
            <a:r>
              <a:rPr lang="en-US">
                <a:sym typeface="Gill Sans Light" charset="0"/>
              </a:rPr>
              <a:t>Click to edit Master text styles</a:t>
            </a:r>
          </a:p>
          <a:p>
            <a:pPr lvl="1"/>
            <a:r>
              <a:rPr lang="en-US">
                <a:sym typeface="Gill Sans Light" charset="0"/>
              </a:rPr>
              <a:t>Second level</a:t>
            </a:r>
          </a:p>
          <a:p>
            <a:pPr lvl="2"/>
            <a:r>
              <a:rPr lang="en-US">
                <a:sym typeface="Gill Sans Light" charset="0"/>
              </a:rPr>
              <a:t>Third level</a:t>
            </a:r>
          </a:p>
          <a:p>
            <a:pPr lvl="3"/>
            <a:r>
              <a:rPr lang="en-US">
                <a:sym typeface="Gill Sans Light" charset="0"/>
              </a:rPr>
              <a:t>Fourth level</a:t>
            </a:r>
          </a:p>
          <a:p>
            <a:pPr lvl="4"/>
            <a:r>
              <a:rPr lang="en-US">
                <a:sym typeface="Gill Sans Light" charset="0"/>
              </a:rPr>
              <a:t>Fifth level</a:t>
            </a:r>
          </a:p>
        </p:txBody>
      </p:sp>
    </p:spTree>
  </p:cSld>
  <p:clrMap bg1="lt1" tx1="dk1" bg2="lt2" tx2="dk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ransition xmlns:p14="http://schemas.microsoft.com/office/powerpoint/2010/main"/>
  <p:txStyles>
    <p:titleStyle>
      <a:lvl1pPr algn="ctr" rtl="0" fontAlgn="base">
        <a:spcBef>
          <a:spcPct val="0"/>
        </a:spcBef>
        <a:spcAft>
          <a:spcPct val="0"/>
        </a:spcAft>
        <a:defRPr sz="10000">
          <a:solidFill>
            <a:schemeClr val="tx1"/>
          </a:solidFill>
          <a:latin typeface="+mj-lt"/>
          <a:ea typeface="+mj-ea"/>
          <a:cs typeface="+mj-cs"/>
          <a:sym typeface="Gill Sans Light" charset="0"/>
        </a:defRPr>
      </a:lvl1pPr>
      <a:lvl2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2pPr>
      <a:lvl3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3pPr>
      <a:lvl4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4pPr>
      <a:lvl5pPr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5pPr>
      <a:lvl6pPr marL="4572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6pPr>
      <a:lvl7pPr marL="9144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7pPr>
      <a:lvl8pPr marL="13716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8pPr>
      <a:lvl9pPr marL="1828800" algn="ctr" rtl="0" fontAlgn="base">
        <a:spcBef>
          <a:spcPct val="0"/>
        </a:spcBef>
        <a:spcAft>
          <a:spcPct val="0"/>
        </a:spcAft>
        <a:defRPr sz="10000">
          <a:solidFill>
            <a:schemeClr val="tx1"/>
          </a:solidFill>
          <a:latin typeface="Gill Sans Light" charset="0"/>
          <a:ea typeface="ヒラギノ角ゴ ProN W3" charset="0"/>
          <a:cs typeface="ヒラギノ角ゴ ProN W3" charset="0"/>
          <a:sym typeface="Gill Sans Light" charset="0"/>
        </a:defRPr>
      </a:lvl9pPr>
    </p:titleStyle>
    <p:bodyStyle>
      <a:lvl1pPr marL="304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1pPr>
      <a:lvl2pPr marL="635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2pPr>
      <a:lvl3pPr marL="1016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3pPr>
      <a:lvl4pPr marL="1397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4pPr>
      <a:lvl5pPr marL="17780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5pPr>
      <a:lvl6pPr marL="22352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6pPr>
      <a:lvl7pPr marL="26924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7pPr>
      <a:lvl8pPr marL="31496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8pPr>
      <a:lvl9pPr marL="3606800" indent="-304800" algn="l" rtl="0" fontAlgn="base">
        <a:spcBef>
          <a:spcPts val="5300"/>
        </a:spcBef>
        <a:spcAft>
          <a:spcPct val="0"/>
        </a:spcAft>
        <a:buClr>
          <a:srgbClr val="414141"/>
        </a:buClr>
        <a:buSzPct val="81000"/>
        <a:buFont typeface="Gill Sans Light" charset="0"/>
        <a:buChar char="•"/>
        <a:defRPr sz="5200">
          <a:solidFill>
            <a:schemeClr val="tx1"/>
          </a:solidFill>
          <a:latin typeface="+mn-lt"/>
          <a:ea typeface="+mn-ea"/>
          <a:cs typeface="+mn-cs"/>
          <a:sym typeface="Gill Sans Light"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4" Type="http://schemas.openxmlformats.org/officeDocument/2006/relationships/image" Target="../media/image15.jp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6.xml.rels><?xml version="1.0" encoding="UTF-8" standalone="yes"?>
<Relationships xmlns="http://schemas.openxmlformats.org/package/2006/relationships"><Relationship Id="rId3" Type="http://schemas.openxmlformats.org/officeDocument/2006/relationships/image" Target="../media/image16.emf"/><Relationship Id="rId4" Type="http://schemas.openxmlformats.org/officeDocument/2006/relationships/image" Target="../media/image17.emf"/><Relationship Id="rId5" Type="http://schemas.openxmlformats.org/officeDocument/2006/relationships/image" Target="../media/image18.emf"/><Relationship Id="rId6" Type="http://schemas.openxmlformats.org/officeDocument/2006/relationships/image" Target="../media/image19.emf"/><Relationship Id="rId7" Type="http://schemas.openxmlformats.org/officeDocument/2006/relationships/image" Target="../media/image20.emf"/><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4" Type="http://schemas.openxmlformats.org/officeDocument/2006/relationships/image" Target="../media/image18.emf"/><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5.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jpeg"/><Relationship Id="rId3"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4"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jpeg"/><Relationship Id="rId3" Type="http://schemas.microsoft.com/office/2007/relationships/hdphoto" Target="../media/hdphoto1.wdp"/></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8.e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9.e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0.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grpSp>
        <p:nvGrpSpPr>
          <p:cNvPr id="33793" name="Group 1"/>
          <p:cNvGrpSpPr>
            <a:grpSpLocks/>
          </p:cNvGrpSpPr>
          <p:nvPr/>
        </p:nvGrpSpPr>
        <p:grpSpPr bwMode="auto">
          <a:xfrm>
            <a:off x="-1" y="2057029"/>
            <a:ext cx="24358600" cy="9983175"/>
            <a:chOff x="0" y="-2781"/>
            <a:chExt cx="15344" cy="7170"/>
          </a:xfrm>
        </p:grpSpPr>
        <p:sp>
          <p:nvSpPr>
            <p:cNvPr id="33794" name="Rectangle 2"/>
            <p:cNvSpPr>
              <a:spLocks/>
            </p:cNvSpPr>
            <p:nvPr/>
          </p:nvSpPr>
          <p:spPr bwMode="auto">
            <a:xfrm>
              <a:off x="192" y="-2781"/>
              <a:ext cx="14928" cy="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63500" tIns="63500" rIns="63500" bIns="63500" anchor="ctr"/>
            <a:lstStyle/>
            <a:p>
              <a:r>
                <a:rPr lang="sa-IN" sz="9600" dirty="0" smtClean="0">
                  <a:solidFill>
                    <a:srgbClr val="FFFFFF"/>
                  </a:solidFill>
                  <a:latin typeface="Avenir Light"/>
                  <a:ea typeface="ＭＳ Ｐゴシック" charset="0"/>
                  <a:cs typeface="Avenir Light"/>
                  <a:sym typeface="Gotham Extra Light" charset="0"/>
                </a:rPr>
                <a:t>Self and desire as seeds of virtue</a:t>
              </a:r>
            </a:p>
          </p:txBody>
        </p:sp>
        <p:sp>
          <p:nvSpPr>
            <p:cNvPr id="33797" name="Rectangle 5"/>
            <p:cNvSpPr>
              <a:spLocks/>
            </p:cNvSpPr>
            <p:nvPr/>
          </p:nvSpPr>
          <p:spPr bwMode="auto">
            <a:xfrm>
              <a:off x="0" y="1674"/>
              <a:ext cx="15344" cy="2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63500" tIns="63500" rIns="63500" bIns="63500" anchor="ctr"/>
            <a:lstStyle/>
            <a:p>
              <a:r>
                <a:rPr lang="en-US" sz="4800" dirty="0">
                  <a:solidFill>
                    <a:srgbClr val="FFFFFF"/>
                  </a:solidFill>
                  <a:latin typeface="Avenir Light"/>
                  <a:ea typeface="ＭＳ Ｐゴシック" charset="0"/>
                  <a:cs typeface="Avenir Light"/>
                  <a:sym typeface="Gotham Book" charset="0"/>
                </a:rPr>
                <a:t>Paul </a:t>
              </a:r>
              <a:r>
                <a:rPr lang="en-US" sz="4800" dirty="0" smtClean="0">
                  <a:solidFill>
                    <a:srgbClr val="FFFFFF"/>
                  </a:solidFill>
                  <a:latin typeface="Avenir Light"/>
                  <a:ea typeface="ＭＳ Ｐゴシック" charset="0"/>
                  <a:cs typeface="Avenir Light"/>
                  <a:sym typeface="Gotham Book" charset="0"/>
                </a:rPr>
                <a:t>Condon</a:t>
              </a:r>
            </a:p>
            <a:p>
              <a:r>
                <a:rPr lang="en-US" sz="4800" dirty="0" smtClean="0">
                  <a:solidFill>
                    <a:srgbClr val="FFFFFF"/>
                  </a:solidFill>
                  <a:latin typeface="Avenir Light"/>
                  <a:ea typeface="ＭＳ Ｐゴシック" charset="0"/>
                  <a:cs typeface="Avenir Light"/>
                  <a:sym typeface="Gotham Book" charset="0"/>
                </a:rPr>
                <a:t>John Dunne</a:t>
              </a:r>
            </a:p>
            <a:p>
              <a:r>
                <a:rPr lang="en-US" sz="4800" dirty="0">
                  <a:solidFill>
                    <a:srgbClr val="FFFFFF"/>
                  </a:solidFill>
                  <a:latin typeface="Avenir Light"/>
                  <a:ea typeface="ＭＳ Ｐゴシック" charset="0"/>
                  <a:cs typeface="Avenir Light"/>
                  <a:sym typeface="Gotham Book" charset="0"/>
                </a:rPr>
                <a:t>Christine Wilson-</a:t>
              </a:r>
              <a:r>
                <a:rPr lang="en-US" sz="4800" dirty="0" smtClean="0">
                  <a:solidFill>
                    <a:srgbClr val="FFFFFF"/>
                  </a:solidFill>
                  <a:latin typeface="Avenir Light"/>
                  <a:ea typeface="ＭＳ Ｐゴシック" charset="0"/>
                  <a:cs typeface="Avenir Light"/>
                  <a:sym typeface="Gotham Book" charset="0"/>
                </a:rPr>
                <a:t>Mendenhall</a:t>
              </a:r>
            </a:p>
            <a:p>
              <a:r>
                <a:rPr lang="en-US" sz="4800" dirty="0" smtClean="0">
                  <a:solidFill>
                    <a:srgbClr val="FFFFFF"/>
                  </a:solidFill>
                  <a:latin typeface="Avenir Light"/>
                  <a:ea typeface="ＭＳ Ｐゴシック" charset="0"/>
                  <a:cs typeface="Avenir Light"/>
                  <a:sym typeface="Gotham Book" charset="0"/>
                </a:rPr>
                <a:t>Wendy </a:t>
              </a:r>
              <a:r>
                <a:rPr lang="en-US" sz="4800" dirty="0" err="1" smtClean="0">
                  <a:solidFill>
                    <a:srgbClr val="FFFFFF"/>
                  </a:solidFill>
                  <a:latin typeface="Avenir Light"/>
                  <a:ea typeface="ＭＳ Ｐゴシック" charset="0"/>
                  <a:cs typeface="Avenir Light"/>
                  <a:sym typeface="Gotham Book" charset="0"/>
                </a:rPr>
                <a:t>Hasenkamp</a:t>
              </a:r>
              <a:endParaRPr lang="en-US" sz="4800" dirty="0" smtClean="0">
                <a:solidFill>
                  <a:srgbClr val="FFFFFF"/>
                </a:solidFill>
                <a:latin typeface="Avenir Light"/>
                <a:ea typeface="ＭＳ Ｐゴシック" charset="0"/>
                <a:cs typeface="Avenir Light"/>
                <a:sym typeface="Gotham Book" charset="0"/>
              </a:endParaRPr>
            </a:p>
            <a:p>
              <a:r>
                <a:rPr lang="en-US" sz="4800" dirty="0" smtClean="0">
                  <a:solidFill>
                    <a:srgbClr val="FFFFFF"/>
                  </a:solidFill>
                  <a:latin typeface="Avenir Light"/>
                  <a:ea typeface="ＭＳ Ｐゴシック" charset="0"/>
                  <a:cs typeface="Avenir Light"/>
                  <a:sym typeface="Gotham Book" charset="0"/>
                </a:rPr>
                <a:t>Karen Quigley</a:t>
              </a:r>
            </a:p>
            <a:p>
              <a:r>
                <a:rPr lang="en-US" sz="4800" dirty="0" smtClean="0">
                  <a:solidFill>
                    <a:srgbClr val="FFFFFF"/>
                  </a:solidFill>
                  <a:latin typeface="Avenir Light"/>
                  <a:ea typeface="ＭＳ Ｐゴシック" charset="0"/>
                  <a:cs typeface="Avenir Light"/>
                  <a:sym typeface="Gotham Book" charset="0"/>
                </a:rPr>
                <a:t>Lisa Feldman Barrett</a:t>
              </a:r>
              <a:endParaRPr lang="en-US" sz="4800" dirty="0">
                <a:solidFill>
                  <a:srgbClr val="FFFFFF"/>
                </a:solidFill>
                <a:latin typeface="Avenir Light"/>
                <a:ea typeface="ＭＳ Ｐゴシック" charset="0"/>
                <a:cs typeface="Avenir Light"/>
                <a:sym typeface="Gotham Book" charset="0"/>
              </a:endParaRPr>
            </a:p>
          </p:txBody>
        </p:sp>
      </p:grpSp>
      <p:pic>
        <p:nvPicPr>
          <p:cNvPr id="5" name="Picture 4"/>
          <p:cNvPicPr>
            <a:picLocks noChangeAspect="1"/>
          </p:cNvPicPr>
          <p:nvPr/>
        </p:nvPicPr>
        <p:blipFill>
          <a:blip r:embed="rId3"/>
          <a:stretch>
            <a:fillRect/>
          </a:stretch>
        </p:blipFill>
        <p:spPr>
          <a:xfrm>
            <a:off x="11049000" y="4724400"/>
            <a:ext cx="2286000" cy="2215816"/>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3" name="Group 1"/>
          <p:cNvGrpSpPr>
            <a:grpSpLocks/>
          </p:cNvGrpSpPr>
          <p:nvPr/>
        </p:nvGrpSpPr>
        <p:grpSpPr bwMode="auto">
          <a:xfrm>
            <a:off x="-1" y="2057029"/>
            <a:ext cx="24358600" cy="9983175"/>
            <a:chOff x="0" y="-2781"/>
            <a:chExt cx="15344" cy="7170"/>
          </a:xfrm>
        </p:grpSpPr>
        <p:sp>
          <p:nvSpPr>
            <p:cNvPr id="33794" name="Rectangle 2"/>
            <p:cNvSpPr>
              <a:spLocks/>
            </p:cNvSpPr>
            <p:nvPr/>
          </p:nvSpPr>
          <p:spPr bwMode="auto">
            <a:xfrm>
              <a:off x="192" y="-2781"/>
              <a:ext cx="14928" cy="1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63500" tIns="63500" rIns="63500" bIns="63500" anchor="ctr"/>
            <a:lstStyle/>
            <a:p>
              <a:r>
                <a:rPr lang="en-US" sz="9600" dirty="0" smtClean="0">
                  <a:solidFill>
                    <a:srgbClr val="FFFFFF"/>
                  </a:solidFill>
                  <a:latin typeface="Avenir Light"/>
                  <a:ea typeface="ＭＳ Ｐゴシック" charset="0"/>
                  <a:cs typeface="Avenir Light"/>
                  <a:sym typeface="Gotham Extra Light" charset="0"/>
                </a:rPr>
                <a:t>Self-Transcendence, De-Reification &amp; Flourishing</a:t>
              </a:r>
              <a:endParaRPr lang="sa-IN" sz="9600" dirty="0">
                <a:solidFill>
                  <a:srgbClr val="FFFFFF"/>
                </a:solidFill>
                <a:latin typeface="Avenir Light"/>
                <a:ea typeface="ＭＳ Ｐゴシック" charset="0"/>
                <a:cs typeface="Avenir Light"/>
                <a:sym typeface="Gotham Extra Light" charset="0"/>
              </a:endParaRPr>
            </a:p>
          </p:txBody>
        </p:sp>
        <p:sp>
          <p:nvSpPr>
            <p:cNvPr id="33797" name="Rectangle 5"/>
            <p:cNvSpPr>
              <a:spLocks/>
            </p:cNvSpPr>
            <p:nvPr/>
          </p:nvSpPr>
          <p:spPr bwMode="auto">
            <a:xfrm>
              <a:off x="0" y="1674"/>
              <a:ext cx="15344" cy="2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63500" tIns="63500" rIns="63500" bIns="63500" anchor="ctr"/>
            <a:lstStyle/>
            <a:p>
              <a:r>
                <a:rPr lang="en-US" sz="4800" dirty="0">
                  <a:solidFill>
                    <a:srgbClr val="FFFFFF"/>
                  </a:solidFill>
                  <a:latin typeface="Avenir Light"/>
                  <a:ea typeface="ＭＳ Ｐゴシック" charset="0"/>
                  <a:cs typeface="Avenir Light"/>
                  <a:sym typeface="Gotham Book" charset="0"/>
                </a:rPr>
                <a:t>Paul Condon</a:t>
              </a:r>
            </a:p>
            <a:p>
              <a:r>
                <a:rPr lang="en-US" sz="4800" dirty="0">
                  <a:solidFill>
                    <a:srgbClr val="FFFFFF"/>
                  </a:solidFill>
                  <a:latin typeface="Avenir Light"/>
                  <a:ea typeface="ＭＳ Ｐゴシック" charset="0"/>
                  <a:cs typeface="Avenir Light"/>
                  <a:sym typeface="Gotham Book" charset="0"/>
                </a:rPr>
                <a:t>John Dunne</a:t>
              </a:r>
            </a:p>
            <a:p>
              <a:r>
                <a:rPr lang="en-US" sz="4800" dirty="0">
                  <a:solidFill>
                    <a:srgbClr val="FFFFFF"/>
                  </a:solidFill>
                  <a:latin typeface="Avenir Light"/>
                  <a:ea typeface="ＭＳ Ｐゴシック" charset="0"/>
                  <a:cs typeface="Avenir Light"/>
                  <a:sym typeface="Gotham Book" charset="0"/>
                </a:rPr>
                <a:t>Christine Wilson-Mendenhall</a:t>
              </a:r>
            </a:p>
            <a:p>
              <a:r>
                <a:rPr lang="en-US" sz="4800" dirty="0">
                  <a:solidFill>
                    <a:srgbClr val="FFFFFF"/>
                  </a:solidFill>
                  <a:latin typeface="Avenir Light"/>
                  <a:ea typeface="ＭＳ Ｐゴシック" charset="0"/>
                  <a:cs typeface="Avenir Light"/>
                  <a:sym typeface="Gotham Book" charset="0"/>
                </a:rPr>
                <a:t>Wendy </a:t>
              </a:r>
              <a:r>
                <a:rPr lang="en-US" sz="4800" dirty="0" err="1">
                  <a:solidFill>
                    <a:srgbClr val="FFFFFF"/>
                  </a:solidFill>
                  <a:latin typeface="Avenir Light"/>
                  <a:ea typeface="ＭＳ Ｐゴシック" charset="0"/>
                  <a:cs typeface="Avenir Light"/>
                  <a:sym typeface="Gotham Book" charset="0"/>
                </a:rPr>
                <a:t>Hasenkamp</a:t>
              </a:r>
              <a:endParaRPr lang="en-US" sz="4800" dirty="0">
                <a:solidFill>
                  <a:srgbClr val="FFFFFF"/>
                </a:solidFill>
                <a:latin typeface="Avenir Light"/>
                <a:ea typeface="ＭＳ Ｐゴシック" charset="0"/>
                <a:cs typeface="Avenir Light"/>
                <a:sym typeface="Gotham Book" charset="0"/>
              </a:endParaRPr>
            </a:p>
            <a:p>
              <a:r>
                <a:rPr lang="en-US" sz="4800" dirty="0">
                  <a:solidFill>
                    <a:srgbClr val="FFFFFF"/>
                  </a:solidFill>
                  <a:latin typeface="Avenir Light"/>
                  <a:ea typeface="ＭＳ Ｐゴシック" charset="0"/>
                  <a:cs typeface="Avenir Light"/>
                  <a:sym typeface="Gotham Book" charset="0"/>
                </a:rPr>
                <a:t>Karen Quigley</a:t>
              </a:r>
            </a:p>
            <a:p>
              <a:r>
                <a:rPr lang="en-US" sz="4800" dirty="0">
                  <a:solidFill>
                    <a:srgbClr val="FFFFFF"/>
                  </a:solidFill>
                  <a:latin typeface="Avenir Light"/>
                  <a:ea typeface="ＭＳ Ｐゴシック" charset="0"/>
                  <a:cs typeface="Avenir Light"/>
                  <a:sym typeface="Gotham Book" charset="0"/>
                </a:rPr>
                <a:t>Lisa Feldman Barrett</a:t>
              </a:r>
            </a:p>
          </p:txBody>
        </p:sp>
      </p:grpSp>
      <p:pic>
        <p:nvPicPr>
          <p:cNvPr id="5" name="Picture 4"/>
          <p:cNvPicPr>
            <a:picLocks noChangeAspect="1"/>
          </p:cNvPicPr>
          <p:nvPr/>
        </p:nvPicPr>
        <p:blipFill>
          <a:blip r:embed="rId3"/>
          <a:stretch>
            <a:fillRect/>
          </a:stretch>
        </p:blipFill>
        <p:spPr>
          <a:xfrm>
            <a:off x="11049000" y="4724400"/>
            <a:ext cx="2286000" cy="2215816"/>
          </a:xfrm>
          <a:prstGeom prst="rect">
            <a:avLst/>
          </a:prstGeom>
        </p:spPr>
      </p:pic>
    </p:spTree>
    <p:extLst>
      <p:ext uri="{BB962C8B-B14F-4D97-AF65-F5344CB8AC3E}">
        <p14:creationId xmlns:p14="http://schemas.microsoft.com/office/powerpoint/2010/main" val="1258559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model of Self/not-Self</a:t>
            </a:r>
            <a:endParaRPr lang="en-US" dirty="0"/>
          </a:p>
        </p:txBody>
      </p:sp>
      <p:sp>
        <p:nvSpPr>
          <p:cNvPr id="3" name="Content Placeholder 2"/>
          <p:cNvSpPr>
            <a:spLocks noGrp="1"/>
          </p:cNvSpPr>
          <p:nvPr>
            <p:ph idx="1"/>
          </p:nvPr>
        </p:nvSpPr>
        <p:spPr>
          <a:xfrm>
            <a:off x="1143000" y="2971800"/>
            <a:ext cx="11506200" cy="7620000"/>
          </a:xfrm>
        </p:spPr>
        <p:txBody>
          <a:bodyPr/>
          <a:lstStyle/>
          <a:p>
            <a:r>
              <a:rPr lang="en-US" dirty="0" smtClean="0"/>
              <a:t>Critique of a </a:t>
            </a:r>
            <a:r>
              <a:rPr lang="en-US" i="1" dirty="0" smtClean="0"/>
              <a:t>hypostasized self </a:t>
            </a:r>
            <a:r>
              <a:rPr lang="en-US" dirty="0" smtClean="0"/>
              <a:t>as owner/controller </a:t>
            </a:r>
          </a:p>
          <a:p>
            <a:r>
              <a:rPr lang="en-US" dirty="0" smtClean="0"/>
              <a:t>Development of </a:t>
            </a:r>
            <a:r>
              <a:rPr lang="en-US" i="1" dirty="0" smtClean="0"/>
              <a:t>relational self </a:t>
            </a:r>
            <a:r>
              <a:rPr lang="en-US" dirty="0" smtClean="0"/>
              <a:t>mutually constituted with virtues  </a:t>
            </a:r>
            <a:endParaRPr lang="en-US" dirty="0"/>
          </a:p>
        </p:txBody>
      </p:sp>
      <p:pic>
        <p:nvPicPr>
          <p:cNvPr id="4" name="Picture 3" descr="Shantideva_b.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63800" y="2743199"/>
            <a:ext cx="7239000" cy="8252459"/>
          </a:xfrm>
          <a:prstGeom prst="rect">
            <a:avLst/>
          </a:prstGeom>
        </p:spPr>
      </p:pic>
    </p:spTree>
    <p:extLst>
      <p:ext uri="{BB962C8B-B14F-4D97-AF65-F5344CB8AC3E}">
        <p14:creationId xmlns:p14="http://schemas.microsoft.com/office/powerpoint/2010/main" val="309542814"/>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left)">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left)">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Core Virtues</a:t>
            </a:r>
            <a:endParaRPr lang="en-US" dirty="0"/>
          </a:p>
        </p:txBody>
      </p:sp>
      <p:sp>
        <p:nvSpPr>
          <p:cNvPr id="3" name="Content Placeholder 2"/>
          <p:cNvSpPr>
            <a:spLocks noGrp="1"/>
          </p:cNvSpPr>
          <p:nvPr>
            <p:ph idx="1"/>
          </p:nvPr>
        </p:nvSpPr>
        <p:spPr>
          <a:xfrm>
            <a:off x="1524000" y="2971800"/>
            <a:ext cx="12115800" cy="8039100"/>
          </a:xfrm>
        </p:spPr>
        <p:txBody>
          <a:bodyPr/>
          <a:lstStyle/>
          <a:p>
            <a:pPr>
              <a:spcAft>
                <a:spcPts val="600"/>
              </a:spcAft>
            </a:pPr>
            <a:r>
              <a:rPr lang="en-US" dirty="0" smtClean="0"/>
              <a:t>Wisdom</a:t>
            </a:r>
          </a:p>
          <a:p>
            <a:pPr lvl="1">
              <a:spcBef>
                <a:spcPts val="600"/>
              </a:spcBef>
              <a:spcAft>
                <a:spcPts val="0"/>
              </a:spcAft>
            </a:pPr>
            <a:r>
              <a:rPr lang="en-US" i="1" dirty="0" err="1" smtClean="0"/>
              <a:t>Yath</a:t>
            </a:r>
            <a:r>
              <a:rPr lang="en-US" i="1" dirty="0" err="1" smtClean="0"/>
              <a:t>ābhūtadarśana</a:t>
            </a:r>
            <a:r>
              <a:rPr lang="en-US" dirty="0" smtClean="0"/>
              <a:t> </a:t>
            </a:r>
            <a:r>
              <a:rPr lang="en-US" dirty="0" smtClean="0"/>
              <a:t>(“seeing truly”)</a:t>
            </a:r>
            <a:endParaRPr lang="en-US" i="1" dirty="0" smtClean="0"/>
          </a:p>
          <a:p>
            <a:pPr lvl="1">
              <a:spcBef>
                <a:spcPts val="600"/>
              </a:spcBef>
              <a:spcAft>
                <a:spcPts val="3300"/>
              </a:spcAft>
            </a:pPr>
            <a:r>
              <a:rPr lang="en-US" dirty="0" smtClean="0"/>
              <a:t>Deconstructive: embracing the humbling </a:t>
            </a:r>
            <a:r>
              <a:rPr lang="en-US" dirty="0" err="1" smtClean="0"/>
              <a:t>aporia</a:t>
            </a:r>
            <a:r>
              <a:rPr lang="en-US" dirty="0" smtClean="0"/>
              <a:t> of relations</a:t>
            </a:r>
            <a:endParaRPr lang="en-US" dirty="0" smtClean="0"/>
          </a:p>
          <a:p>
            <a:pPr>
              <a:spcBef>
                <a:spcPts val="0"/>
              </a:spcBef>
            </a:pPr>
            <a:r>
              <a:rPr lang="en-US" dirty="0" smtClean="0"/>
              <a:t>Compassion</a:t>
            </a:r>
          </a:p>
          <a:p>
            <a:pPr lvl="1">
              <a:spcBef>
                <a:spcPts val="0"/>
              </a:spcBef>
            </a:pPr>
            <a:r>
              <a:rPr lang="en-US" dirty="0" smtClean="0"/>
              <a:t>Empathy and action</a:t>
            </a:r>
          </a:p>
          <a:p>
            <a:pPr lvl="1">
              <a:spcBef>
                <a:spcPts val="0"/>
              </a:spcBef>
            </a:pPr>
            <a:r>
              <a:rPr lang="en-US" dirty="0" smtClean="0"/>
              <a:t>World-making through </a:t>
            </a:r>
            <a:r>
              <a:rPr lang="en-US" i="1" dirty="0" smtClean="0"/>
              <a:t>other-centered</a:t>
            </a:r>
            <a:r>
              <a:rPr lang="en-US" dirty="0" smtClean="0"/>
              <a:t> relations</a:t>
            </a:r>
            <a:r>
              <a:rPr lang="en-US" i="1" dirty="0" smtClean="0"/>
              <a:t>.</a:t>
            </a:r>
            <a:endParaRPr lang="en-US" dirty="0" smtClean="0"/>
          </a:p>
        </p:txBody>
      </p:sp>
      <p:pic>
        <p:nvPicPr>
          <p:cNvPr id="4" name="Picture 3" descr="samantabhadr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78844" y="2743200"/>
            <a:ext cx="5709356" cy="8056953"/>
          </a:xfrm>
          <a:prstGeom prst="rect">
            <a:avLst/>
          </a:prstGeom>
        </p:spPr>
      </p:pic>
    </p:spTree>
    <p:extLst>
      <p:ext uri="{BB962C8B-B14F-4D97-AF65-F5344CB8AC3E}">
        <p14:creationId xmlns:p14="http://schemas.microsoft.com/office/powerpoint/2010/main" val="3622267010"/>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left)">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ssolv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 &amp; Integration</a:t>
            </a:r>
            <a:endParaRPr lang="en-US" dirty="0"/>
          </a:p>
        </p:txBody>
      </p:sp>
      <p:sp>
        <p:nvSpPr>
          <p:cNvPr id="3" name="Content Placeholder 2"/>
          <p:cNvSpPr>
            <a:spLocks noGrp="1"/>
          </p:cNvSpPr>
          <p:nvPr>
            <p:ph idx="1"/>
          </p:nvPr>
        </p:nvSpPr>
        <p:spPr>
          <a:xfrm>
            <a:off x="1143000" y="2971800"/>
            <a:ext cx="21869400" cy="8077200"/>
          </a:xfrm>
        </p:spPr>
        <p:txBody>
          <a:bodyPr/>
          <a:lstStyle/>
          <a:p>
            <a:pPr>
              <a:spcAft>
                <a:spcPts val="6600"/>
              </a:spcAft>
            </a:pPr>
            <a:r>
              <a:rPr lang="en-US" dirty="0" smtClean="0"/>
              <a:t>Compassion can become an enemy (</a:t>
            </a:r>
            <a:r>
              <a:rPr lang="en-US" dirty="0" err="1" smtClean="0"/>
              <a:t>སྙིང་རྗེ་དགྲར་ལངས</a:t>
            </a:r>
            <a:r>
              <a:rPr lang="en-US" dirty="0" smtClean="0"/>
              <a:t>་)</a:t>
            </a:r>
          </a:p>
          <a:p>
            <a:r>
              <a:rPr lang="en-US" dirty="0" smtClean="0"/>
              <a:t>Wisdom can become an enemy (</a:t>
            </a:r>
            <a:r>
              <a:rPr lang="en-US" dirty="0" err="1" smtClean="0"/>
              <a:t>སྟོང་པ་དགྲར་ལངས</a:t>
            </a:r>
            <a:r>
              <a:rPr lang="en-US" dirty="0" smtClean="0"/>
              <a:t>་) </a:t>
            </a:r>
            <a:endParaRPr lang="en-US" dirty="0"/>
          </a:p>
        </p:txBody>
      </p:sp>
    </p:spTree>
    <p:extLst>
      <p:ext uri="{BB962C8B-B14F-4D97-AF65-F5344CB8AC3E}">
        <p14:creationId xmlns:p14="http://schemas.microsoft.com/office/powerpoint/2010/main" val="2216343143"/>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Examining Wisdom and Compassion</a:t>
            </a:r>
            <a:endParaRPr lang="en-US" dirty="0"/>
          </a:p>
        </p:txBody>
      </p:sp>
      <p:sp>
        <p:nvSpPr>
          <p:cNvPr id="3" name="Content Placeholder 2"/>
          <p:cNvSpPr>
            <a:spLocks noGrp="1"/>
          </p:cNvSpPr>
          <p:nvPr>
            <p:ph idx="1"/>
          </p:nvPr>
        </p:nvSpPr>
        <p:spPr>
          <a:xfrm>
            <a:off x="1143000" y="2971800"/>
            <a:ext cx="21336000" cy="8229600"/>
          </a:xfrm>
        </p:spPr>
        <p:txBody>
          <a:bodyPr/>
          <a:lstStyle/>
          <a:p>
            <a:pPr>
              <a:spcAft>
                <a:spcPts val="6600"/>
              </a:spcAft>
            </a:pPr>
            <a:r>
              <a:rPr lang="en-US" dirty="0" smtClean="0"/>
              <a:t>Self-transcending desires and emotions as “conducive to compassion.”</a:t>
            </a:r>
          </a:p>
          <a:p>
            <a:r>
              <a:rPr lang="en-US" dirty="0" smtClean="0"/>
              <a:t>Dereification as “conducive to wisdom.” </a:t>
            </a:r>
            <a:endParaRPr lang="en-US" dirty="0"/>
          </a:p>
        </p:txBody>
      </p:sp>
    </p:spTree>
    <p:extLst>
      <p:ext uri="{BB962C8B-B14F-4D97-AF65-F5344CB8AC3E}">
        <p14:creationId xmlns:p14="http://schemas.microsoft.com/office/powerpoint/2010/main" val="1020330392"/>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Reification</a:t>
            </a:r>
            <a:endParaRPr lang="en-US" dirty="0"/>
          </a:p>
        </p:txBody>
      </p:sp>
      <p:sp>
        <p:nvSpPr>
          <p:cNvPr id="3" name="Content Placeholder 2"/>
          <p:cNvSpPr>
            <a:spLocks noGrp="1"/>
          </p:cNvSpPr>
          <p:nvPr>
            <p:ph idx="1"/>
          </p:nvPr>
        </p:nvSpPr>
        <p:spPr/>
        <p:txBody>
          <a:bodyPr/>
          <a:lstStyle/>
          <a:p>
            <a:r>
              <a:rPr lang="en-US" dirty="0" smtClean="0"/>
              <a:t>A reified thought is “fused” with the world; it is experienced as real. </a:t>
            </a:r>
            <a:endParaRPr lang="en-US" dirty="0"/>
          </a:p>
        </p:txBody>
      </p:sp>
      <p:pic>
        <p:nvPicPr>
          <p:cNvPr id="4" name="Picture 3" descr="strawberrie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63400" y="3886200"/>
            <a:ext cx="10439400" cy="6263640"/>
          </a:xfrm>
          <a:prstGeom prst="rect">
            <a:avLst/>
          </a:prstGeom>
        </p:spPr>
      </p:pic>
    </p:spTree>
    <p:extLst>
      <p:ext uri="{BB962C8B-B14F-4D97-AF65-F5344CB8AC3E}">
        <p14:creationId xmlns:p14="http://schemas.microsoft.com/office/powerpoint/2010/main" val="1587264365"/>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Dereification</a:t>
            </a:r>
            <a:endParaRPr lang="en-US" dirty="0"/>
          </a:p>
        </p:txBody>
      </p:sp>
      <p:sp>
        <p:nvSpPr>
          <p:cNvPr id="3" name="Content Placeholder 2"/>
          <p:cNvSpPr>
            <a:spLocks noGrp="1"/>
          </p:cNvSpPr>
          <p:nvPr>
            <p:ph idx="1"/>
          </p:nvPr>
        </p:nvSpPr>
        <p:spPr/>
        <p:txBody>
          <a:bodyPr/>
          <a:lstStyle/>
          <a:p>
            <a:r>
              <a:rPr lang="en-US" dirty="0" smtClean="0"/>
              <a:t>A </a:t>
            </a:r>
            <a:r>
              <a:rPr lang="en-US" dirty="0" err="1" smtClean="0"/>
              <a:t>dereified</a:t>
            </a:r>
            <a:r>
              <a:rPr lang="en-US" dirty="0" smtClean="0"/>
              <a:t> thought is experienced as a representational mental event that is </a:t>
            </a:r>
            <a:r>
              <a:rPr lang="en-US" i="1" dirty="0" smtClean="0"/>
              <a:t>not</a:t>
            </a:r>
            <a:r>
              <a:rPr lang="en-US" dirty="0" smtClean="0"/>
              <a:t> felt to be what it represents.</a:t>
            </a:r>
            <a:endParaRPr lang="en-US" dirty="0"/>
          </a:p>
        </p:txBody>
      </p:sp>
      <p:pic>
        <p:nvPicPr>
          <p:cNvPr id="4" name="Picture 3" descr="Magritte_pip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96600" y="3505200"/>
            <a:ext cx="12327052" cy="6478291"/>
          </a:xfrm>
          <a:prstGeom prst="rect">
            <a:avLst/>
          </a:prstGeom>
        </p:spPr>
      </p:pic>
      <p:sp>
        <p:nvSpPr>
          <p:cNvPr id="5" name="Rectangle 4"/>
          <p:cNvSpPr/>
          <p:nvPr/>
        </p:nvSpPr>
        <p:spPr>
          <a:xfrm>
            <a:off x="11811000" y="8534400"/>
            <a:ext cx="10961286" cy="1066800"/>
          </a:xfrm>
          <a:prstGeom prst="rect">
            <a:avLst/>
          </a:prstGeom>
          <a:solidFill>
            <a:srgbClr val="E6DCAE"/>
          </a:solidFill>
          <a:ln>
            <a:noFill/>
          </a:ln>
        </p:spPr>
        <p:style>
          <a:lnRef idx="1">
            <a:schemeClr val="accent1"/>
          </a:lnRef>
          <a:fillRef idx="3">
            <a:schemeClr val="accent1"/>
          </a:fillRef>
          <a:effectRef idx="2">
            <a:schemeClr val="accent1"/>
          </a:effectRef>
          <a:fontRef idx="minor">
            <a:schemeClr val="lt1"/>
          </a:fontRef>
        </p:style>
        <p:txBody>
          <a:bodyPr lIns="217709" tIns="108855" rIns="217709" bIns="108855" rtlCol="0" anchor="ctr"/>
          <a:lstStyle/>
          <a:p>
            <a:pPr defTabSz="1088547"/>
            <a:endParaRPr lang="en-US">
              <a:solidFill>
                <a:srgbClr val="FFFFFF"/>
              </a:solidFill>
              <a:latin typeface="Arial"/>
              <a:cs typeface="Arial"/>
            </a:endParaRPr>
          </a:p>
        </p:txBody>
      </p:sp>
    </p:spTree>
    <p:extLst>
      <p:ext uri="{BB962C8B-B14F-4D97-AF65-F5344CB8AC3E}">
        <p14:creationId xmlns:p14="http://schemas.microsoft.com/office/powerpoint/2010/main" val="3488141660"/>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500"/>
                                        <p:tgtEl>
                                          <p:spTgt spid="4"/>
                                        </p:tgtEl>
                                      </p:cBhvr>
                                    </p:animEffect>
                                  </p:childTnLst>
                                </p:cTn>
                              </p:par>
                              <p:par>
                                <p:cTn id="14" presetID="9" presetClass="entr" presetSubtype="0"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xit" presetSubtype="0" fill="hold" grpId="0" nodeType="clickEffect">
                                  <p:stCondLst>
                                    <p:cond delay="0"/>
                                  </p:stCondLst>
                                  <p:childTnLst>
                                    <p:animEffect transition="out" filter="dissolve">
                                      <p:cBhvr>
                                        <p:cTn id="20" dur="500"/>
                                        <p:tgtEl>
                                          <p:spTgt spid="5"/>
                                        </p:tgtEl>
                                      </p:cBhvr>
                                    </p:animEffect>
                                    <p:set>
                                      <p:cBhvr>
                                        <p:cTn id="21"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Relationships</a:t>
            </a:r>
            <a:endParaRPr lang="en-US" dirty="0"/>
          </a:p>
        </p:txBody>
      </p:sp>
      <p:pic>
        <p:nvPicPr>
          <p:cNvPr id="5" name="Picture 4"/>
          <p:cNvPicPr>
            <a:picLocks noChangeAspect="1"/>
          </p:cNvPicPr>
          <p:nvPr/>
        </p:nvPicPr>
        <p:blipFill rotWithShape="1">
          <a:blip r:embed="rId3"/>
          <a:srcRect l="24665" r="3765"/>
          <a:stretch/>
        </p:blipFill>
        <p:spPr>
          <a:xfrm>
            <a:off x="6477000" y="7767534"/>
            <a:ext cx="5810426" cy="4572000"/>
          </a:xfrm>
          <a:prstGeom prst="rect">
            <a:avLst/>
          </a:prstGeom>
        </p:spPr>
      </p:pic>
      <p:pic>
        <p:nvPicPr>
          <p:cNvPr id="7" name="Picture 6"/>
          <p:cNvPicPr>
            <a:picLocks noChangeAspect="1"/>
          </p:cNvPicPr>
          <p:nvPr/>
        </p:nvPicPr>
        <p:blipFill>
          <a:blip r:embed="rId4"/>
          <a:stretch>
            <a:fillRect/>
          </a:stretch>
        </p:blipFill>
        <p:spPr>
          <a:xfrm>
            <a:off x="6477000" y="2895600"/>
            <a:ext cx="3724183" cy="4724400"/>
          </a:xfrm>
          <a:prstGeom prst="rect">
            <a:avLst/>
          </a:prstGeom>
        </p:spPr>
      </p:pic>
      <p:pic>
        <p:nvPicPr>
          <p:cNvPr id="8" name="Picture 7"/>
          <p:cNvPicPr>
            <a:picLocks noChangeAspect="1"/>
          </p:cNvPicPr>
          <p:nvPr/>
        </p:nvPicPr>
        <p:blipFill rotWithShape="1">
          <a:blip r:embed="rId5"/>
          <a:srcRect r="19184"/>
          <a:stretch/>
        </p:blipFill>
        <p:spPr>
          <a:xfrm>
            <a:off x="12420600" y="7767534"/>
            <a:ext cx="5562600" cy="4576866"/>
          </a:xfrm>
          <a:prstGeom prst="rect">
            <a:avLst/>
          </a:prstGeom>
        </p:spPr>
      </p:pic>
      <p:pic>
        <p:nvPicPr>
          <p:cNvPr id="9" name="Picture 8"/>
          <p:cNvPicPr>
            <a:picLocks noChangeAspect="1"/>
          </p:cNvPicPr>
          <p:nvPr/>
        </p:nvPicPr>
        <p:blipFill>
          <a:blip r:embed="rId6"/>
          <a:stretch>
            <a:fillRect/>
          </a:stretch>
        </p:blipFill>
        <p:spPr>
          <a:xfrm>
            <a:off x="10363200" y="2895600"/>
            <a:ext cx="7663120" cy="4724400"/>
          </a:xfrm>
          <a:prstGeom prst="rect">
            <a:avLst/>
          </a:prstGeom>
        </p:spPr>
      </p:pic>
    </p:spTree>
    <p:extLst>
      <p:ext uri="{BB962C8B-B14F-4D97-AF65-F5344CB8AC3E}">
        <p14:creationId xmlns:p14="http://schemas.microsoft.com/office/powerpoint/2010/main" val="3307964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Aims</a:t>
            </a:r>
            <a:endParaRPr lang="en-US" dirty="0"/>
          </a:p>
        </p:txBody>
      </p:sp>
      <p:sp>
        <p:nvSpPr>
          <p:cNvPr id="3" name="Content Placeholder 2"/>
          <p:cNvSpPr>
            <a:spLocks noGrp="1"/>
          </p:cNvSpPr>
          <p:nvPr>
            <p:ph idx="1"/>
          </p:nvPr>
        </p:nvSpPr>
        <p:spPr>
          <a:xfrm>
            <a:off x="1143000" y="2971800"/>
            <a:ext cx="21183600" cy="8039100"/>
          </a:xfrm>
        </p:spPr>
        <p:txBody>
          <a:bodyPr/>
          <a:lstStyle/>
          <a:p>
            <a:pPr>
              <a:lnSpc>
                <a:spcPct val="150000"/>
              </a:lnSpc>
            </a:pPr>
            <a:r>
              <a:rPr lang="en-US" dirty="0" smtClean="0"/>
              <a:t>Aim 1: Integrate Buddhist framework with psychological literature</a:t>
            </a:r>
          </a:p>
          <a:p>
            <a:pPr>
              <a:lnSpc>
                <a:spcPct val="150000"/>
              </a:lnSpc>
            </a:pPr>
            <a:r>
              <a:rPr lang="en-US" dirty="0" smtClean="0"/>
              <a:t>Aim 2: Assess quality of intentions using psychological methods</a:t>
            </a:r>
          </a:p>
          <a:p>
            <a:pPr>
              <a:lnSpc>
                <a:spcPct val="150000"/>
              </a:lnSpc>
            </a:pPr>
            <a:r>
              <a:rPr lang="en-US" dirty="0" smtClean="0"/>
              <a:t>Aim 3: Assess whether quality of intentions predicts prosocial action and flourishing</a:t>
            </a:r>
            <a:endParaRPr lang="en-US" dirty="0"/>
          </a:p>
        </p:txBody>
      </p:sp>
    </p:spTree>
    <p:extLst>
      <p:ext uri="{BB962C8B-B14F-4D97-AF65-F5344CB8AC3E}">
        <p14:creationId xmlns:p14="http://schemas.microsoft.com/office/powerpoint/2010/main" val="1306881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5400" y="2743200"/>
            <a:ext cx="11633200" cy="7277100"/>
          </a:xfrm>
          <a:prstGeom prst="rect">
            <a:avLst/>
          </a:prstGeom>
        </p:spPr>
      </p:pic>
      <p:sp>
        <p:nvSpPr>
          <p:cNvPr id="2" name="Title 1"/>
          <p:cNvSpPr>
            <a:spLocks noGrp="1"/>
          </p:cNvSpPr>
          <p:nvPr>
            <p:ph type="title"/>
          </p:nvPr>
        </p:nvSpPr>
        <p:spPr/>
        <p:txBody>
          <a:bodyPr/>
          <a:lstStyle/>
          <a:p>
            <a:r>
              <a:rPr lang="en-US" dirty="0" smtClean="0"/>
              <a:t>Aim 1: Theory</a:t>
            </a:r>
            <a:endParaRPr lang="en-US" dirty="0"/>
          </a:p>
        </p:txBody>
      </p:sp>
      <p:pic>
        <p:nvPicPr>
          <p:cNvPr id="5" name="Picture 4"/>
          <p:cNvPicPr>
            <a:picLocks noChangeAspect="1"/>
          </p:cNvPicPr>
          <p:nvPr/>
        </p:nvPicPr>
        <p:blipFill>
          <a:blip r:embed="rId4"/>
          <a:stretch>
            <a:fillRect/>
          </a:stretch>
        </p:blipFill>
        <p:spPr>
          <a:xfrm>
            <a:off x="13716000" y="4038600"/>
            <a:ext cx="6057900" cy="6057900"/>
          </a:xfrm>
          <a:prstGeom prst="rect">
            <a:avLst/>
          </a:prstGeom>
        </p:spPr>
      </p:pic>
      <p:sp>
        <p:nvSpPr>
          <p:cNvPr id="3" name="Rectangle 2"/>
          <p:cNvSpPr/>
          <p:nvPr/>
        </p:nvSpPr>
        <p:spPr>
          <a:xfrm>
            <a:off x="3886200" y="4903887"/>
            <a:ext cx="15849600" cy="5078313"/>
          </a:xfrm>
          <a:prstGeom prst="rect">
            <a:avLst/>
          </a:prstGeom>
        </p:spPr>
        <p:txBody>
          <a:bodyPr wrap="square">
            <a:spAutoFit/>
          </a:bodyPr>
          <a:lstStyle/>
          <a:p>
            <a:r>
              <a:rPr lang="en-US" sz="5400" dirty="0" smtClean="0">
                <a:solidFill>
                  <a:schemeClr val="tx1"/>
                </a:solidFill>
                <a:latin typeface="Avenir Light"/>
                <a:cs typeface="Avenir Light"/>
              </a:rPr>
              <a:t>Positive psychology and wellbeing</a:t>
            </a:r>
          </a:p>
          <a:p>
            <a:endParaRPr lang="en-US" sz="5400" dirty="0">
              <a:solidFill>
                <a:schemeClr val="tx1"/>
              </a:solidFill>
              <a:latin typeface="Avenir Light"/>
              <a:cs typeface="Avenir Light"/>
            </a:endParaRPr>
          </a:p>
          <a:p>
            <a:r>
              <a:rPr lang="en-US" sz="5400" dirty="0">
                <a:solidFill>
                  <a:schemeClr val="tx1"/>
                </a:solidFill>
                <a:latin typeface="Avenir Light"/>
                <a:cs typeface="Avenir Light"/>
              </a:rPr>
              <a:t>Self</a:t>
            </a:r>
            <a:r>
              <a:rPr lang="en-US" sz="5400" dirty="0" smtClean="0">
                <a:solidFill>
                  <a:schemeClr val="tx1"/>
                </a:solidFill>
                <a:latin typeface="Avenir Light"/>
                <a:cs typeface="Avenir Light"/>
              </a:rPr>
              <a:t>-threat, stress, self-control</a:t>
            </a:r>
          </a:p>
          <a:p>
            <a:endParaRPr lang="en-US" sz="5400" dirty="0">
              <a:solidFill>
                <a:schemeClr val="tx1"/>
              </a:solidFill>
              <a:latin typeface="Avenir Light"/>
              <a:cs typeface="Avenir Light"/>
            </a:endParaRPr>
          </a:p>
          <a:p>
            <a:r>
              <a:rPr lang="en-US" sz="5400" dirty="0" smtClean="0">
                <a:solidFill>
                  <a:schemeClr val="tx1"/>
                </a:solidFill>
                <a:latin typeface="Avenir Light"/>
                <a:cs typeface="Avenir Light"/>
              </a:rPr>
              <a:t>Social emotions and prosocial behavior</a:t>
            </a:r>
          </a:p>
          <a:p>
            <a:endParaRPr lang="en-US" sz="5400" dirty="0" smtClean="0">
              <a:solidFill>
                <a:schemeClr val="tx1"/>
              </a:solidFill>
              <a:latin typeface="Avenir Light"/>
              <a:cs typeface="Avenir Light"/>
            </a:endParaRPr>
          </a:p>
        </p:txBody>
      </p:sp>
    </p:spTree>
    <p:extLst>
      <p:ext uri="{BB962C8B-B14F-4D97-AF65-F5344CB8AC3E}">
        <p14:creationId xmlns:p14="http://schemas.microsoft.com/office/powerpoint/2010/main" val="767959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1.25E-6 2.22222E-6 L 0.18203 0.00139 " pathEditMode="relative" rAng="0" ptsTypes="AA">
                                      <p:cBhvr>
                                        <p:cTn id="6" dur="2000" fill="hold"/>
                                        <p:tgtEl>
                                          <p:spTgt spid="5"/>
                                        </p:tgtEl>
                                        <p:attrNameLst>
                                          <p:attrName>ppt_x</p:attrName>
                                          <p:attrName>ppt_y</p:attrName>
                                        </p:attrNameLst>
                                      </p:cBhvr>
                                      <p:rCtr x="9102" y="69"/>
                                    </p:animMotion>
                                  </p:childTnLst>
                                </p:cTn>
                              </p:par>
                              <p:par>
                                <p:cTn id="7" presetID="0" presetClass="path" presetSubtype="0" accel="50000" decel="50000" fill="hold" nodeType="withEffect">
                                  <p:stCondLst>
                                    <p:cond delay="0"/>
                                  </p:stCondLst>
                                  <p:childTnLst>
                                    <p:animMotion origin="layout" path="M 3.33333E-6 -6.66667E-6 L -0.1875 -6.66667E-6 " pathEditMode="relative" ptsTypes="AA">
                                      <p:cBhvr>
                                        <p:cTn id="8" dur="2000" fill="hold"/>
                                        <p:tgtEl>
                                          <p:spTgt spid="4"/>
                                        </p:tgtEl>
                                        <p:attrNameLst>
                                          <p:attrName>ppt_x</p:attrName>
                                          <p:attrName>ppt_y</p:attrName>
                                        </p:attrNameLst>
                                      </p:cBhvr>
                                    </p:animMotion>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Aim 2: Intention</a:t>
            </a:r>
            <a:endParaRPr lang="en-US" dirty="0"/>
          </a:p>
        </p:txBody>
      </p:sp>
      <p:sp>
        <p:nvSpPr>
          <p:cNvPr id="3" name="Content Placeholder 2"/>
          <p:cNvSpPr>
            <a:spLocks noGrp="1"/>
          </p:cNvSpPr>
          <p:nvPr>
            <p:ph idx="1"/>
          </p:nvPr>
        </p:nvSpPr>
        <p:spPr>
          <a:xfrm>
            <a:off x="1219200" y="3124200"/>
            <a:ext cx="21488400" cy="8458200"/>
          </a:xfrm>
        </p:spPr>
        <p:txBody>
          <a:bodyPr/>
          <a:lstStyle/>
          <a:p>
            <a:r>
              <a:rPr lang="en-US" dirty="0" smtClean="0"/>
              <a:t>Investigate </a:t>
            </a:r>
            <a:r>
              <a:rPr lang="en-US" dirty="0" smtClean="0"/>
              <a:t>the quality </a:t>
            </a:r>
            <a:r>
              <a:rPr lang="en-US" dirty="0" smtClean="0"/>
              <a:t>of </a:t>
            </a:r>
            <a:r>
              <a:rPr lang="en-US" dirty="0" smtClean="0"/>
              <a:t>intentions in daily life and </a:t>
            </a:r>
            <a:r>
              <a:rPr lang="en-US" dirty="0" smtClean="0"/>
              <a:t>relationships with an innovative approach</a:t>
            </a:r>
            <a:endParaRPr lang="en-US" dirty="0" smtClean="0"/>
          </a:p>
          <a:p>
            <a:pPr lvl="1">
              <a:lnSpc>
                <a:spcPct val="50000"/>
              </a:lnSpc>
            </a:pPr>
            <a:r>
              <a:rPr lang="en-US" dirty="0" smtClean="0"/>
              <a:t>Desire</a:t>
            </a:r>
          </a:p>
          <a:p>
            <a:pPr lvl="1">
              <a:lnSpc>
                <a:spcPct val="50000"/>
              </a:lnSpc>
            </a:pPr>
            <a:r>
              <a:rPr lang="en-US" dirty="0" smtClean="0"/>
              <a:t>Thoughts</a:t>
            </a:r>
          </a:p>
          <a:p>
            <a:pPr lvl="1">
              <a:lnSpc>
                <a:spcPct val="50000"/>
              </a:lnSpc>
            </a:pPr>
            <a:r>
              <a:rPr lang="en-US" dirty="0" smtClean="0"/>
              <a:t>Emotion</a:t>
            </a:r>
          </a:p>
          <a:p>
            <a:pPr>
              <a:lnSpc>
                <a:spcPct val="50000"/>
              </a:lnSpc>
            </a:pPr>
            <a:r>
              <a:rPr lang="en-US" dirty="0" smtClean="0"/>
              <a:t>A continuum from virtuous to non-virtuous</a:t>
            </a:r>
            <a:endParaRPr lang="en-US" dirty="0"/>
          </a:p>
          <a:p>
            <a:pPr marL="266700" indent="0">
              <a:buNone/>
            </a:pPr>
            <a:endParaRPr lang="en-US" dirty="0" smtClean="0"/>
          </a:p>
          <a:p>
            <a:pPr marL="266700" indent="0">
              <a:buNone/>
            </a:pPr>
            <a:endParaRPr lang="en-US" dirty="0"/>
          </a:p>
        </p:txBody>
      </p:sp>
    </p:spTree>
    <p:extLst>
      <p:ext uri="{BB962C8B-B14F-4D97-AF65-F5344CB8AC3E}">
        <p14:creationId xmlns:p14="http://schemas.microsoft.com/office/powerpoint/2010/main" val="1094685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Psychological approach</a:t>
            </a:r>
            <a:endParaRPr lang="en-US" dirty="0"/>
          </a:p>
        </p:txBody>
      </p:sp>
      <p:sp>
        <p:nvSpPr>
          <p:cNvPr id="3" name="Content Placeholder 2"/>
          <p:cNvSpPr>
            <a:spLocks noGrp="1"/>
          </p:cNvSpPr>
          <p:nvPr>
            <p:ph idx="1"/>
          </p:nvPr>
        </p:nvSpPr>
        <p:spPr>
          <a:xfrm>
            <a:off x="1143000" y="2362200"/>
            <a:ext cx="21183600" cy="8839200"/>
          </a:xfrm>
        </p:spPr>
        <p:txBody>
          <a:bodyPr/>
          <a:lstStyle/>
          <a:p>
            <a:r>
              <a:rPr lang="en-US" dirty="0"/>
              <a:t>Indirect </a:t>
            </a:r>
            <a:r>
              <a:rPr lang="en-US" dirty="0" smtClean="0"/>
              <a:t>measurement</a:t>
            </a:r>
            <a:endParaRPr lang="en-US" dirty="0" smtClean="0"/>
          </a:p>
          <a:p>
            <a:r>
              <a:rPr lang="en-US" dirty="0" smtClean="0"/>
              <a:t>Experience </a:t>
            </a:r>
            <a:r>
              <a:rPr lang="en-US" dirty="0" smtClean="0"/>
              <a:t>sampling</a:t>
            </a:r>
          </a:p>
          <a:p>
            <a:r>
              <a:rPr lang="en-US" dirty="0" smtClean="0"/>
              <a:t>Person and couple centered approach</a:t>
            </a:r>
          </a:p>
          <a:p>
            <a:pPr lvl="1"/>
            <a:r>
              <a:rPr lang="en-US" dirty="0" smtClean="0"/>
              <a:t>Couples from Boston community (n=100</a:t>
            </a:r>
            <a:r>
              <a:rPr lang="en-US" dirty="0" smtClean="0"/>
              <a:t>)</a:t>
            </a:r>
            <a:endParaRPr lang="en-US" dirty="0" smtClean="0"/>
          </a:p>
        </p:txBody>
      </p:sp>
      <p:pic>
        <p:nvPicPr>
          <p:cNvPr id="5" name="Picture 4" descr="woman-texting-mdn.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59200" y="4098036"/>
            <a:ext cx="4800600" cy="3600450"/>
          </a:xfrm>
          <a:prstGeom prst="rect">
            <a:avLst/>
          </a:prstGeom>
        </p:spPr>
      </p:pic>
      <p:pic>
        <p:nvPicPr>
          <p:cNvPr id="6" name="Picture 5" descr="black-man-with-cell-phone1.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459200" y="7869936"/>
            <a:ext cx="4800600" cy="4245864"/>
          </a:xfrm>
          <a:prstGeom prst="rect">
            <a:avLst/>
          </a:prstGeom>
        </p:spPr>
      </p:pic>
    </p:spTree>
    <p:extLst>
      <p:ext uri="{BB962C8B-B14F-4D97-AF65-F5344CB8AC3E}">
        <p14:creationId xmlns:p14="http://schemas.microsoft.com/office/powerpoint/2010/main" val="2507865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Context of Intention</a:t>
            </a:r>
            <a:endParaRPr lang="en-US" dirty="0"/>
          </a:p>
        </p:txBody>
      </p:sp>
      <p:sp>
        <p:nvSpPr>
          <p:cNvPr id="3" name="Content Placeholder 2"/>
          <p:cNvSpPr>
            <a:spLocks noGrp="1"/>
          </p:cNvSpPr>
          <p:nvPr>
            <p:ph idx="1"/>
          </p:nvPr>
        </p:nvSpPr>
        <p:spPr>
          <a:xfrm>
            <a:off x="2057400" y="3086100"/>
            <a:ext cx="20193000" cy="8039100"/>
          </a:xfrm>
        </p:spPr>
        <p:txBody>
          <a:bodyPr/>
          <a:lstStyle/>
          <a:p>
            <a:r>
              <a:rPr lang="en-US" dirty="0" smtClean="0"/>
              <a:t>Reification / Dereification</a:t>
            </a:r>
          </a:p>
          <a:p>
            <a:pPr lvl="1"/>
            <a:r>
              <a:rPr lang="en-US" dirty="0" smtClean="0"/>
              <a:t>Example: Self-esteem </a:t>
            </a:r>
            <a:r>
              <a:rPr lang="en-US" dirty="0" err="1" smtClean="0"/>
              <a:t>lability</a:t>
            </a:r>
            <a:r>
              <a:rPr lang="en-US" dirty="0" smtClean="0"/>
              <a:t/>
            </a:r>
            <a:br>
              <a:rPr lang="en-US" dirty="0" smtClean="0"/>
            </a:br>
            <a:r>
              <a:rPr lang="en-US" dirty="0" smtClean="0"/>
              <a:t>(</a:t>
            </a:r>
            <a:r>
              <a:rPr lang="en-US" dirty="0" err="1"/>
              <a:t>Pietromonaco</a:t>
            </a:r>
            <a:r>
              <a:rPr lang="en-US" dirty="0"/>
              <a:t> &amp; Barrett, </a:t>
            </a:r>
            <a:r>
              <a:rPr lang="en-US" dirty="0" smtClean="0"/>
              <a:t>2009</a:t>
            </a:r>
            <a:r>
              <a:rPr lang="en-US" dirty="0"/>
              <a:t>)</a:t>
            </a:r>
            <a:endParaRPr lang="en-US" dirty="0" smtClean="0"/>
          </a:p>
          <a:p>
            <a:r>
              <a:rPr lang="en-US" dirty="0"/>
              <a:t>D</a:t>
            </a:r>
            <a:r>
              <a:rPr lang="en-US" dirty="0" smtClean="0"/>
              <a:t>esire</a:t>
            </a:r>
          </a:p>
          <a:p>
            <a:pPr lvl="1"/>
            <a:r>
              <a:rPr lang="en-US" dirty="0" smtClean="0"/>
              <a:t>Example: What do you want at this moment?</a:t>
            </a:r>
          </a:p>
          <a:p>
            <a:r>
              <a:rPr lang="en-US" dirty="0" smtClean="0"/>
              <a:t>Emotions</a:t>
            </a:r>
          </a:p>
          <a:p>
            <a:pPr lvl="1"/>
            <a:r>
              <a:rPr lang="en-US" dirty="0" smtClean="0"/>
              <a:t>Example: Self</a:t>
            </a:r>
            <a:r>
              <a:rPr lang="en-US" dirty="0" smtClean="0"/>
              <a:t>- and other-focused emotion</a:t>
            </a:r>
            <a:endParaRPr lang="en-US" dirty="0" smtClean="0"/>
          </a:p>
        </p:txBody>
      </p:sp>
    </p:spTree>
    <p:extLst>
      <p:ext uri="{BB962C8B-B14F-4D97-AF65-F5344CB8AC3E}">
        <p14:creationId xmlns:p14="http://schemas.microsoft.com/office/powerpoint/2010/main" val="3681177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Aim 3: Quality of Intentions and Action</a:t>
            </a:r>
            <a:endParaRPr lang="en-US" dirty="0"/>
          </a:p>
        </p:txBody>
      </p:sp>
      <p:sp>
        <p:nvSpPr>
          <p:cNvPr id="3" name="Content Placeholder 2"/>
          <p:cNvSpPr>
            <a:spLocks noGrp="1"/>
          </p:cNvSpPr>
          <p:nvPr>
            <p:ph idx="1"/>
          </p:nvPr>
        </p:nvSpPr>
        <p:spPr>
          <a:xfrm>
            <a:off x="1524000" y="2667000"/>
            <a:ext cx="21183600" cy="7391400"/>
          </a:xfrm>
        </p:spPr>
        <p:txBody>
          <a:bodyPr numCol="1"/>
          <a:lstStyle/>
          <a:p>
            <a:r>
              <a:rPr lang="en-US" dirty="0" smtClean="0"/>
              <a:t>Does the quality of intentions predict prosocial behavior and flourishing?</a:t>
            </a:r>
          </a:p>
          <a:p>
            <a:pPr lvl="1"/>
            <a:r>
              <a:rPr lang="en-US" dirty="0" smtClean="0"/>
              <a:t>Prosocial behavior </a:t>
            </a:r>
          </a:p>
          <a:p>
            <a:pPr lvl="1"/>
            <a:r>
              <a:rPr lang="en-US" dirty="0" smtClean="0"/>
              <a:t>Flourishing </a:t>
            </a:r>
            <a:endParaRPr lang="en-US" dirty="0" smtClean="0"/>
          </a:p>
          <a:p>
            <a:r>
              <a:rPr lang="en-US" dirty="0" smtClean="0"/>
              <a:t>Hypothesis: dereification, self-transcendent desires, and other-focused emotions together predict prosocial behavior and flourishing </a:t>
            </a:r>
            <a:endParaRPr lang="en-US" dirty="0" smtClean="0"/>
          </a:p>
        </p:txBody>
      </p:sp>
    </p:spTree>
    <p:extLst>
      <p:ext uri="{BB962C8B-B14F-4D97-AF65-F5344CB8AC3E}">
        <p14:creationId xmlns:p14="http://schemas.microsoft.com/office/powerpoint/2010/main" val="3702704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8763000" y="5029200"/>
            <a:ext cx="1117600" cy="1270000"/>
          </a:xfrm>
          <a:prstGeom prst="rect">
            <a:avLst/>
          </a:prstGeom>
        </p:spPr>
      </p:pic>
      <p:pic>
        <p:nvPicPr>
          <p:cNvPr id="12" name="Picture 11"/>
          <p:cNvPicPr>
            <a:picLocks noChangeAspect="1"/>
          </p:cNvPicPr>
          <p:nvPr/>
        </p:nvPicPr>
        <p:blipFill>
          <a:blip r:embed="rId4"/>
          <a:stretch>
            <a:fillRect/>
          </a:stretch>
        </p:blipFill>
        <p:spPr>
          <a:xfrm>
            <a:off x="9753600" y="8610600"/>
            <a:ext cx="6172200" cy="1181100"/>
          </a:xfrm>
          <a:prstGeom prst="rect">
            <a:avLst/>
          </a:prstGeom>
        </p:spPr>
      </p:pic>
      <p:pic>
        <p:nvPicPr>
          <p:cNvPr id="10" name="Picture 9"/>
          <p:cNvPicPr>
            <a:picLocks noChangeAspect="1"/>
          </p:cNvPicPr>
          <p:nvPr/>
        </p:nvPicPr>
        <p:blipFill>
          <a:blip r:embed="rId5"/>
          <a:stretch>
            <a:fillRect/>
          </a:stretch>
        </p:blipFill>
        <p:spPr>
          <a:xfrm>
            <a:off x="10134600" y="6324600"/>
            <a:ext cx="3403600" cy="3327400"/>
          </a:xfrm>
          <a:prstGeom prst="rect">
            <a:avLst/>
          </a:prstGeom>
        </p:spPr>
      </p:pic>
      <p:pic>
        <p:nvPicPr>
          <p:cNvPr id="11" name="Picture 10"/>
          <p:cNvPicPr>
            <a:picLocks noChangeAspect="1"/>
          </p:cNvPicPr>
          <p:nvPr/>
        </p:nvPicPr>
        <p:blipFill>
          <a:blip r:embed="rId6"/>
          <a:stretch>
            <a:fillRect/>
          </a:stretch>
        </p:blipFill>
        <p:spPr>
          <a:xfrm>
            <a:off x="14020800" y="6189784"/>
            <a:ext cx="1371600" cy="3587261"/>
          </a:xfrm>
          <a:prstGeom prst="rect">
            <a:avLst/>
          </a:prstGeom>
        </p:spPr>
      </p:pic>
      <p:sp>
        <p:nvSpPr>
          <p:cNvPr id="16" name="Rectangle 17"/>
          <p:cNvSpPr>
            <a:spLocks noGrp="1" noChangeArrowheads="1"/>
          </p:cNvSpPr>
          <p:nvPr>
            <p:ph type="title"/>
          </p:nvPr>
        </p:nvSpPr>
        <p:spPr>
          <a:xfrm>
            <a:off x="609600" y="0"/>
            <a:ext cx="23050500" cy="3429000"/>
          </a:xfrm>
          <a:ln/>
        </p:spPr>
        <p:txBody>
          <a:bodyPr/>
          <a:lstStyle/>
          <a:p>
            <a:r>
              <a:rPr lang="en-US" dirty="0">
                <a:sym typeface="Gotham Light" charset="0"/>
              </a:rPr>
              <a:t>P</a:t>
            </a:r>
            <a:r>
              <a:rPr lang="en-US" dirty="0" smtClean="0">
                <a:sym typeface="Gotham Light" charset="0"/>
              </a:rPr>
              <a:t>rosocial behavior toward stranger</a:t>
            </a:r>
            <a:endParaRPr lang="en-US" dirty="0">
              <a:sym typeface="Gotham Light" charset="0"/>
            </a:endParaRPr>
          </a:p>
        </p:txBody>
      </p:sp>
      <p:pic>
        <p:nvPicPr>
          <p:cNvPr id="8" name="Picture 7"/>
          <p:cNvPicPr>
            <a:picLocks noChangeAspect="1"/>
          </p:cNvPicPr>
          <p:nvPr/>
        </p:nvPicPr>
        <p:blipFill>
          <a:blip r:embed="rId7"/>
          <a:stretch>
            <a:fillRect/>
          </a:stretch>
        </p:blipFill>
        <p:spPr>
          <a:xfrm>
            <a:off x="7010400" y="6324600"/>
            <a:ext cx="2387600" cy="3327400"/>
          </a:xfrm>
          <a:prstGeom prst="rect">
            <a:avLst/>
          </a:prstGeom>
        </p:spPr>
      </p:pic>
      <p:sp>
        <p:nvSpPr>
          <p:cNvPr id="13" name="Rectangle 8"/>
          <p:cNvSpPr>
            <a:spLocks/>
          </p:cNvSpPr>
          <p:nvPr/>
        </p:nvSpPr>
        <p:spPr bwMode="auto">
          <a:xfrm>
            <a:off x="13258800" y="12160250"/>
            <a:ext cx="104013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647700" bIns="0" anchor="ctr"/>
          <a:lstStyle/>
          <a:p>
            <a:pPr algn="l"/>
            <a:r>
              <a:rPr lang="en-US" sz="3200" dirty="0">
                <a:solidFill>
                  <a:schemeClr val="tx1"/>
                </a:solidFill>
                <a:latin typeface="Avenir Next Regular"/>
                <a:ea typeface="ＭＳ Ｐゴシック" charset="0"/>
                <a:cs typeface="Avenir Next Regular"/>
                <a:sym typeface="Gotham Light" charset="0"/>
              </a:rPr>
              <a:t>Condon et al. (2013). </a:t>
            </a:r>
            <a:r>
              <a:rPr lang="en-US" sz="3200" i="1" dirty="0">
                <a:solidFill>
                  <a:schemeClr val="tx1"/>
                </a:solidFill>
                <a:latin typeface="Avenir Next Regular"/>
                <a:ea typeface="ＭＳ Ｐゴシック" charset="0"/>
                <a:cs typeface="Avenir Next Regular"/>
                <a:sym typeface="Gotham Light Italic" charset="0"/>
              </a:rPr>
              <a:t>Psychological Science.</a:t>
            </a:r>
          </a:p>
        </p:txBody>
      </p:sp>
    </p:spTree>
    <p:extLst>
      <p:ext uri="{BB962C8B-B14F-4D97-AF65-F5344CB8AC3E}">
        <p14:creationId xmlns:p14="http://schemas.microsoft.com/office/powerpoint/2010/main" val="49863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ppt_x"/>
                                          </p:val>
                                        </p:tav>
                                        <p:tav tm="100000">
                                          <p:val>
                                            <p:strVal val="#ppt_x"/>
                                          </p:val>
                                        </p:tav>
                                      </p:tavLst>
                                    </p:anim>
                                    <p:anim calcmode="lin" valueType="num">
                                      <p:cBhvr additive="base">
                                        <p:cTn id="8" dur="10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1000" fill="hold"/>
                                        <p:tgtEl>
                                          <p:spTgt spid="11"/>
                                        </p:tgtEl>
                                        <p:attrNameLst>
                                          <p:attrName>ppt_x</p:attrName>
                                        </p:attrNameLst>
                                      </p:cBhvr>
                                      <p:tavLst>
                                        <p:tav tm="0">
                                          <p:val>
                                            <p:strVal val="#ppt_x"/>
                                          </p:val>
                                        </p:tav>
                                        <p:tav tm="100000">
                                          <p:val>
                                            <p:strVal val="#ppt_x"/>
                                          </p:val>
                                        </p:tav>
                                      </p:tavLst>
                                    </p:anim>
                                    <p:anim calcmode="lin" valueType="num">
                                      <p:cBhvr additive="base">
                                        <p:cTn id="14" dur="1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heel(1)">
                                      <p:cBhvr>
                                        <p:cTn id="25" dur="1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0" presetClass="path" presetSubtype="0" accel="50000" decel="50000" fill="hold" nodeType="clickEffect">
                                  <p:stCondLst>
                                    <p:cond delay="0"/>
                                  </p:stCondLst>
                                  <p:childTnLst>
                                    <p:animMotion origin="layout" path="M -2.68007E-6 -4.29846E-7 L 0.12493 -4.29846E-7 " pathEditMode="relative" ptsTypes="AA">
                                      <p:cBhvr>
                                        <p:cTn id="29" dur="1000" fill="hold"/>
                                        <p:tgtEl>
                                          <p:spTgt spid="11"/>
                                        </p:tgtEl>
                                        <p:attrNameLst>
                                          <p:attrName>ppt_x</p:attrName>
                                          <p:attrName>ppt_y</p:attrName>
                                        </p:attrNameLst>
                                      </p:cBhvr>
                                    </p:animMotion>
                                  </p:childTnLst>
                                </p:cTn>
                              </p:par>
                            </p:childTnLst>
                          </p:cTn>
                        </p:par>
                      </p:childTnLst>
                    </p:cTn>
                  </p:par>
                  <p:par>
                    <p:cTn id="30" fill="hold">
                      <p:stCondLst>
                        <p:cond delay="indefinite"/>
                      </p:stCondLst>
                      <p:childTnLst>
                        <p:par>
                          <p:cTn id="31" fill="hold">
                            <p:stCondLst>
                              <p:cond delay="0"/>
                            </p:stCondLst>
                            <p:childTnLst>
                              <p:par>
                                <p:cTn id="32" presetID="0" presetClass="path" presetSubtype="0" accel="50000" decel="50000" fill="hold" nodeType="clickEffect">
                                  <p:stCondLst>
                                    <p:cond delay="0"/>
                                  </p:stCondLst>
                                  <p:childTnLst>
                                    <p:animMotion origin="layout" path="M -1.05667E-6 7.71405E-6 L 0.26859 7.71405E-6 " pathEditMode="relative" ptsTypes="AA">
                                      <p:cBhvr>
                                        <p:cTn id="33" dur="2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Flourishing</a:t>
            </a:r>
            <a:endParaRPr lang="en-US" dirty="0"/>
          </a:p>
        </p:txBody>
      </p:sp>
      <p:sp>
        <p:nvSpPr>
          <p:cNvPr id="3" name="Content Placeholder 2"/>
          <p:cNvSpPr>
            <a:spLocks noGrp="1"/>
          </p:cNvSpPr>
          <p:nvPr>
            <p:ph idx="1"/>
          </p:nvPr>
        </p:nvSpPr>
        <p:spPr>
          <a:xfrm>
            <a:off x="1143000" y="2971800"/>
            <a:ext cx="12496800" cy="8039100"/>
          </a:xfrm>
        </p:spPr>
        <p:txBody>
          <a:bodyPr/>
          <a:lstStyle/>
          <a:p>
            <a:r>
              <a:rPr lang="en-US" dirty="0" smtClean="0"/>
              <a:t>Psychophysiology measures</a:t>
            </a:r>
            <a:endParaRPr lang="en-US" dirty="0"/>
          </a:p>
          <a:p>
            <a:pPr lvl="1"/>
            <a:r>
              <a:rPr lang="sa-IN" dirty="0">
                <a:latin typeface="Avenir Next Regular"/>
                <a:cs typeface="Avenir Next Regular"/>
              </a:rPr>
              <a:t>Sympathetic synchrony as a proxy of poor relationship quality </a:t>
            </a:r>
            <a:r>
              <a:rPr lang="en-US" dirty="0" smtClean="0">
                <a:latin typeface="Avenir Next Regular"/>
                <a:cs typeface="Avenir Next Regular"/>
              </a:rPr>
              <a:t/>
            </a:r>
            <a:br>
              <a:rPr lang="en-US" dirty="0" smtClean="0">
                <a:latin typeface="Avenir Next Regular"/>
                <a:cs typeface="Avenir Next Regular"/>
              </a:rPr>
            </a:br>
            <a:r>
              <a:rPr lang="sa-IN" dirty="0" smtClean="0">
                <a:latin typeface="Avenir Next Regular"/>
                <a:cs typeface="Avenir Next Regular"/>
              </a:rPr>
              <a:t>(</a:t>
            </a:r>
            <a:r>
              <a:rPr lang="sa-IN" dirty="0">
                <a:latin typeface="Avenir Next Regular"/>
                <a:cs typeface="Avenir Next Regular"/>
              </a:rPr>
              <a:t>Levenson &amp; Gottman, 1983)</a:t>
            </a:r>
          </a:p>
          <a:p>
            <a:pPr lvl="1"/>
            <a:r>
              <a:rPr lang="sa-IN" dirty="0">
                <a:latin typeface="Avenir Next Regular"/>
                <a:cs typeface="Avenir Next Regular"/>
              </a:rPr>
              <a:t>Parasympathetic synchrony as a proxy of high relationship </a:t>
            </a:r>
            <a:r>
              <a:rPr lang="sa-IN" dirty="0" smtClean="0">
                <a:latin typeface="Avenir Next Regular"/>
                <a:cs typeface="Avenir Next Regular"/>
              </a:rPr>
              <a:t>quality</a:t>
            </a:r>
            <a:r>
              <a:rPr lang="en-US" dirty="0" smtClean="0">
                <a:latin typeface="Avenir Next Regular"/>
                <a:cs typeface="Avenir Next Regular"/>
              </a:rPr>
              <a:t/>
            </a:r>
            <a:br>
              <a:rPr lang="en-US" dirty="0" smtClean="0">
                <a:latin typeface="Avenir Next Regular"/>
                <a:cs typeface="Avenir Next Regular"/>
              </a:rPr>
            </a:br>
            <a:r>
              <a:rPr lang="sa-IN" dirty="0" smtClean="0">
                <a:latin typeface="Avenir Next Regular"/>
                <a:cs typeface="Avenir Next Regular"/>
              </a:rPr>
              <a:t> </a:t>
            </a:r>
            <a:r>
              <a:rPr lang="sa-IN" dirty="0">
                <a:latin typeface="Avenir Next Regular"/>
                <a:cs typeface="Avenir Next Regular"/>
              </a:rPr>
              <a:t>(Helm et al., 2014)</a:t>
            </a:r>
            <a:endParaRPr lang="en-US" dirty="0">
              <a:latin typeface="Avenir Next Regular"/>
              <a:cs typeface="Avenir Next Regular"/>
            </a:endParaRPr>
          </a:p>
          <a:p>
            <a:endParaRPr lang="en-US" dirty="0"/>
          </a:p>
        </p:txBody>
      </p:sp>
      <p:grpSp>
        <p:nvGrpSpPr>
          <p:cNvPr id="4" name="Group 3"/>
          <p:cNvGrpSpPr/>
          <p:nvPr/>
        </p:nvGrpSpPr>
        <p:grpSpPr>
          <a:xfrm>
            <a:off x="16078200" y="7432446"/>
            <a:ext cx="5943600" cy="5978754"/>
            <a:chOff x="16154400" y="7508646"/>
            <a:chExt cx="5943600" cy="5978754"/>
          </a:xfrm>
        </p:grpSpPr>
        <p:pic>
          <p:nvPicPr>
            <p:cNvPr id="5" name="Picture 4"/>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l="8574" t="17033" r="61860"/>
            <a:stretch/>
          </p:blipFill>
          <p:spPr bwMode="auto">
            <a:xfrm>
              <a:off x="16154400" y="7508646"/>
              <a:ext cx="5867400" cy="53735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8"/>
            <p:cNvSpPr>
              <a:spLocks/>
            </p:cNvSpPr>
            <p:nvPr/>
          </p:nvSpPr>
          <p:spPr bwMode="auto">
            <a:xfrm>
              <a:off x="16154400" y="12801600"/>
              <a:ext cx="59436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647700" bIns="0" anchor="ctr"/>
            <a:lstStyle/>
            <a:p>
              <a:pPr algn="l"/>
              <a:r>
                <a:rPr lang="en-US" sz="3200" dirty="0" smtClean="0">
                  <a:solidFill>
                    <a:schemeClr val="tx1"/>
                  </a:solidFill>
                  <a:latin typeface="Avenir Next Regular"/>
                  <a:ea typeface="ＭＳ Ｐゴシック" charset="0"/>
                  <a:cs typeface="Avenir Next Regular"/>
                  <a:sym typeface="Gotham Light" charset="0"/>
                </a:rPr>
                <a:t>Butler &amp; Randall (2013</a:t>
              </a:r>
              <a:r>
                <a:rPr lang="en-US" sz="3200" dirty="0">
                  <a:solidFill>
                    <a:schemeClr val="tx1"/>
                  </a:solidFill>
                  <a:latin typeface="Avenir Next Regular"/>
                  <a:ea typeface="ＭＳ Ｐゴシック" charset="0"/>
                  <a:cs typeface="Avenir Next Regular"/>
                  <a:sym typeface="Gotham Light" charset="0"/>
                </a:rPr>
                <a:t>)</a:t>
              </a:r>
              <a:r>
                <a:rPr lang="en-US" sz="3200" dirty="0" smtClean="0">
                  <a:solidFill>
                    <a:schemeClr val="tx1"/>
                  </a:solidFill>
                  <a:latin typeface="Avenir Next Regular"/>
                  <a:ea typeface="ＭＳ Ｐゴシック" charset="0"/>
                  <a:cs typeface="Avenir Next Regular"/>
                  <a:sym typeface="Gotham Light" charset="0"/>
                </a:rPr>
                <a:t> </a:t>
              </a:r>
              <a:endParaRPr lang="en-US" sz="3200" i="1" dirty="0">
                <a:solidFill>
                  <a:schemeClr val="tx1"/>
                </a:solidFill>
                <a:latin typeface="Avenir Next Regular"/>
                <a:ea typeface="ＭＳ Ｐゴシック" charset="0"/>
                <a:cs typeface="Avenir Next Regular"/>
                <a:sym typeface="Gotham Light Italic" charset="0"/>
              </a:endParaRPr>
            </a:p>
          </p:txBody>
        </p:sp>
      </p:grpSp>
      <p:pic>
        <p:nvPicPr>
          <p:cNvPr id="7"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l="37546" t="16595" r="33564" b="3439"/>
          <a:stretch/>
        </p:blipFill>
        <p:spPr bwMode="auto">
          <a:xfrm>
            <a:off x="16078200" y="2057400"/>
            <a:ext cx="5867400" cy="53001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214895"/>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5181600"/>
            <a:ext cx="19621500" cy="3429000"/>
          </a:xfrm>
        </p:spPr>
        <p:txBody>
          <a:bodyPr/>
          <a:lstStyle/>
          <a:p>
            <a:r>
              <a:rPr lang="en-US" dirty="0" smtClean="0"/>
              <a:t>Challenges &amp; Anticipated Strategies</a:t>
            </a:r>
            <a:endParaRPr lang="en-US" dirty="0"/>
          </a:p>
        </p:txBody>
      </p:sp>
    </p:spTree>
    <p:extLst>
      <p:ext uri="{BB962C8B-B14F-4D97-AF65-F5344CB8AC3E}">
        <p14:creationId xmlns:p14="http://schemas.microsoft.com/office/powerpoint/2010/main" val="1278548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 1: Feasibility</a:t>
            </a:r>
            <a:endParaRPr lang="en-US" dirty="0"/>
          </a:p>
        </p:txBody>
      </p:sp>
      <p:sp>
        <p:nvSpPr>
          <p:cNvPr id="3" name="Content Placeholder 2"/>
          <p:cNvSpPr>
            <a:spLocks noGrp="1"/>
          </p:cNvSpPr>
          <p:nvPr>
            <p:ph idx="1"/>
          </p:nvPr>
        </p:nvSpPr>
        <p:spPr>
          <a:xfrm>
            <a:off x="1143000" y="2438400"/>
            <a:ext cx="11811000" cy="9982200"/>
          </a:xfrm>
        </p:spPr>
        <p:txBody>
          <a:bodyPr/>
          <a:lstStyle/>
          <a:p>
            <a:r>
              <a:rPr lang="en-US" dirty="0" smtClean="0"/>
              <a:t>Strategy</a:t>
            </a:r>
          </a:p>
          <a:p>
            <a:pPr lvl="1"/>
            <a:r>
              <a:rPr lang="en-US" dirty="0" smtClean="0"/>
              <a:t>Lab expertise</a:t>
            </a:r>
          </a:p>
          <a:p>
            <a:pPr lvl="2"/>
            <a:r>
              <a:rPr lang="en-US" dirty="0" smtClean="0"/>
              <a:t>(n=92) with 8-week meditation intervention, experience sampling, psychophysiology, and social behavior yielded attrition rate &lt;20% and compliance </a:t>
            </a:r>
            <a:r>
              <a:rPr lang="en-US" dirty="0"/>
              <a:t>&gt;</a:t>
            </a:r>
            <a:r>
              <a:rPr lang="en-US" dirty="0" smtClean="0"/>
              <a:t>80% (Condon et al., in prep)</a:t>
            </a:r>
          </a:p>
          <a:p>
            <a:r>
              <a:rPr lang="en-US" dirty="0" smtClean="0"/>
              <a:t>App </a:t>
            </a:r>
            <a:r>
              <a:rPr lang="en-US" dirty="0"/>
              <a:t>with </a:t>
            </a:r>
            <a:r>
              <a:rPr lang="en-US" dirty="0" smtClean="0"/>
              <a:t>feedback</a:t>
            </a:r>
            <a:endParaRPr lang="en-US" dirty="0"/>
          </a:p>
        </p:txBody>
      </p:sp>
      <p:pic>
        <p:nvPicPr>
          <p:cNvPr id="4" name="Picture 3"/>
          <p:cNvPicPr>
            <a:picLocks noChangeAspect="1"/>
          </p:cNvPicPr>
          <p:nvPr/>
        </p:nvPicPr>
        <p:blipFill>
          <a:blip r:embed="rId3"/>
          <a:stretch>
            <a:fillRect/>
          </a:stretch>
        </p:blipFill>
        <p:spPr>
          <a:xfrm>
            <a:off x="12954000" y="3200400"/>
            <a:ext cx="4978400" cy="8826500"/>
          </a:xfrm>
          <a:prstGeom prst="rect">
            <a:avLst/>
          </a:prstGeom>
        </p:spPr>
      </p:pic>
      <p:pic>
        <p:nvPicPr>
          <p:cNvPr id="5" name="Picture 4"/>
          <p:cNvPicPr>
            <a:picLocks noChangeAspect="1"/>
          </p:cNvPicPr>
          <p:nvPr/>
        </p:nvPicPr>
        <p:blipFill>
          <a:blip r:embed="rId4"/>
          <a:stretch>
            <a:fillRect/>
          </a:stretch>
        </p:blipFill>
        <p:spPr>
          <a:xfrm>
            <a:off x="18465800" y="3200400"/>
            <a:ext cx="4978400" cy="8826500"/>
          </a:xfrm>
          <a:prstGeom prst="rect">
            <a:avLst/>
          </a:prstGeom>
        </p:spPr>
      </p:pic>
    </p:spTree>
    <p:extLst>
      <p:ext uri="{BB962C8B-B14F-4D97-AF65-F5344CB8AC3E}">
        <p14:creationId xmlns:p14="http://schemas.microsoft.com/office/powerpoint/2010/main" val="3023791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 2: Analyses</a:t>
            </a:r>
            <a:endParaRPr lang="en-US" dirty="0"/>
          </a:p>
        </p:txBody>
      </p:sp>
      <p:sp>
        <p:nvSpPr>
          <p:cNvPr id="3" name="Content Placeholder 2"/>
          <p:cNvSpPr>
            <a:spLocks noGrp="1"/>
          </p:cNvSpPr>
          <p:nvPr>
            <p:ph idx="1"/>
          </p:nvPr>
        </p:nvSpPr>
        <p:spPr>
          <a:xfrm>
            <a:off x="1143000" y="2971800"/>
            <a:ext cx="15087600" cy="8039100"/>
          </a:xfrm>
        </p:spPr>
        <p:txBody>
          <a:bodyPr/>
          <a:lstStyle/>
          <a:p>
            <a:r>
              <a:rPr lang="en-US" dirty="0" smtClean="0"/>
              <a:t>Strategy</a:t>
            </a:r>
          </a:p>
          <a:p>
            <a:pPr lvl="2"/>
            <a:r>
              <a:rPr lang="en-US" dirty="0" smtClean="0"/>
              <a:t>Lab expertise</a:t>
            </a:r>
          </a:p>
          <a:p>
            <a:pPr lvl="3"/>
            <a:r>
              <a:rPr lang="en-US" dirty="0" smtClean="0"/>
              <a:t>Combination of Structural Equation Modeling and Multi-Level Modeling</a:t>
            </a:r>
          </a:p>
          <a:p>
            <a:pPr lvl="3"/>
            <a:r>
              <a:rPr lang="en-US" dirty="0" smtClean="0"/>
              <a:t>Cross-lagged analyses</a:t>
            </a:r>
          </a:p>
        </p:txBody>
      </p:sp>
    </p:spTree>
    <p:extLst>
      <p:ext uri="{BB962C8B-B14F-4D97-AF65-F5344CB8AC3E}">
        <p14:creationId xmlns:p14="http://schemas.microsoft.com/office/powerpoint/2010/main" val="4118027475"/>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5"/>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7600" y="0"/>
            <a:ext cx="19621500" cy="3429000"/>
          </a:xfrm>
        </p:spPr>
        <p:txBody>
          <a:bodyPr/>
          <a:lstStyle/>
          <a:p>
            <a:r>
              <a:rPr lang="en-US" dirty="0" smtClean="0"/>
              <a:t>Challenge 3: </a:t>
            </a:r>
            <a:br>
              <a:rPr lang="en-US" dirty="0" smtClean="0"/>
            </a:br>
            <a:r>
              <a:rPr lang="en-US" dirty="0" smtClean="0"/>
              <a:t>Measuring intention</a:t>
            </a:r>
            <a:endParaRPr lang="en-US" dirty="0"/>
          </a:p>
        </p:txBody>
      </p:sp>
      <p:sp>
        <p:nvSpPr>
          <p:cNvPr id="3" name="Content Placeholder 2"/>
          <p:cNvSpPr>
            <a:spLocks noGrp="1"/>
          </p:cNvSpPr>
          <p:nvPr>
            <p:ph idx="1"/>
          </p:nvPr>
        </p:nvSpPr>
        <p:spPr>
          <a:xfrm>
            <a:off x="1981200" y="2209800"/>
            <a:ext cx="20269200" cy="9372600"/>
          </a:xfrm>
        </p:spPr>
        <p:txBody>
          <a:bodyPr/>
          <a:lstStyle/>
          <a:p>
            <a:r>
              <a:rPr lang="en-US" dirty="0" smtClean="0"/>
              <a:t>Strategy</a:t>
            </a:r>
          </a:p>
          <a:p>
            <a:pPr lvl="1"/>
            <a:r>
              <a:rPr lang="en-US" dirty="0" smtClean="0"/>
              <a:t>Infer the </a:t>
            </a:r>
            <a:r>
              <a:rPr lang="en-US" i="1" dirty="0" smtClean="0"/>
              <a:t>quality</a:t>
            </a:r>
            <a:r>
              <a:rPr lang="en-US" dirty="0" smtClean="0"/>
              <a:t> of intentions (even unconscious ones) by evidence of self-transcendence and dereification</a:t>
            </a:r>
          </a:p>
          <a:p>
            <a:pPr lvl="1"/>
            <a:r>
              <a:rPr lang="en-US" dirty="0" smtClean="0"/>
              <a:t>Use established methods for indirectly assessing self-transcendence in desire and emotion.</a:t>
            </a:r>
          </a:p>
          <a:p>
            <a:pPr lvl="1"/>
            <a:r>
              <a:rPr lang="en-US" dirty="0" smtClean="0"/>
              <a:t>Develop innovative strategies for assessing (de-)reification  (</a:t>
            </a:r>
            <a:r>
              <a:rPr lang="en-US" dirty="0" err="1" smtClean="0"/>
              <a:t>Papies</a:t>
            </a:r>
            <a:r>
              <a:rPr lang="en-US" dirty="0" smtClean="0"/>
              <a:t> et al., 2012)</a:t>
            </a:r>
          </a:p>
        </p:txBody>
      </p:sp>
    </p:spTree>
    <p:extLst>
      <p:ext uri="{BB962C8B-B14F-4D97-AF65-F5344CB8AC3E}">
        <p14:creationId xmlns:p14="http://schemas.microsoft.com/office/powerpoint/2010/main" val="1713062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Impact</a:t>
            </a:r>
            <a:endParaRPr lang="en-US" dirty="0"/>
          </a:p>
        </p:txBody>
      </p:sp>
      <p:pic>
        <p:nvPicPr>
          <p:cNvPr id="6" name="Picture 5"/>
          <p:cNvPicPr>
            <a:picLocks noChangeAspect="1"/>
          </p:cNvPicPr>
          <p:nvPr/>
        </p:nvPicPr>
        <p:blipFill rotWithShape="1">
          <a:blip r:embed="rId3"/>
          <a:srcRect r="32442"/>
          <a:stretch/>
        </p:blipFill>
        <p:spPr>
          <a:xfrm>
            <a:off x="7848600" y="3657600"/>
            <a:ext cx="3637844" cy="5702300"/>
          </a:xfrm>
          <a:prstGeom prst="rect">
            <a:avLst/>
          </a:prstGeom>
        </p:spPr>
      </p:pic>
      <p:pic>
        <p:nvPicPr>
          <p:cNvPr id="5" name="Picture 4"/>
          <p:cNvPicPr>
            <a:picLocks noChangeAspect="1"/>
          </p:cNvPicPr>
          <p:nvPr/>
        </p:nvPicPr>
        <p:blipFill rotWithShape="1">
          <a:blip r:embed="rId4"/>
          <a:srcRect l="53814"/>
          <a:stretch/>
        </p:blipFill>
        <p:spPr>
          <a:xfrm>
            <a:off x="14020800" y="3429000"/>
            <a:ext cx="2791178" cy="5908076"/>
          </a:xfrm>
          <a:prstGeom prst="rect">
            <a:avLst/>
          </a:prstGeom>
        </p:spPr>
      </p:pic>
    </p:spTree>
    <p:extLst>
      <p:ext uri="{BB962C8B-B14F-4D97-AF65-F5344CB8AC3E}">
        <p14:creationId xmlns:p14="http://schemas.microsoft.com/office/powerpoint/2010/main" val="4235535721"/>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Impact</a:t>
            </a:r>
            <a:endParaRPr lang="en-US" dirty="0"/>
          </a:p>
        </p:txBody>
      </p:sp>
      <p:sp>
        <p:nvSpPr>
          <p:cNvPr id="3" name="Content Placeholder 2"/>
          <p:cNvSpPr>
            <a:spLocks noGrp="1"/>
          </p:cNvSpPr>
          <p:nvPr>
            <p:ph idx="1"/>
          </p:nvPr>
        </p:nvSpPr>
        <p:spPr>
          <a:xfrm>
            <a:off x="1143000" y="2971800"/>
            <a:ext cx="20193000" cy="8039100"/>
          </a:xfrm>
        </p:spPr>
        <p:txBody>
          <a:bodyPr/>
          <a:lstStyle/>
          <a:p>
            <a:pPr>
              <a:spcAft>
                <a:spcPts val="1800"/>
              </a:spcAft>
            </a:pPr>
            <a:r>
              <a:rPr lang="en-US" dirty="0" smtClean="0"/>
              <a:t>Implications for the use of empirical methods to examine Buddhist moral theory.</a:t>
            </a:r>
          </a:p>
          <a:p>
            <a:pPr lvl="1">
              <a:spcBef>
                <a:spcPts val="0"/>
              </a:spcBef>
              <a:spcAft>
                <a:spcPts val="4200"/>
              </a:spcAft>
            </a:pPr>
            <a:r>
              <a:rPr lang="en-US" dirty="0" smtClean="0"/>
              <a:t>What other features of theory and practice can be modeled in a way amenable to empirical study? </a:t>
            </a:r>
          </a:p>
          <a:p>
            <a:r>
              <a:rPr lang="en-US" dirty="0" smtClean="0"/>
              <a:t>(Dis)confirmation of a particular model for virtue and flourishing in Indo-Tibetan Buddhism.</a:t>
            </a:r>
          </a:p>
        </p:txBody>
      </p:sp>
    </p:spTree>
    <p:extLst>
      <p:ext uri="{BB962C8B-B14F-4D97-AF65-F5344CB8AC3E}">
        <p14:creationId xmlns:p14="http://schemas.microsoft.com/office/powerpoint/2010/main" val="3161387088"/>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990600"/>
            <a:ext cx="19621500" cy="3429000"/>
          </a:xfrm>
        </p:spPr>
        <p:txBody>
          <a:bodyPr/>
          <a:lstStyle/>
          <a:p>
            <a:r>
              <a:rPr lang="en-US" dirty="0" smtClean="0"/>
              <a:t>Thank you</a:t>
            </a:r>
            <a:endParaRPr lang="en-US" dirty="0"/>
          </a:p>
        </p:txBody>
      </p:sp>
      <p:sp>
        <p:nvSpPr>
          <p:cNvPr id="4" name="Rectangle 5"/>
          <p:cNvSpPr>
            <a:spLocks/>
          </p:cNvSpPr>
          <p:nvPr/>
        </p:nvSpPr>
        <p:spPr bwMode="auto">
          <a:xfrm>
            <a:off x="0" y="7924800"/>
            <a:ext cx="24358600" cy="378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63500" tIns="63500" rIns="63500" bIns="63500" anchor="ctr"/>
          <a:lstStyle/>
          <a:p>
            <a:r>
              <a:rPr lang="en-US" sz="4800" dirty="0" smtClean="0">
                <a:solidFill>
                  <a:srgbClr val="FFFFFF"/>
                </a:solidFill>
                <a:latin typeface="Avenir Light"/>
                <a:ea typeface="ＭＳ Ｐゴシック" charset="0"/>
                <a:cs typeface="Avenir Light"/>
                <a:sym typeface="Gotham Book" charset="0"/>
              </a:rPr>
              <a:t>Paul Condon</a:t>
            </a:r>
          </a:p>
          <a:p>
            <a:r>
              <a:rPr lang="en-US" sz="4800" dirty="0" smtClean="0">
                <a:solidFill>
                  <a:srgbClr val="FFFFFF"/>
                </a:solidFill>
                <a:latin typeface="Avenir Light"/>
                <a:ea typeface="ＭＳ Ｐゴシック" charset="0"/>
                <a:cs typeface="Avenir Light"/>
                <a:sym typeface="Gotham Book" charset="0"/>
              </a:rPr>
              <a:t>John Dunne</a:t>
            </a:r>
          </a:p>
          <a:p>
            <a:r>
              <a:rPr lang="sa-IN" sz="4800" dirty="0" smtClean="0">
                <a:solidFill>
                  <a:srgbClr val="FFFFFF"/>
                </a:solidFill>
                <a:latin typeface="Avenir Light"/>
                <a:ea typeface="ＭＳ Ｐゴシック" charset="0"/>
                <a:cs typeface="Avenir Light"/>
                <a:sym typeface="Gotham Book" charset="0"/>
              </a:rPr>
              <a:t>Christine Wilson-Me</a:t>
            </a:r>
            <a:r>
              <a:rPr lang="en-US" sz="4800" dirty="0" smtClean="0">
                <a:solidFill>
                  <a:srgbClr val="FFFFFF"/>
                </a:solidFill>
                <a:latin typeface="Avenir Light"/>
                <a:ea typeface="ＭＳ Ｐゴシック" charset="0"/>
                <a:cs typeface="Avenir Light"/>
                <a:sym typeface="Gotham Book" charset="0"/>
              </a:rPr>
              <a:t>n</a:t>
            </a:r>
            <a:r>
              <a:rPr lang="sa-IN" sz="4800" dirty="0" smtClean="0">
                <a:solidFill>
                  <a:srgbClr val="FFFFFF"/>
                </a:solidFill>
                <a:latin typeface="Avenir Light"/>
                <a:ea typeface="ＭＳ Ｐゴシック" charset="0"/>
                <a:cs typeface="Avenir Light"/>
                <a:sym typeface="Gotham Book" charset="0"/>
              </a:rPr>
              <a:t>denhall</a:t>
            </a:r>
            <a:endParaRPr lang="en-US" sz="4800" dirty="0" smtClean="0">
              <a:solidFill>
                <a:srgbClr val="FFFFFF"/>
              </a:solidFill>
              <a:latin typeface="Avenir Light"/>
              <a:ea typeface="ＭＳ Ｐゴシック" charset="0"/>
              <a:cs typeface="Avenir Light"/>
              <a:sym typeface="Gotham Book" charset="0"/>
            </a:endParaRPr>
          </a:p>
          <a:p>
            <a:r>
              <a:rPr lang="en-US" sz="4800" dirty="0" smtClean="0">
                <a:solidFill>
                  <a:srgbClr val="FFFFFF"/>
                </a:solidFill>
                <a:latin typeface="Avenir Light"/>
                <a:ea typeface="ＭＳ Ｐゴシック" charset="0"/>
                <a:cs typeface="Avenir Light"/>
                <a:sym typeface="Gotham Book" charset="0"/>
              </a:rPr>
              <a:t>Wendy </a:t>
            </a:r>
            <a:r>
              <a:rPr lang="en-US" sz="4800" dirty="0" err="1" smtClean="0">
                <a:solidFill>
                  <a:srgbClr val="FFFFFF"/>
                </a:solidFill>
                <a:latin typeface="Avenir Light"/>
                <a:ea typeface="ＭＳ Ｐゴシック" charset="0"/>
                <a:cs typeface="Avenir Light"/>
                <a:sym typeface="Gotham Book" charset="0"/>
              </a:rPr>
              <a:t>Hasenkamp</a:t>
            </a:r>
            <a:endParaRPr lang="en-US" sz="4800" dirty="0" smtClean="0">
              <a:solidFill>
                <a:srgbClr val="FFFFFF"/>
              </a:solidFill>
              <a:latin typeface="Avenir Light"/>
              <a:ea typeface="ＭＳ Ｐゴシック" charset="0"/>
              <a:cs typeface="Avenir Light"/>
              <a:sym typeface="Gotham Book" charset="0"/>
            </a:endParaRPr>
          </a:p>
          <a:p>
            <a:r>
              <a:rPr lang="en-US" sz="4800" dirty="0" smtClean="0">
                <a:solidFill>
                  <a:srgbClr val="FFFFFF"/>
                </a:solidFill>
                <a:latin typeface="Avenir Light"/>
                <a:ea typeface="ＭＳ Ｐゴシック" charset="0"/>
                <a:cs typeface="Avenir Light"/>
                <a:sym typeface="Gotham Book" charset="0"/>
              </a:rPr>
              <a:t>Karen Quigley</a:t>
            </a:r>
            <a:endParaRPr lang="en-US" sz="4800" dirty="0">
              <a:solidFill>
                <a:srgbClr val="FFFFFF"/>
              </a:solidFill>
              <a:latin typeface="Avenir Light"/>
              <a:ea typeface="ＭＳ Ｐゴシック" charset="0"/>
              <a:cs typeface="Avenir Light"/>
              <a:sym typeface="Gotham Book" charset="0"/>
            </a:endParaRPr>
          </a:p>
          <a:p>
            <a:r>
              <a:rPr lang="en-US" sz="4800" dirty="0" smtClean="0">
                <a:solidFill>
                  <a:srgbClr val="FFFFFF"/>
                </a:solidFill>
                <a:latin typeface="Avenir Light"/>
                <a:ea typeface="ＭＳ Ｐゴシック" charset="0"/>
                <a:cs typeface="Avenir Light"/>
                <a:sym typeface="Gotham Book" charset="0"/>
              </a:rPr>
              <a:t>Lisa Feldman Barrett</a:t>
            </a:r>
            <a:endParaRPr lang="en-US" sz="4800" dirty="0">
              <a:solidFill>
                <a:srgbClr val="FFFFFF"/>
              </a:solidFill>
              <a:latin typeface="Avenir Light"/>
              <a:ea typeface="ＭＳ Ｐゴシック" charset="0"/>
              <a:cs typeface="Avenir Light"/>
              <a:sym typeface="Gotham Book" charset="0"/>
            </a:endParaRPr>
          </a:p>
        </p:txBody>
      </p:sp>
      <p:pic>
        <p:nvPicPr>
          <p:cNvPr id="5" name="Picture 4"/>
          <p:cNvPicPr>
            <a:picLocks noChangeAspect="1"/>
          </p:cNvPicPr>
          <p:nvPr/>
        </p:nvPicPr>
        <p:blipFill>
          <a:blip r:embed="rId2"/>
          <a:stretch>
            <a:fillRect/>
          </a:stretch>
        </p:blipFill>
        <p:spPr>
          <a:xfrm>
            <a:off x="11049000" y="4648200"/>
            <a:ext cx="2286000" cy="2215816"/>
          </a:xfrm>
          <a:prstGeom prst="rect">
            <a:avLst/>
          </a:prstGeom>
        </p:spPr>
      </p:pic>
    </p:spTree>
    <p:extLst>
      <p:ext uri="{BB962C8B-B14F-4D97-AF65-F5344CB8AC3E}">
        <p14:creationId xmlns:p14="http://schemas.microsoft.com/office/powerpoint/2010/main" val="775525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5181600"/>
            <a:ext cx="19621500" cy="3429000"/>
          </a:xfrm>
        </p:spPr>
        <p:txBody>
          <a:bodyPr/>
          <a:lstStyle/>
          <a:p>
            <a:r>
              <a:rPr lang="en-US" dirty="0" smtClean="0"/>
              <a:t>Supplemental slides</a:t>
            </a:r>
            <a:endParaRPr lang="en-US" dirty="0"/>
          </a:p>
        </p:txBody>
      </p:sp>
    </p:spTree>
    <p:extLst>
      <p:ext uri="{BB962C8B-B14F-4D97-AF65-F5344CB8AC3E}">
        <p14:creationId xmlns:p14="http://schemas.microsoft.com/office/powerpoint/2010/main" val="1065266215"/>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 3: Deep Integration</a:t>
            </a:r>
            <a:endParaRPr lang="en-US" dirty="0"/>
          </a:p>
        </p:txBody>
      </p:sp>
      <p:sp>
        <p:nvSpPr>
          <p:cNvPr id="3" name="Content Placeholder 2"/>
          <p:cNvSpPr>
            <a:spLocks noGrp="1"/>
          </p:cNvSpPr>
          <p:nvPr>
            <p:ph idx="1"/>
          </p:nvPr>
        </p:nvSpPr>
        <p:spPr>
          <a:xfrm>
            <a:off x="1143000" y="2971800"/>
            <a:ext cx="21031200" cy="8039100"/>
          </a:xfrm>
        </p:spPr>
        <p:txBody>
          <a:bodyPr/>
          <a:lstStyle/>
          <a:p>
            <a:r>
              <a:rPr lang="en-US" dirty="0" smtClean="0"/>
              <a:t>Mapping constructs across disciplines</a:t>
            </a:r>
          </a:p>
          <a:p>
            <a:r>
              <a:rPr lang="en-US" dirty="0"/>
              <a:t>Design &amp; </a:t>
            </a:r>
            <a:r>
              <a:rPr lang="en-US" dirty="0" smtClean="0"/>
              <a:t>measurement</a:t>
            </a:r>
          </a:p>
          <a:p>
            <a:r>
              <a:rPr lang="en-US" dirty="0" smtClean="0"/>
              <a:t>Ongoing collaboration</a:t>
            </a:r>
          </a:p>
          <a:p>
            <a:pPr lvl="1"/>
            <a:r>
              <a:rPr lang="en-US" dirty="0"/>
              <a:t>Lab </a:t>
            </a:r>
            <a:r>
              <a:rPr lang="en-US" dirty="0" smtClean="0"/>
              <a:t>culture</a:t>
            </a:r>
          </a:p>
          <a:p>
            <a:pPr lvl="1"/>
            <a:r>
              <a:rPr lang="en-US" dirty="0" smtClean="0"/>
              <a:t>Papers on emotion, compassion</a:t>
            </a:r>
          </a:p>
        </p:txBody>
      </p:sp>
    </p:spTree>
    <p:extLst>
      <p:ext uri="{BB962C8B-B14F-4D97-AF65-F5344CB8AC3E}">
        <p14:creationId xmlns:p14="http://schemas.microsoft.com/office/powerpoint/2010/main" val="3529861754"/>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ages from Rand&amp;Epstein_2015_Plos_Risking_Your_Life.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409" y="1066800"/>
            <a:ext cx="22976591" cy="11811000"/>
          </a:xfrm>
          <a:prstGeom prst="rect">
            <a:avLst/>
          </a:prstGeom>
        </p:spPr>
      </p:pic>
    </p:spTree>
    <p:extLst>
      <p:ext uri="{BB962C8B-B14F-4D97-AF65-F5344CB8AC3E}">
        <p14:creationId xmlns:p14="http://schemas.microsoft.com/office/powerpoint/2010/main" val="239875930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Experience Sampling</a:t>
            </a:r>
            <a:endParaRPr lang="en-US" dirty="0"/>
          </a:p>
        </p:txBody>
      </p:sp>
      <p:sp>
        <p:nvSpPr>
          <p:cNvPr id="3" name="Content Placeholder 2"/>
          <p:cNvSpPr>
            <a:spLocks noGrp="1"/>
          </p:cNvSpPr>
          <p:nvPr>
            <p:ph idx="1"/>
          </p:nvPr>
        </p:nvSpPr>
        <p:spPr>
          <a:xfrm>
            <a:off x="1447800" y="3314700"/>
            <a:ext cx="21082000" cy="5448300"/>
          </a:xfrm>
        </p:spPr>
        <p:txBody>
          <a:bodyPr/>
          <a:lstStyle/>
          <a:p>
            <a:pPr marL="0" indent="0">
              <a:buNone/>
            </a:pPr>
            <a:endParaRPr lang="en-US" dirty="0"/>
          </a:p>
          <a:p>
            <a:r>
              <a:rPr lang="en-US" dirty="0" smtClean="0"/>
              <a:t>Overcomes unreliable </a:t>
            </a:r>
            <a:r>
              <a:rPr lang="en-US" dirty="0"/>
              <a:t>self-</a:t>
            </a:r>
            <a:r>
              <a:rPr lang="en-US" dirty="0" smtClean="0"/>
              <a:t>reports from estimating </a:t>
            </a:r>
            <a:r>
              <a:rPr lang="en-US" dirty="0"/>
              <a:t>over days, weeks, months (Barrett, 1997</a:t>
            </a:r>
            <a:r>
              <a:rPr lang="en-US" dirty="0" smtClean="0"/>
              <a:t>)</a:t>
            </a:r>
          </a:p>
          <a:p>
            <a:r>
              <a:rPr lang="en-US" dirty="0"/>
              <a:t>U</a:t>
            </a:r>
            <a:r>
              <a:rPr lang="en-US" dirty="0" smtClean="0"/>
              <a:t>sually outperforms traditional </a:t>
            </a:r>
            <a:r>
              <a:rPr lang="en-US" dirty="0"/>
              <a:t>self-report </a:t>
            </a:r>
            <a:r>
              <a:rPr lang="en-US" dirty="0" smtClean="0"/>
              <a:t>measures (Connor &amp; Barrett, 2012) </a:t>
            </a:r>
          </a:p>
          <a:p>
            <a:endParaRPr lang="en-US" dirty="0"/>
          </a:p>
          <a:p>
            <a:endParaRPr lang="en-US" dirty="0"/>
          </a:p>
        </p:txBody>
      </p:sp>
      <p:pic>
        <p:nvPicPr>
          <p:cNvPr id="4" name="Picture 3" descr="Screen Shot 2015-03-09 at 2.22.54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0" y="8001000"/>
            <a:ext cx="11201400" cy="429626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11160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Experience Sampling measures</a:t>
            </a:r>
            <a:endParaRPr lang="en-US" dirty="0"/>
          </a:p>
        </p:txBody>
      </p:sp>
      <p:sp>
        <p:nvSpPr>
          <p:cNvPr id="3" name="Content Placeholder 2"/>
          <p:cNvSpPr>
            <a:spLocks noGrp="1"/>
          </p:cNvSpPr>
          <p:nvPr>
            <p:ph idx="1"/>
          </p:nvPr>
        </p:nvSpPr>
        <p:spPr>
          <a:xfrm>
            <a:off x="2743200" y="3200400"/>
            <a:ext cx="18897600" cy="7543800"/>
          </a:xfrm>
        </p:spPr>
        <p:txBody>
          <a:bodyPr numCol="2"/>
          <a:lstStyle/>
          <a:p>
            <a:r>
              <a:rPr lang="en-US" dirty="0" smtClean="0"/>
              <a:t>Context</a:t>
            </a:r>
          </a:p>
          <a:p>
            <a:r>
              <a:rPr lang="en-US" dirty="0" smtClean="0"/>
              <a:t>Dereification</a:t>
            </a:r>
          </a:p>
          <a:p>
            <a:r>
              <a:rPr lang="en-US" dirty="0" smtClean="0"/>
              <a:t>Desires</a:t>
            </a:r>
          </a:p>
          <a:p>
            <a:r>
              <a:rPr lang="en-US" dirty="0" smtClean="0"/>
              <a:t>Emotions</a:t>
            </a:r>
          </a:p>
          <a:p>
            <a:endParaRPr lang="en-US" dirty="0" smtClean="0"/>
          </a:p>
          <a:p>
            <a:r>
              <a:rPr lang="en-US" dirty="0" smtClean="0"/>
              <a:t>Dereification</a:t>
            </a:r>
            <a:endParaRPr lang="en-US" dirty="0"/>
          </a:p>
          <a:p>
            <a:r>
              <a:rPr lang="en-US" dirty="0" smtClean="0"/>
              <a:t>Rumination</a:t>
            </a:r>
          </a:p>
          <a:p>
            <a:r>
              <a:rPr lang="en-US" dirty="0" smtClean="0"/>
              <a:t>Relationship satisfaction</a:t>
            </a:r>
          </a:p>
          <a:p>
            <a:r>
              <a:rPr lang="en-US" dirty="0" smtClean="0"/>
              <a:t>Wellbeing</a:t>
            </a:r>
          </a:p>
        </p:txBody>
      </p:sp>
    </p:spTree>
    <p:extLst>
      <p:ext uri="{BB962C8B-B14F-4D97-AF65-F5344CB8AC3E}">
        <p14:creationId xmlns:p14="http://schemas.microsoft.com/office/powerpoint/2010/main" val="316133314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reification</a:t>
            </a:r>
            <a:endParaRPr lang="en-US" dirty="0"/>
          </a:p>
        </p:txBody>
      </p:sp>
      <p:sp>
        <p:nvSpPr>
          <p:cNvPr id="3" name="Content Placeholder 2"/>
          <p:cNvSpPr>
            <a:spLocks noGrp="1"/>
          </p:cNvSpPr>
          <p:nvPr>
            <p:ph idx="1"/>
          </p:nvPr>
        </p:nvSpPr>
        <p:spPr>
          <a:xfrm>
            <a:off x="1143000" y="2971800"/>
            <a:ext cx="14554200" cy="8039100"/>
          </a:xfrm>
        </p:spPr>
        <p:txBody>
          <a:bodyPr/>
          <a:lstStyle/>
          <a:p>
            <a:r>
              <a:rPr lang="en-US" dirty="0" smtClean="0"/>
              <a:t>What comes to mind when you think of your partner/self/relationship? (open-ended responses)</a:t>
            </a:r>
          </a:p>
          <a:p>
            <a:r>
              <a:rPr lang="en-US" dirty="0" smtClean="0"/>
              <a:t>How confident are you in the accuracy of your thoughts?</a:t>
            </a:r>
          </a:p>
          <a:p>
            <a:pPr lvl="1"/>
            <a:r>
              <a:rPr lang="en-US" i="1" dirty="0" smtClean="0"/>
              <a:t>Not very confident</a:t>
            </a:r>
            <a:r>
              <a:rPr lang="en-US" dirty="0" smtClean="0"/>
              <a:t>--------</a:t>
            </a:r>
            <a:r>
              <a:rPr lang="en-US" i="1" dirty="0" smtClean="0"/>
              <a:t>Very confident</a:t>
            </a:r>
            <a:endParaRPr lang="en-US" i="1" dirty="0"/>
          </a:p>
        </p:txBody>
      </p:sp>
      <p:pic>
        <p:nvPicPr>
          <p:cNvPr id="4" name="Picture 3" descr="images.jpg"/>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rot="16200000">
            <a:off x="13612777" y="5208623"/>
            <a:ext cx="10271952" cy="5645906"/>
          </a:xfrm>
          <a:prstGeom prst="rect">
            <a:avLst/>
          </a:prstGeom>
        </p:spPr>
      </p:pic>
    </p:spTree>
    <p:extLst>
      <p:ext uri="{BB962C8B-B14F-4D97-AF65-F5344CB8AC3E}">
        <p14:creationId xmlns:p14="http://schemas.microsoft.com/office/powerpoint/2010/main" val="307047448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desire</a:t>
            </a:r>
            <a:endParaRPr lang="en-US" dirty="0"/>
          </a:p>
        </p:txBody>
      </p:sp>
      <p:sp>
        <p:nvSpPr>
          <p:cNvPr id="3" name="Content Placeholder 2"/>
          <p:cNvSpPr>
            <a:spLocks noGrp="1"/>
          </p:cNvSpPr>
          <p:nvPr>
            <p:ph idx="1"/>
          </p:nvPr>
        </p:nvSpPr>
        <p:spPr>
          <a:xfrm>
            <a:off x="1143000" y="2971800"/>
            <a:ext cx="21488400" cy="9601200"/>
          </a:xfrm>
        </p:spPr>
        <p:txBody>
          <a:bodyPr/>
          <a:lstStyle/>
          <a:p>
            <a:r>
              <a:rPr lang="en-US" dirty="0" smtClean="0"/>
              <a:t>What did you want most?</a:t>
            </a:r>
          </a:p>
          <a:p>
            <a:pPr lvl="1"/>
            <a:r>
              <a:rPr lang="en-US" dirty="0" smtClean="0"/>
              <a:t>Intensity (</a:t>
            </a:r>
            <a:r>
              <a:rPr lang="en-US" i="1" dirty="0" smtClean="0"/>
              <a:t>very weak </a:t>
            </a:r>
            <a:r>
              <a:rPr lang="en-US" dirty="0" smtClean="0"/>
              <a:t>to </a:t>
            </a:r>
            <a:r>
              <a:rPr lang="en-US" i="1" dirty="0" smtClean="0"/>
              <a:t>very strong</a:t>
            </a:r>
            <a:r>
              <a:rPr lang="en-US" dirty="0" smtClean="0"/>
              <a:t>)</a:t>
            </a:r>
            <a:endParaRPr lang="en-US" i="1" dirty="0" smtClean="0"/>
          </a:p>
          <a:p>
            <a:r>
              <a:rPr lang="en-US" dirty="0" smtClean="0"/>
              <a:t>Did you want to feel… [from list]</a:t>
            </a:r>
          </a:p>
          <a:p>
            <a:pPr lvl="1"/>
            <a:r>
              <a:rPr lang="en-US" dirty="0" smtClean="0"/>
              <a:t>Praised/acknowledged</a:t>
            </a:r>
          </a:p>
          <a:p>
            <a:pPr lvl="1"/>
            <a:r>
              <a:rPr lang="en-US" dirty="0" smtClean="0"/>
              <a:t>Connected with others</a:t>
            </a:r>
          </a:p>
          <a:p>
            <a:pPr lvl="1"/>
            <a:r>
              <a:rPr lang="en-US" dirty="0" smtClean="0"/>
              <a:t>Comfort/relief</a:t>
            </a:r>
          </a:p>
          <a:p>
            <a:pPr lvl="1"/>
            <a:r>
              <a:rPr lang="en-US" dirty="0" smtClean="0"/>
              <a:t>Nothing in particular</a:t>
            </a:r>
          </a:p>
        </p:txBody>
      </p:sp>
      <p:pic>
        <p:nvPicPr>
          <p:cNvPr id="4" name="Picture 3" descr="images.jpg"/>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rot="16200000">
            <a:off x="13612777" y="5208623"/>
            <a:ext cx="10271952" cy="5645906"/>
          </a:xfrm>
          <a:prstGeom prst="rect">
            <a:avLst/>
          </a:prstGeom>
        </p:spPr>
      </p:pic>
    </p:spTree>
    <p:extLst>
      <p:ext uri="{BB962C8B-B14F-4D97-AF65-F5344CB8AC3E}">
        <p14:creationId xmlns:p14="http://schemas.microsoft.com/office/powerpoint/2010/main" val="231870139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emotions</a:t>
            </a:r>
            <a:endParaRPr lang="en-US" dirty="0"/>
          </a:p>
        </p:txBody>
      </p:sp>
      <p:sp>
        <p:nvSpPr>
          <p:cNvPr id="3" name="Content Placeholder 2"/>
          <p:cNvSpPr>
            <a:spLocks noGrp="1"/>
          </p:cNvSpPr>
          <p:nvPr>
            <p:ph idx="1"/>
          </p:nvPr>
        </p:nvSpPr>
        <p:spPr>
          <a:xfrm>
            <a:off x="1143000" y="2971800"/>
            <a:ext cx="13716000" cy="9982200"/>
          </a:xfrm>
        </p:spPr>
        <p:txBody>
          <a:bodyPr/>
          <a:lstStyle/>
          <a:p>
            <a:r>
              <a:rPr lang="en-US" dirty="0" smtClean="0"/>
              <a:t>Affect</a:t>
            </a:r>
          </a:p>
          <a:p>
            <a:pPr lvl="1"/>
            <a:r>
              <a:rPr lang="en-US" dirty="0" smtClean="0"/>
              <a:t>How were you feeling? (</a:t>
            </a:r>
            <a:r>
              <a:rPr lang="en-US" i="1" dirty="0" smtClean="0"/>
              <a:t>Very bad----very good</a:t>
            </a:r>
            <a:r>
              <a:rPr lang="en-US" dirty="0" smtClean="0"/>
              <a:t>)</a:t>
            </a:r>
          </a:p>
          <a:p>
            <a:r>
              <a:rPr lang="en-US" dirty="0" smtClean="0"/>
              <a:t>Were you feeling any of the following emotions?</a:t>
            </a:r>
          </a:p>
          <a:p>
            <a:pPr lvl="1">
              <a:spcBef>
                <a:spcPts val="0"/>
              </a:spcBef>
            </a:pPr>
            <a:r>
              <a:rPr lang="en-US" dirty="0" smtClean="0"/>
              <a:t>Angry, restless, annoyed, jealous, proud, resentful</a:t>
            </a:r>
          </a:p>
          <a:p>
            <a:pPr lvl="1">
              <a:spcBef>
                <a:spcPts val="0"/>
              </a:spcBef>
            </a:pPr>
            <a:r>
              <a:rPr lang="en-US" dirty="0" smtClean="0"/>
              <a:t>Happy, kind-hearted, grateful, compassionate</a:t>
            </a:r>
          </a:p>
          <a:p>
            <a:pPr lvl="1"/>
            <a:endParaRPr lang="en-US" dirty="0" smtClean="0"/>
          </a:p>
        </p:txBody>
      </p:sp>
      <p:pic>
        <p:nvPicPr>
          <p:cNvPr id="4" name="Picture 3" descr="images.jpg"/>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rot="16200000">
            <a:off x="13612777" y="5208623"/>
            <a:ext cx="10271952" cy="5645906"/>
          </a:xfrm>
          <a:prstGeom prst="rect">
            <a:avLst/>
          </a:prstGeom>
        </p:spPr>
      </p:pic>
    </p:spTree>
    <p:extLst>
      <p:ext uri="{BB962C8B-B14F-4D97-AF65-F5344CB8AC3E}">
        <p14:creationId xmlns:p14="http://schemas.microsoft.com/office/powerpoint/2010/main" val="1449602416"/>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FFFF"/>
                </a:solidFill>
              </a:rPr>
              <a:t>Desire in the Moment</a:t>
            </a:r>
            <a:endParaRPr lang="en-US" dirty="0">
              <a:solidFill>
                <a:srgbClr val="FFFFFF"/>
              </a:solidFill>
            </a:endParaRPr>
          </a:p>
        </p:txBody>
      </p:sp>
      <p:sp>
        <p:nvSpPr>
          <p:cNvPr id="3" name="Content Placeholder 2"/>
          <p:cNvSpPr>
            <a:spLocks noGrp="1"/>
          </p:cNvSpPr>
          <p:nvPr>
            <p:ph idx="1"/>
          </p:nvPr>
        </p:nvSpPr>
        <p:spPr>
          <a:xfrm>
            <a:off x="1219200" y="2362200"/>
            <a:ext cx="23164800" cy="2116666"/>
          </a:xfrm>
        </p:spPr>
        <p:txBody>
          <a:bodyPr/>
          <a:lstStyle/>
          <a:p>
            <a:r>
              <a:rPr lang="en-US" dirty="0">
                <a:solidFill>
                  <a:srgbClr val="FFFFFF"/>
                </a:solidFill>
              </a:rPr>
              <a:t>W</a:t>
            </a:r>
            <a:r>
              <a:rPr lang="en-US" dirty="0" smtClean="0">
                <a:solidFill>
                  <a:srgbClr val="FFFFFF"/>
                </a:solidFill>
              </a:rPr>
              <a:t>hat do you want most right now (if anything)?</a:t>
            </a:r>
            <a:endParaRPr lang="en-US" dirty="0">
              <a:solidFill>
                <a:srgbClr val="FFFFFF"/>
              </a:solidFill>
            </a:endParaRPr>
          </a:p>
        </p:txBody>
      </p:sp>
      <p:sp>
        <p:nvSpPr>
          <p:cNvPr id="14" name="Content Placeholder 2"/>
          <p:cNvSpPr txBox="1">
            <a:spLocks/>
          </p:cNvSpPr>
          <p:nvPr/>
        </p:nvSpPr>
        <p:spPr>
          <a:xfrm>
            <a:off x="10820400" y="4558406"/>
            <a:ext cx="12374067" cy="8395594"/>
          </a:xfrm>
          <a:prstGeom prst="rect">
            <a:avLst/>
          </a:prstGeom>
        </p:spPr>
        <p:txBody>
          <a:bodyPr vert="horz" lIns="217709" tIns="108855" rIns="217709" bIns="108855" rtlCol="0">
            <a:normAutofit/>
          </a:bodyPr>
          <a:lstStyle>
            <a:lvl1pPr marL="342900" indent="-342900" algn="l" defTabSz="457200" rtl="0" eaLnBrk="1" latinLnBrk="0" hangingPunct="1">
              <a:spcBef>
                <a:spcPct val="20000"/>
              </a:spcBef>
              <a:buFont typeface="Arial"/>
              <a:buChar char="•"/>
              <a:defRPr sz="2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4800" dirty="0" smtClean="0">
                <a:solidFill>
                  <a:srgbClr val="FFFFFF"/>
                </a:solidFill>
                <a:latin typeface="Avenir Light"/>
                <a:cs typeface="Avenir Light"/>
              </a:rPr>
              <a:t>Psychological &amp; social desires substantial</a:t>
            </a:r>
          </a:p>
          <a:p>
            <a:pPr lvl="1"/>
            <a:r>
              <a:rPr lang="en-US" sz="4800" dirty="0" smtClean="0">
                <a:solidFill>
                  <a:srgbClr val="FFFFFF"/>
                </a:solidFill>
                <a:latin typeface="Avenir Light"/>
                <a:cs typeface="Avenir Light"/>
              </a:rPr>
              <a:t>Biological (food, substance, sex, health)</a:t>
            </a:r>
          </a:p>
          <a:p>
            <a:pPr lvl="1"/>
            <a:r>
              <a:rPr lang="en-US" sz="4800" dirty="0" smtClean="0">
                <a:solidFill>
                  <a:srgbClr val="FFFFFF"/>
                </a:solidFill>
                <a:latin typeface="Avenir Light"/>
                <a:cs typeface="Avenir Light"/>
              </a:rPr>
              <a:t>Material (money, goods)</a:t>
            </a:r>
          </a:p>
          <a:p>
            <a:pPr lvl="1"/>
            <a:r>
              <a:rPr lang="en-US" sz="4800" dirty="0" smtClean="0">
                <a:solidFill>
                  <a:srgbClr val="FFFFFF"/>
                </a:solidFill>
                <a:latin typeface="Avenir Light"/>
                <a:cs typeface="Avenir Light"/>
              </a:rPr>
              <a:t>Psychological (achievement, leisure, lifestyle, less stress, well-being)</a:t>
            </a:r>
          </a:p>
          <a:p>
            <a:pPr lvl="1"/>
            <a:r>
              <a:rPr lang="en-US" sz="4800" dirty="0" smtClean="0">
                <a:solidFill>
                  <a:srgbClr val="FFFFFF"/>
                </a:solidFill>
                <a:latin typeface="Avenir Light"/>
                <a:cs typeface="Avenir Light"/>
              </a:rPr>
              <a:t>Social (relationships)</a:t>
            </a:r>
          </a:p>
          <a:p>
            <a:pPr lvl="1"/>
            <a:endParaRPr lang="en-US" sz="3800" dirty="0">
              <a:solidFill>
                <a:srgbClr val="FFFFFF"/>
              </a:solidFill>
              <a:latin typeface="Avenir Light"/>
              <a:cs typeface="Avenir Light"/>
            </a:endParaRPr>
          </a:p>
        </p:txBody>
      </p:sp>
      <p:pic>
        <p:nvPicPr>
          <p:cNvPr id="4" name="Picture 3"/>
          <p:cNvPicPr>
            <a:picLocks noChangeAspect="1"/>
          </p:cNvPicPr>
          <p:nvPr/>
        </p:nvPicPr>
        <p:blipFill rotWithShape="1">
          <a:blip r:embed="rId3"/>
          <a:srcRect l="8926" t="3612" r="20663" b="6546"/>
          <a:stretch/>
        </p:blipFill>
        <p:spPr>
          <a:xfrm>
            <a:off x="1447800" y="4800600"/>
            <a:ext cx="9234312" cy="8163296"/>
          </a:xfrm>
          <a:prstGeom prst="rect">
            <a:avLst/>
          </a:prstGeom>
        </p:spPr>
      </p:pic>
    </p:spTree>
    <p:extLst>
      <p:ext uri="{BB962C8B-B14F-4D97-AF65-F5344CB8AC3E}">
        <p14:creationId xmlns:p14="http://schemas.microsoft.com/office/powerpoint/2010/main" val="3741249698"/>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Desires</a:t>
            </a:r>
            <a:endParaRPr lang="en-US" dirty="0"/>
          </a:p>
        </p:txBody>
      </p:sp>
      <p:sp>
        <p:nvSpPr>
          <p:cNvPr id="3" name="Content Placeholder 2"/>
          <p:cNvSpPr>
            <a:spLocks noGrp="1"/>
          </p:cNvSpPr>
          <p:nvPr>
            <p:ph idx="1"/>
          </p:nvPr>
        </p:nvSpPr>
        <p:spPr>
          <a:xfrm>
            <a:off x="1219200" y="1600200"/>
            <a:ext cx="23164800" cy="2116666"/>
          </a:xfrm>
        </p:spPr>
        <p:txBody>
          <a:bodyPr/>
          <a:lstStyle/>
          <a:p>
            <a:r>
              <a:rPr lang="en-US" dirty="0"/>
              <a:t>W</a:t>
            </a:r>
            <a:r>
              <a:rPr lang="en-US" dirty="0" smtClean="0"/>
              <a:t>hat do you want most right now (if anything)?</a:t>
            </a:r>
            <a:endParaRPr lang="en-US" dirty="0"/>
          </a:p>
        </p:txBody>
      </p:sp>
      <p:sp>
        <p:nvSpPr>
          <p:cNvPr id="14" name="Content Placeholder 2"/>
          <p:cNvSpPr txBox="1">
            <a:spLocks/>
          </p:cNvSpPr>
          <p:nvPr/>
        </p:nvSpPr>
        <p:spPr>
          <a:xfrm>
            <a:off x="11734800" y="3810000"/>
            <a:ext cx="11300181" cy="8229600"/>
          </a:xfrm>
          <a:prstGeom prst="rect">
            <a:avLst/>
          </a:prstGeom>
        </p:spPr>
        <p:txBody>
          <a:bodyPr vert="horz" lIns="217709" tIns="108855" rIns="217709" bIns="108855" rtlCol="0">
            <a:normAutofit lnSpcReduction="10000"/>
          </a:bodyPr>
          <a:lstStyle>
            <a:lvl1pPr marL="342900" indent="-342900" algn="l" defTabSz="457200" rtl="0" eaLnBrk="1" latinLnBrk="0" hangingPunct="1">
              <a:spcBef>
                <a:spcPct val="20000"/>
              </a:spcBef>
              <a:buFont typeface="Arial"/>
              <a:buChar char="•"/>
              <a:defRPr sz="2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5700" i="1" dirty="0">
                <a:latin typeface="Avenir Light"/>
                <a:cs typeface="Avenir Light"/>
              </a:rPr>
              <a:t>“I want to be at-ease socializing with people”</a:t>
            </a:r>
          </a:p>
          <a:p>
            <a:pPr marL="0" indent="0">
              <a:buNone/>
            </a:pPr>
            <a:endParaRPr lang="en-US" sz="5700" i="1" dirty="0">
              <a:latin typeface="Avenir Light"/>
              <a:cs typeface="Avenir Light"/>
            </a:endParaRPr>
          </a:p>
          <a:p>
            <a:pPr marL="0" indent="0">
              <a:buNone/>
            </a:pPr>
            <a:r>
              <a:rPr lang="en-US" sz="5700" i="1" dirty="0">
                <a:latin typeface="Avenir Light"/>
                <a:cs typeface="Avenir Light"/>
              </a:rPr>
              <a:t>“A relationship with my father. For him to realize how stubborn and mistaken he is about many things”</a:t>
            </a:r>
          </a:p>
          <a:p>
            <a:pPr marL="0" indent="0">
              <a:buNone/>
            </a:pPr>
            <a:endParaRPr lang="en-US" sz="5700" i="1" dirty="0">
              <a:latin typeface="Avenir Light"/>
              <a:cs typeface="Avenir Light"/>
            </a:endParaRPr>
          </a:p>
          <a:p>
            <a:pPr marL="0" indent="0">
              <a:buNone/>
            </a:pPr>
            <a:r>
              <a:rPr lang="en-US" sz="5700" i="1" dirty="0">
                <a:latin typeface="Avenir Light"/>
                <a:cs typeface="Avenir Light"/>
              </a:rPr>
              <a:t>“Family time”</a:t>
            </a:r>
          </a:p>
          <a:p>
            <a:endParaRPr lang="en-US" i="1" dirty="0" smtClean="0">
              <a:latin typeface="Avenir Light"/>
              <a:cs typeface="Avenir Light"/>
            </a:endParaRPr>
          </a:p>
          <a:p>
            <a:pPr marL="0" indent="0">
              <a:buNone/>
            </a:pPr>
            <a:endParaRPr lang="en-US" i="1" dirty="0" smtClean="0">
              <a:latin typeface="Avenir Light"/>
              <a:cs typeface="Avenir Light"/>
            </a:endParaRPr>
          </a:p>
          <a:p>
            <a:pPr lvl="1"/>
            <a:endParaRPr lang="en-US" sz="3800" dirty="0">
              <a:latin typeface="Avenir Light"/>
              <a:cs typeface="Avenir Light"/>
            </a:endParaRPr>
          </a:p>
        </p:txBody>
      </p:sp>
      <p:pic>
        <p:nvPicPr>
          <p:cNvPr id="8" name="Picture 7"/>
          <p:cNvPicPr>
            <a:picLocks noChangeAspect="1"/>
          </p:cNvPicPr>
          <p:nvPr/>
        </p:nvPicPr>
        <p:blipFill rotWithShape="1">
          <a:blip r:embed="rId3"/>
          <a:srcRect l="18376" r="17236" b="7122"/>
          <a:stretch/>
        </p:blipFill>
        <p:spPr>
          <a:xfrm>
            <a:off x="1447800" y="3886200"/>
            <a:ext cx="8915400" cy="8280400"/>
          </a:xfrm>
          <a:prstGeom prst="rect">
            <a:avLst/>
          </a:prstGeom>
        </p:spPr>
      </p:pic>
    </p:spTree>
    <p:extLst>
      <p:ext uri="{BB962C8B-B14F-4D97-AF65-F5344CB8AC3E}">
        <p14:creationId xmlns:p14="http://schemas.microsoft.com/office/powerpoint/2010/main" val="2926195416"/>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Psychological Desires</a:t>
            </a:r>
            <a:endParaRPr lang="en-US" dirty="0"/>
          </a:p>
        </p:txBody>
      </p:sp>
      <p:sp>
        <p:nvSpPr>
          <p:cNvPr id="3" name="Content Placeholder 2"/>
          <p:cNvSpPr>
            <a:spLocks noGrp="1"/>
          </p:cNvSpPr>
          <p:nvPr>
            <p:ph idx="1"/>
          </p:nvPr>
        </p:nvSpPr>
        <p:spPr>
          <a:xfrm>
            <a:off x="1143000" y="1752600"/>
            <a:ext cx="23164800" cy="2116666"/>
          </a:xfrm>
        </p:spPr>
        <p:txBody>
          <a:bodyPr/>
          <a:lstStyle/>
          <a:p>
            <a:r>
              <a:rPr lang="en-US" dirty="0"/>
              <a:t>W</a:t>
            </a:r>
            <a:r>
              <a:rPr lang="en-US" dirty="0" smtClean="0"/>
              <a:t>hat do you want most right now (if anything)?</a:t>
            </a:r>
            <a:endParaRPr lang="en-US" dirty="0"/>
          </a:p>
        </p:txBody>
      </p:sp>
      <p:sp>
        <p:nvSpPr>
          <p:cNvPr id="14" name="Content Placeholder 2"/>
          <p:cNvSpPr txBox="1">
            <a:spLocks/>
          </p:cNvSpPr>
          <p:nvPr/>
        </p:nvSpPr>
        <p:spPr>
          <a:xfrm>
            <a:off x="11582400" y="3733800"/>
            <a:ext cx="10521243" cy="7761288"/>
          </a:xfrm>
          <a:prstGeom prst="rect">
            <a:avLst/>
          </a:prstGeom>
        </p:spPr>
        <p:txBody>
          <a:bodyPr vert="horz" lIns="217709" tIns="108855" rIns="217709" bIns="108855" rtlCol="0">
            <a:normAutofit/>
          </a:bodyPr>
          <a:lstStyle>
            <a:lvl1pPr marL="342900" indent="-342900" algn="l" defTabSz="457200" rtl="0" eaLnBrk="1" latinLnBrk="0" hangingPunct="1">
              <a:spcBef>
                <a:spcPct val="20000"/>
              </a:spcBef>
              <a:buFont typeface="Arial"/>
              <a:buChar char="•"/>
              <a:defRPr sz="2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0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5700" i="1" dirty="0">
                <a:latin typeface="Avenir Light"/>
                <a:cs typeface="Avenir Light"/>
              </a:rPr>
              <a:t>“I want to be a famous vocalist in a metal band”</a:t>
            </a:r>
          </a:p>
          <a:p>
            <a:pPr marL="0" indent="0">
              <a:buNone/>
            </a:pPr>
            <a:endParaRPr lang="en-US" sz="5700" i="1" dirty="0">
              <a:latin typeface="Avenir Light"/>
              <a:cs typeface="Avenir Light"/>
            </a:endParaRPr>
          </a:p>
          <a:p>
            <a:pPr marL="0" indent="0">
              <a:buNone/>
            </a:pPr>
            <a:r>
              <a:rPr lang="en-US" sz="5700" i="1" dirty="0">
                <a:latin typeface="Avenir Light"/>
                <a:cs typeface="Avenir Light"/>
              </a:rPr>
              <a:t>“I want to be self-employed and have more free time”</a:t>
            </a:r>
          </a:p>
          <a:p>
            <a:pPr marL="0" indent="0">
              <a:buNone/>
            </a:pPr>
            <a:endParaRPr lang="en-US" sz="5700" i="1" dirty="0">
              <a:latin typeface="Avenir Light"/>
              <a:cs typeface="Avenir Light"/>
            </a:endParaRPr>
          </a:p>
          <a:p>
            <a:pPr marL="0" indent="0">
              <a:buNone/>
            </a:pPr>
            <a:r>
              <a:rPr lang="en-US" sz="5700" i="1" dirty="0">
                <a:latin typeface="Avenir Light"/>
                <a:cs typeface="Avenir Light"/>
              </a:rPr>
              <a:t>“I want some peace in my life.”</a:t>
            </a:r>
          </a:p>
          <a:p>
            <a:endParaRPr lang="en-US" i="1" dirty="0" smtClean="0">
              <a:latin typeface="Avenir Light"/>
              <a:cs typeface="Avenir Light"/>
            </a:endParaRPr>
          </a:p>
          <a:p>
            <a:pPr marL="0" indent="0">
              <a:buNone/>
            </a:pPr>
            <a:endParaRPr lang="en-US" i="1" dirty="0" smtClean="0">
              <a:latin typeface="Avenir Light"/>
              <a:cs typeface="Avenir Light"/>
            </a:endParaRPr>
          </a:p>
          <a:p>
            <a:pPr lvl="1"/>
            <a:endParaRPr lang="en-US" sz="3800" dirty="0">
              <a:latin typeface="Avenir Light"/>
              <a:cs typeface="Avenir Light"/>
            </a:endParaRPr>
          </a:p>
        </p:txBody>
      </p:sp>
      <p:pic>
        <p:nvPicPr>
          <p:cNvPr id="10" name="Picture 9"/>
          <p:cNvPicPr>
            <a:picLocks noChangeAspect="1"/>
          </p:cNvPicPr>
          <p:nvPr/>
        </p:nvPicPr>
        <p:blipFill rotWithShape="1">
          <a:blip r:embed="rId3"/>
          <a:srcRect l="14103" r="18091" b="7149"/>
          <a:stretch/>
        </p:blipFill>
        <p:spPr>
          <a:xfrm>
            <a:off x="1447800" y="3733800"/>
            <a:ext cx="7886799" cy="7722736"/>
          </a:xfrm>
          <a:prstGeom prst="rect">
            <a:avLst/>
          </a:prstGeom>
        </p:spPr>
      </p:pic>
    </p:spTree>
    <p:extLst>
      <p:ext uri="{BB962C8B-B14F-4D97-AF65-F5344CB8AC3E}">
        <p14:creationId xmlns:p14="http://schemas.microsoft.com/office/powerpoint/2010/main" val="1072464522"/>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28600"/>
            <a:ext cx="19621500" cy="3429000"/>
          </a:xfrm>
        </p:spPr>
        <p:txBody>
          <a:bodyPr/>
          <a:lstStyle/>
          <a:p>
            <a:r>
              <a:rPr lang="en-US" dirty="0" smtClean="0"/>
              <a:t>Prosocial behavior toward partner</a:t>
            </a:r>
            <a:endParaRPr lang="en-US" dirty="0"/>
          </a:p>
        </p:txBody>
      </p:sp>
      <p:sp>
        <p:nvSpPr>
          <p:cNvPr id="3" name="Content Placeholder 2"/>
          <p:cNvSpPr>
            <a:spLocks noGrp="1"/>
          </p:cNvSpPr>
          <p:nvPr>
            <p:ph idx="1"/>
          </p:nvPr>
        </p:nvSpPr>
        <p:spPr>
          <a:xfrm>
            <a:off x="1143000" y="3048000"/>
            <a:ext cx="19202400" cy="8039100"/>
          </a:xfrm>
        </p:spPr>
        <p:txBody>
          <a:bodyPr/>
          <a:lstStyle/>
          <a:p>
            <a:r>
              <a:rPr lang="en-US" dirty="0" smtClean="0"/>
              <a:t>Response to partner’s positive news (Gable et al., 2006)</a:t>
            </a:r>
          </a:p>
          <a:p>
            <a:pPr lvl="1"/>
            <a:r>
              <a:rPr lang="en-US" dirty="0" smtClean="0"/>
              <a:t>Active-constructive</a:t>
            </a:r>
          </a:p>
          <a:p>
            <a:pPr lvl="1"/>
            <a:r>
              <a:rPr lang="en-US" dirty="0" smtClean="0"/>
              <a:t>Passive-constructive</a:t>
            </a:r>
          </a:p>
          <a:p>
            <a:pPr lvl="1"/>
            <a:r>
              <a:rPr lang="en-US" dirty="0" smtClean="0"/>
              <a:t>Active-destructive</a:t>
            </a:r>
          </a:p>
          <a:p>
            <a:pPr lvl="1"/>
            <a:r>
              <a:rPr lang="en-US" dirty="0" smtClean="0"/>
              <a:t>Passive-destructive</a:t>
            </a:r>
            <a:endParaRPr lang="en-US" dirty="0"/>
          </a:p>
        </p:txBody>
      </p:sp>
    </p:spTree>
    <p:extLst>
      <p:ext uri="{BB962C8B-B14F-4D97-AF65-F5344CB8AC3E}">
        <p14:creationId xmlns:p14="http://schemas.microsoft.com/office/powerpoint/2010/main" val="2107817698"/>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5" name="Group 1"/>
          <p:cNvGrpSpPr>
            <a:grpSpLocks/>
          </p:cNvGrpSpPr>
          <p:nvPr/>
        </p:nvGrpSpPr>
        <p:grpSpPr bwMode="auto">
          <a:xfrm>
            <a:off x="3632200" y="3867150"/>
            <a:ext cx="11574463" cy="5986463"/>
            <a:chOff x="0" y="0"/>
            <a:chExt cx="7291" cy="3770"/>
          </a:xfrm>
        </p:grpSpPr>
        <p:sp>
          <p:nvSpPr>
            <p:cNvPr id="36866" name="Rectangle 2"/>
            <p:cNvSpPr>
              <a:spLocks/>
            </p:cNvSpPr>
            <p:nvPr/>
          </p:nvSpPr>
          <p:spPr bwMode="auto">
            <a:xfrm>
              <a:off x="3773" y="179"/>
              <a:ext cx="173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38100" tIns="38100" rIns="38100" bIns="38100" anchor="ctr"/>
            <a:lstStyle/>
            <a:p>
              <a:pPr>
                <a:lnSpc>
                  <a:spcPct val="120000"/>
                </a:lnSpc>
              </a:pPr>
              <a:r>
                <a:rPr lang="en-US" sz="3200" dirty="0">
                  <a:solidFill>
                    <a:schemeClr val="tx1"/>
                  </a:solidFill>
                  <a:latin typeface="Avenir Light"/>
                  <a:ea typeface="ＭＳ Ｐゴシック" charset="0"/>
                  <a:cs typeface="Avenir Light"/>
                  <a:sym typeface="Gotham Book" charset="0"/>
                </a:rPr>
                <a:t>HELPED</a:t>
              </a:r>
            </a:p>
          </p:txBody>
        </p:sp>
        <p:sp>
          <p:nvSpPr>
            <p:cNvPr id="36867" name="Rectangle 3"/>
            <p:cNvSpPr>
              <a:spLocks/>
            </p:cNvSpPr>
            <p:nvPr/>
          </p:nvSpPr>
          <p:spPr bwMode="auto">
            <a:xfrm>
              <a:off x="5555" y="0"/>
              <a:ext cx="1736" cy="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38100" tIns="38100" rIns="38100" bIns="38100" anchor="ctr"/>
            <a:lstStyle/>
            <a:p>
              <a:pPr>
                <a:lnSpc>
                  <a:spcPct val="120000"/>
                </a:lnSpc>
              </a:pPr>
              <a:r>
                <a:rPr lang="en-US" sz="3200" dirty="0">
                  <a:solidFill>
                    <a:schemeClr val="tx1"/>
                  </a:solidFill>
                  <a:latin typeface="Avenir Light"/>
                  <a:ea typeface="ＭＳ Ｐゴシック" charset="0"/>
                  <a:cs typeface="Avenir Light"/>
                  <a:sym typeface="Gotham Book" charset="0"/>
                </a:rPr>
                <a:t>DID NOT HELP</a:t>
              </a:r>
            </a:p>
          </p:txBody>
        </p:sp>
        <p:sp>
          <p:nvSpPr>
            <p:cNvPr id="36868" name="Rectangle 4"/>
            <p:cNvSpPr>
              <a:spLocks/>
            </p:cNvSpPr>
            <p:nvPr/>
          </p:nvSpPr>
          <p:spPr bwMode="auto">
            <a:xfrm>
              <a:off x="925" y="1393"/>
              <a:ext cx="2416" cy="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38100" tIns="38100" rIns="38100" bIns="38100" anchor="ctr"/>
            <a:lstStyle/>
            <a:p>
              <a:pPr algn="r">
                <a:lnSpc>
                  <a:spcPct val="120000"/>
                </a:lnSpc>
              </a:pPr>
              <a:r>
                <a:rPr lang="en-US" sz="3200" dirty="0">
                  <a:solidFill>
                    <a:schemeClr val="tx1"/>
                  </a:solidFill>
                  <a:latin typeface="Avenir Light"/>
                  <a:ea typeface="ＭＳ Ｐゴシック" charset="0"/>
                  <a:cs typeface="Avenir Light"/>
                  <a:sym typeface="Gotham Book" charset="0"/>
                </a:rPr>
                <a:t>Non-meditation</a:t>
              </a:r>
            </a:p>
          </p:txBody>
        </p:sp>
        <p:sp>
          <p:nvSpPr>
            <p:cNvPr id="36869" name="Rectangle 5"/>
            <p:cNvSpPr>
              <a:spLocks/>
            </p:cNvSpPr>
            <p:nvPr/>
          </p:nvSpPr>
          <p:spPr bwMode="auto">
            <a:xfrm>
              <a:off x="0" y="3466"/>
              <a:ext cx="3304"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38100" tIns="38100" rIns="38100" bIns="38100" anchor="ctr"/>
            <a:lstStyle/>
            <a:p>
              <a:pPr algn="r">
                <a:lnSpc>
                  <a:spcPct val="120000"/>
                </a:lnSpc>
              </a:pPr>
              <a:r>
                <a:rPr lang="en-US" sz="3200" dirty="0">
                  <a:solidFill>
                    <a:schemeClr val="tx1"/>
                  </a:solidFill>
                  <a:latin typeface="Avenir Light"/>
                  <a:ea typeface="ＭＳ Ｐゴシック" charset="0"/>
                  <a:cs typeface="Avenir Light"/>
                  <a:sym typeface="Gotham Book" charset="0"/>
                </a:rPr>
                <a:t>Meditation</a:t>
              </a:r>
            </a:p>
          </p:txBody>
        </p:sp>
      </p:grpSp>
      <p:sp>
        <p:nvSpPr>
          <p:cNvPr id="36870" name="Rectangle 6"/>
          <p:cNvSpPr>
            <a:spLocks/>
          </p:cNvSpPr>
          <p:nvPr/>
        </p:nvSpPr>
        <p:spPr bwMode="auto">
          <a:xfrm>
            <a:off x="2476500" y="1295400"/>
            <a:ext cx="145923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0" bIns="0" anchor="ctr"/>
          <a:lstStyle/>
          <a:p>
            <a:pPr algn="l"/>
            <a:r>
              <a:rPr lang="en-US" sz="5400" dirty="0" smtClean="0">
                <a:solidFill>
                  <a:schemeClr val="tx1"/>
                </a:solidFill>
                <a:latin typeface="Avenir Light"/>
                <a:ea typeface="ＭＳ Ｐゴシック" charset="0"/>
                <a:cs typeface="Avenir Light"/>
                <a:sym typeface="Gotham Light" charset="0"/>
              </a:rPr>
              <a:t>Helping after eight-week meditation course.</a:t>
            </a:r>
            <a:endParaRPr lang="en-US" sz="5400" dirty="0">
              <a:solidFill>
                <a:schemeClr val="tx1"/>
              </a:solidFill>
              <a:latin typeface="Avenir Light"/>
              <a:ea typeface="ＭＳ Ｐゴシック" charset="0"/>
              <a:cs typeface="Avenir Light"/>
              <a:sym typeface="Gotham Light" charset="0"/>
            </a:endParaRPr>
          </a:p>
        </p:txBody>
      </p:sp>
      <p:sp>
        <p:nvSpPr>
          <p:cNvPr id="36872" name="Rectangle 8"/>
          <p:cNvSpPr>
            <a:spLocks/>
          </p:cNvSpPr>
          <p:nvPr/>
        </p:nvSpPr>
        <p:spPr bwMode="auto">
          <a:xfrm>
            <a:off x="13258800" y="12160250"/>
            <a:ext cx="104013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647700" bIns="0" anchor="ctr"/>
          <a:lstStyle/>
          <a:p>
            <a:pPr algn="l"/>
            <a:r>
              <a:rPr lang="en-US" sz="3200" dirty="0">
                <a:solidFill>
                  <a:schemeClr val="tx1"/>
                </a:solidFill>
                <a:latin typeface="Avenir Light"/>
                <a:ea typeface="ＭＳ Ｐゴシック" charset="0"/>
                <a:cs typeface="Avenir Light"/>
                <a:sym typeface="Gotham Light" charset="0"/>
              </a:rPr>
              <a:t>Condon et al. (2013). </a:t>
            </a:r>
            <a:r>
              <a:rPr lang="en-US" sz="3200" i="1" dirty="0">
                <a:solidFill>
                  <a:schemeClr val="tx1"/>
                </a:solidFill>
                <a:latin typeface="Avenir Light"/>
                <a:ea typeface="ＭＳ Ｐゴシック" charset="0"/>
                <a:cs typeface="Avenir Light"/>
                <a:sym typeface="Gotham Light Italic" charset="0"/>
              </a:rPr>
              <a:t>Psychological Science.</a:t>
            </a:r>
          </a:p>
        </p:txBody>
      </p:sp>
      <p:grpSp>
        <p:nvGrpSpPr>
          <p:cNvPr id="36873" name="Group 9"/>
          <p:cNvGrpSpPr>
            <a:grpSpLocks/>
          </p:cNvGrpSpPr>
          <p:nvPr/>
        </p:nvGrpSpPr>
        <p:grpSpPr bwMode="auto">
          <a:xfrm>
            <a:off x="9677400" y="5092700"/>
            <a:ext cx="5664200" cy="2806700"/>
            <a:chOff x="0" y="0"/>
            <a:chExt cx="3568" cy="1768"/>
          </a:xfrm>
        </p:grpSpPr>
        <p:sp>
          <p:nvSpPr>
            <p:cNvPr id="36874" name="AutoShape 10"/>
            <p:cNvSpPr>
              <a:spLocks/>
            </p:cNvSpPr>
            <p:nvPr/>
          </p:nvSpPr>
          <p:spPr bwMode="auto">
            <a:xfrm>
              <a:off x="1800" y="0"/>
              <a:ext cx="1768" cy="1768"/>
            </a:xfrm>
            <a:prstGeom prst="roundRect">
              <a:avLst>
                <a:gd name="adj" fmla="val 6787"/>
              </a:avLst>
            </a:prstGeom>
            <a:solidFill>
              <a:schemeClr val="accent1"/>
            </a:solidFill>
            <a:ln>
              <a:noFill/>
            </a:ln>
            <a:extLst>
              <a:ext uri="{91240B29-F687-4f45-9708-019B960494DF}">
                <a14:hiddenLine xmlns:a14="http://schemas.microsoft.com/office/drawing/2010/main" w="25400" cap="flat">
                  <a:solidFill>
                    <a:srgbClr val="000000"/>
                  </a:solidFill>
                  <a:miter lim="800000"/>
                  <a:headEnd type="none" w="med" len="med"/>
                  <a:tailEnd type="none" w="med" len="med"/>
                </a14:hiddenLine>
              </a:ext>
            </a:extLst>
          </p:spPr>
          <p:txBody>
            <a:bodyPr lIns="0" tIns="0" rIns="0" bIns="0"/>
            <a:lstStyle/>
            <a:p>
              <a:endParaRPr lang="en-US">
                <a:latin typeface="Garamond" panose="02020404030301010803" pitchFamily="18" charset="0"/>
              </a:endParaRPr>
            </a:p>
          </p:txBody>
        </p:sp>
        <p:sp>
          <p:nvSpPr>
            <p:cNvPr id="36875" name="AutoShape 11"/>
            <p:cNvSpPr>
              <a:spLocks/>
            </p:cNvSpPr>
            <p:nvPr/>
          </p:nvSpPr>
          <p:spPr bwMode="auto">
            <a:xfrm>
              <a:off x="0" y="0"/>
              <a:ext cx="1768" cy="1768"/>
            </a:xfrm>
            <a:prstGeom prst="roundRect">
              <a:avLst>
                <a:gd name="adj" fmla="val 6787"/>
              </a:avLst>
            </a:prstGeom>
            <a:solidFill>
              <a:schemeClr val="accent1"/>
            </a:solidFill>
            <a:ln>
              <a:noFill/>
            </a:ln>
            <a:extLst>
              <a:ext uri="{91240B29-F687-4f45-9708-019B960494DF}">
                <a14:hiddenLine xmlns:a14="http://schemas.microsoft.com/office/drawing/2010/main" w="25400" cap="flat">
                  <a:solidFill>
                    <a:srgbClr val="000000"/>
                  </a:solidFill>
                  <a:miter lim="800000"/>
                  <a:headEnd type="none" w="med" len="med"/>
                  <a:tailEnd type="none" w="med" len="med"/>
                </a14:hiddenLine>
              </a:ext>
            </a:extLst>
          </p:spPr>
          <p:txBody>
            <a:bodyPr lIns="0" tIns="0" rIns="0" bIns="0"/>
            <a:lstStyle/>
            <a:p>
              <a:endParaRPr lang="en-US">
                <a:latin typeface="Garamond" panose="02020404030301010803" pitchFamily="18" charset="0"/>
              </a:endParaRPr>
            </a:p>
          </p:txBody>
        </p:sp>
        <p:grpSp>
          <p:nvGrpSpPr>
            <p:cNvPr id="36876" name="Group 12"/>
            <p:cNvGrpSpPr>
              <a:grpSpLocks/>
            </p:cNvGrpSpPr>
            <p:nvPr/>
          </p:nvGrpSpPr>
          <p:grpSpPr bwMode="auto">
            <a:xfrm>
              <a:off x="272" y="376"/>
              <a:ext cx="3032" cy="928"/>
              <a:chOff x="0" y="0"/>
              <a:chExt cx="3032" cy="928"/>
            </a:xfrm>
          </p:grpSpPr>
          <p:sp>
            <p:nvSpPr>
              <p:cNvPr id="36877" name="Rectangle 13"/>
              <p:cNvSpPr>
                <a:spLocks/>
              </p:cNvSpPr>
              <p:nvPr/>
            </p:nvSpPr>
            <p:spPr bwMode="auto">
              <a:xfrm>
                <a:off x="0" y="0"/>
                <a:ext cx="1224"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73152" bIns="0"/>
              <a:lstStyle/>
              <a:p>
                <a:pPr marL="73025">
                  <a:spcBef>
                    <a:spcPts val="3688"/>
                  </a:spcBef>
                </a:pPr>
                <a:r>
                  <a:rPr lang="en-US" sz="10800" dirty="0">
                    <a:latin typeface="Avenir Light"/>
                    <a:ea typeface="ＭＳ Ｐゴシック" charset="0"/>
                    <a:cs typeface="Avenir Light"/>
                    <a:sym typeface="Gotham Light" charset="0"/>
                  </a:rPr>
                  <a:t>3</a:t>
                </a:r>
              </a:p>
            </p:txBody>
          </p:sp>
          <p:sp>
            <p:nvSpPr>
              <p:cNvPr id="36878" name="Rectangle 14"/>
              <p:cNvSpPr>
                <a:spLocks/>
              </p:cNvSpPr>
              <p:nvPr/>
            </p:nvSpPr>
            <p:spPr bwMode="auto">
              <a:xfrm>
                <a:off x="1808" y="0"/>
                <a:ext cx="1224"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73152" bIns="0"/>
              <a:lstStyle/>
              <a:p>
                <a:pPr marL="73025">
                  <a:spcBef>
                    <a:spcPts val="3688"/>
                  </a:spcBef>
                </a:pPr>
                <a:r>
                  <a:rPr lang="en-US" sz="10800" dirty="0">
                    <a:latin typeface="Avenir Light"/>
                    <a:ea typeface="ＭＳ Ｐゴシック" charset="0"/>
                    <a:cs typeface="Avenir Light"/>
                    <a:sym typeface="Gotham Light" charset="0"/>
                  </a:rPr>
                  <a:t>16</a:t>
                </a:r>
              </a:p>
            </p:txBody>
          </p:sp>
        </p:grpSp>
      </p:grpSp>
      <p:grpSp>
        <p:nvGrpSpPr>
          <p:cNvPr id="36879" name="Group 15"/>
          <p:cNvGrpSpPr>
            <a:grpSpLocks/>
          </p:cNvGrpSpPr>
          <p:nvPr/>
        </p:nvGrpSpPr>
        <p:grpSpPr bwMode="auto">
          <a:xfrm>
            <a:off x="9677400" y="7962900"/>
            <a:ext cx="5664200" cy="3492500"/>
            <a:chOff x="0" y="0"/>
            <a:chExt cx="3568" cy="2200"/>
          </a:xfrm>
        </p:grpSpPr>
        <p:sp>
          <p:nvSpPr>
            <p:cNvPr id="36880" name="Rectangle 16"/>
            <p:cNvSpPr>
              <a:spLocks/>
            </p:cNvSpPr>
            <p:nvPr/>
          </p:nvSpPr>
          <p:spPr bwMode="auto">
            <a:xfrm>
              <a:off x="640" y="1832"/>
              <a:ext cx="2928"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0" bIns="0" anchor="ctr"/>
            <a:lstStyle/>
            <a:p>
              <a:pPr algn="l"/>
              <a:r>
                <a:rPr lang="en-US" sz="3200" dirty="0">
                  <a:solidFill>
                    <a:schemeClr val="tx1"/>
                  </a:solidFill>
                  <a:latin typeface="Avenir Light"/>
                  <a:ea typeface="ＭＳ Ｐゴシック" charset="0"/>
                  <a:cs typeface="Avenir Light"/>
                  <a:sym typeface="Helvetica" charset="0"/>
                </a:rPr>
                <a:t>χ</a:t>
              </a:r>
              <a:r>
                <a:rPr lang="en-US" sz="3200" baseline="32000" dirty="0">
                  <a:solidFill>
                    <a:schemeClr val="tx1"/>
                  </a:solidFill>
                  <a:latin typeface="Avenir Light"/>
                  <a:ea typeface="ＭＳ Ｐゴシック" charset="0"/>
                  <a:cs typeface="Avenir Light"/>
                  <a:sym typeface="Times New Roman" charset="0"/>
                </a:rPr>
                <a:t>2</a:t>
              </a:r>
              <a:r>
                <a:rPr lang="en-US" sz="3200" dirty="0">
                  <a:solidFill>
                    <a:schemeClr val="tx1"/>
                  </a:solidFill>
                  <a:latin typeface="Avenir Light"/>
                  <a:ea typeface="ＭＳ Ｐゴシック" charset="0"/>
                  <a:cs typeface="Avenir Light"/>
                  <a:sym typeface="Gotham Light" charset="0"/>
                </a:rPr>
                <a:t>(1)=5.13, </a:t>
              </a:r>
              <a:r>
                <a:rPr lang="en-US" sz="3200" i="1" dirty="0">
                  <a:solidFill>
                    <a:schemeClr val="tx1"/>
                  </a:solidFill>
                  <a:latin typeface="Avenir Light"/>
                  <a:ea typeface="ＭＳ Ｐゴシック" charset="0"/>
                  <a:cs typeface="Avenir Light"/>
                  <a:sym typeface="Gotham Light Italic" charset="0"/>
                </a:rPr>
                <a:t>p</a:t>
              </a:r>
              <a:r>
                <a:rPr lang="en-US" sz="3200" dirty="0">
                  <a:solidFill>
                    <a:schemeClr val="tx1"/>
                  </a:solidFill>
                  <a:latin typeface="Avenir Light"/>
                  <a:ea typeface="ＭＳ Ｐゴシック" charset="0"/>
                  <a:cs typeface="Avenir Light"/>
                  <a:sym typeface="Gotham Light" charset="0"/>
                </a:rPr>
                <a:t>&lt;.03, </a:t>
              </a:r>
              <a:r>
                <a:rPr lang="en-US" sz="3200" i="1" dirty="0">
                  <a:solidFill>
                    <a:schemeClr val="tx1"/>
                  </a:solidFill>
                  <a:latin typeface="Avenir Light"/>
                  <a:ea typeface="ＭＳ Ｐゴシック" charset="0"/>
                  <a:cs typeface="Avenir Light"/>
                  <a:sym typeface="Gotham Light Italic" charset="0"/>
                </a:rPr>
                <a:t>r</a:t>
              </a:r>
              <a:r>
                <a:rPr lang="en-US" sz="3200" dirty="0">
                  <a:solidFill>
                    <a:schemeClr val="tx1"/>
                  </a:solidFill>
                  <a:latin typeface="Avenir Light"/>
                  <a:ea typeface="ＭＳ Ｐゴシック" charset="0"/>
                  <a:cs typeface="Avenir Light"/>
                  <a:sym typeface="Gotham Light" charset="0"/>
                </a:rPr>
                <a:t>=.36</a:t>
              </a:r>
            </a:p>
          </p:txBody>
        </p:sp>
        <p:grpSp>
          <p:nvGrpSpPr>
            <p:cNvPr id="36881" name="Group 17"/>
            <p:cNvGrpSpPr>
              <a:grpSpLocks/>
            </p:cNvGrpSpPr>
            <p:nvPr/>
          </p:nvGrpSpPr>
          <p:grpSpPr bwMode="auto">
            <a:xfrm>
              <a:off x="0" y="0"/>
              <a:ext cx="3568" cy="1768"/>
              <a:chOff x="0" y="0"/>
              <a:chExt cx="3568" cy="1768"/>
            </a:xfrm>
          </p:grpSpPr>
          <p:sp>
            <p:nvSpPr>
              <p:cNvPr id="36882" name="AutoShape 18"/>
              <p:cNvSpPr>
                <a:spLocks/>
              </p:cNvSpPr>
              <p:nvPr/>
            </p:nvSpPr>
            <p:spPr bwMode="auto">
              <a:xfrm>
                <a:off x="0" y="0"/>
                <a:ext cx="1768" cy="1768"/>
              </a:xfrm>
              <a:prstGeom prst="roundRect">
                <a:avLst>
                  <a:gd name="adj" fmla="val 6787"/>
                </a:avLst>
              </a:prstGeom>
              <a:solidFill>
                <a:schemeClr val="accent1"/>
              </a:solidFill>
              <a:ln>
                <a:noFill/>
              </a:ln>
              <a:extLst>
                <a:ext uri="{91240B29-F687-4f45-9708-019B960494DF}">
                  <a14:hiddenLine xmlns:a14="http://schemas.microsoft.com/office/drawing/2010/main" w="25400" cap="flat">
                    <a:solidFill>
                      <a:srgbClr val="000000"/>
                    </a:solidFill>
                    <a:miter lim="800000"/>
                    <a:headEnd type="none" w="med" len="med"/>
                    <a:tailEnd type="none" w="med" len="med"/>
                  </a14:hiddenLine>
                </a:ext>
              </a:extLst>
            </p:spPr>
            <p:txBody>
              <a:bodyPr lIns="0" tIns="0" rIns="0" bIns="0"/>
              <a:lstStyle/>
              <a:p>
                <a:endParaRPr lang="en-US">
                  <a:latin typeface="Garamond" panose="02020404030301010803" pitchFamily="18" charset="0"/>
                </a:endParaRPr>
              </a:p>
            </p:txBody>
          </p:sp>
          <p:sp>
            <p:nvSpPr>
              <p:cNvPr id="36883" name="AutoShape 19"/>
              <p:cNvSpPr>
                <a:spLocks/>
              </p:cNvSpPr>
              <p:nvPr/>
            </p:nvSpPr>
            <p:spPr bwMode="auto">
              <a:xfrm>
                <a:off x="1800" y="0"/>
                <a:ext cx="1768" cy="1768"/>
              </a:xfrm>
              <a:prstGeom prst="roundRect">
                <a:avLst>
                  <a:gd name="adj" fmla="val 6787"/>
                </a:avLst>
              </a:prstGeom>
              <a:solidFill>
                <a:schemeClr val="accent1"/>
              </a:solidFill>
              <a:ln>
                <a:noFill/>
              </a:ln>
              <a:extLst>
                <a:ext uri="{91240B29-F687-4f45-9708-019B960494DF}">
                  <a14:hiddenLine xmlns:a14="http://schemas.microsoft.com/office/drawing/2010/main" w="25400" cap="flat">
                    <a:solidFill>
                      <a:srgbClr val="000000"/>
                    </a:solidFill>
                    <a:miter lim="800000"/>
                    <a:headEnd type="none" w="med" len="med"/>
                    <a:tailEnd type="none" w="med" len="med"/>
                  </a14:hiddenLine>
                </a:ext>
              </a:extLst>
            </p:spPr>
            <p:txBody>
              <a:bodyPr lIns="0" tIns="0" rIns="0" bIns="0"/>
              <a:lstStyle/>
              <a:p>
                <a:endParaRPr lang="en-US">
                  <a:latin typeface="Garamond" panose="02020404030301010803" pitchFamily="18" charset="0"/>
                </a:endParaRPr>
              </a:p>
            </p:txBody>
          </p:sp>
          <p:grpSp>
            <p:nvGrpSpPr>
              <p:cNvPr id="36884" name="Group 20"/>
              <p:cNvGrpSpPr>
                <a:grpSpLocks/>
              </p:cNvGrpSpPr>
              <p:nvPr/>
            </p:nvGrpSpPr>
            <p:grpSpPr bwMode="auto">
              <a:xfrm>
                <a:off x="360" y="312"/>
                <a:ext cx="3112" cy="928"/>
                <a:chOff x="104" y="-192"/>
                <a:chExt cx="3112" cy="928"/>
              </a:xfrm>
            </p:grpSpPr>
            <p:sp>
              <p:nvSpPr>
                <p:cNvPr id="36885" name="Rectangle 21"/>
                <p:cNvSpPr>
                  <a:spLocks/>
                </p:cNvSpPr>
                <p:nvPr/>
              </p:nvSpPr>
              <p:spPr bwMode="auto">
                <a:xfrm>
                  <a:off x="104" y="-192"/>
                  <a:ext cx="1224"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73152" bIns="0"/>
                <a:lstStyle/>
                <a:p>
                  <a:pPr marL="73025">
                    <a:spcBef>
                      <a:spcPts val="3688"/>
                    </a:spcBef>
                  </a:pPr>
                  <a:r>
                    <a:rPr lang="en-US" sz="10800" dirty="0">
                      <a:latin typeface="Avenir Light"/>
                      <a:ea typeface="ＭＳ Ｐゴシック" charset="0"/>
                      <a:cs typeface="Avenir Light"/>
                      <a:sym typeface="Gotham Light" charset="0"/>
                    </a:rPr>
                    <a:t>10</a:t>
                  </a:r>
                </a:p>
              </p:txBody>
            </p:sp>
            <p:sp>
              <p:nvSpPr>
                <p:cNvPr id="36886" name="Rectangle 22"/>
                <p:cNvSpPr>
                  <a:spLocks/>
                </p:cNvSpPr>
                <p:nvPr/>
              </p:nvSpPr>
              <p:spPr bwMode="auto">
                <a:xfrm>
                  <a:off x="1712" y="-192"/>
                  <a:ext cx="1504"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73152" bIns="0"/>
                <a:lstStyle/>
                <a:p>
                  <a:pPr marL="73025">
                    <a:spcBef>
                      <a:spcPts val="3688"/>
                    </a:spcBef>
                  </a:pPr>
                  <a:r>
                    <a:rPr lang="en-US" sz="10800" dirty="0">
                      <a:latin typeface="Avenir Light"/>
                      <a:ea typeface="ＭＳ Ｐゴシック" charset="0"/>
                      <a:cs typeface="Avenir Light"/>
                      <a:sym typeface="Gotham Light" charset="0"/>
                    </a:rPr>
                    <a:t>10</a:t>
                  </a:r>
                </a:p>
              </p:txBody>
            </p:sp>
          </p:gr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873"/>
                                        </p:tgtEl>
                                        <p:attrNameLst>
                                          <p:attrName>style.visibility</p:attrName>
                                        </p:attrNameLst>
                                      </p:cBhvr>
                                      <p:to>
                                        <p:strVal val="visible"/>
                                      </p:to>
                                    </p:set>
                                    <p:animEffect transition="in" filter="fade">
                                      <p:cBhvr>
                                        <p:cTn id="7" dur="500"/>
                                        <p:tgtEl>
                                          <p:spTgt spid="3687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879"/>
                                        </p:tgtEl>
                                        <p:attrNameLst>
                                          <p:attrName>style.visibility</p:attrName>
                                        </p:attrNameLst>
                                      </p:cBhvr>
                                      <p:to>
                                        <p:strVal val="visible"/>
                                      </p:to>
                                    </p:set>
                                    <p:animEffect transition="in" filter="fade">
                                      <p:cBhvr>
                                        <p:cTn id="12" dur="500"/>
                                        <p:tgtEl>
                                          <p:spTgt spid="368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5" name="Group 1"/>
          <p:cNvGrpSpPr>
            <a:grpSpLocks/>
          </p:cNvGrpSpPr>
          <p:nvPr/>
        </p:nvGrpSpPr>
        <p:grpSpPr bwMode="auto">
          <a:xfrm>
            <a:off x="3632200" y="3867150"/>
            <a:ext cx="11574463" cy="5986463"/>
            <a:chOff x="0" y="0"/>
            <a:chExt cx="7291" cy="3770"/>
          </a:xfrm>
        </p:grpSpPr>
        <p:sp>
          <p:nvSpPr>
            <p:cNvPr id="36866" name="Rectangle 2"/>
            <p:cNvSpPr>
              <a:spLocks/>
            </p:cNvSpPr>
            <p:nvPr/>
          </p:nvSpPr>
          <p:spPr bwMode="auto">
            <a:xfrm>
              <a:off x="3773" y="179"/>
              <a:ext cx="1736"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38100" tIns="38100" rIns="38100" bIns="38100" anchor="ctr"/>
            <a:lstStyle/>
            <a:p>
              <a:pPr>
                <a:lnSpc>
                  <a:spcPct val="120000"/>
                </a:lnSpc>
              </a:pPr>
              <a:r>
                <a:rPr lang="en-US" sz="3200" dirty="0">
                  <a:solidFill>
                    <a:schemeClr val="tx1"/>
                  </a:solidFill>
                  <a:latin typeface="Avenir Light"/>
                  <a:ea typeface="ＭＳ Ｐゴシック" charset="0"/>
                  <a:cs typeface="Avenir Light"/>
                  <a:sym typeface="Gotham Book" charset="0"/>
                </a:rPr>
                <a:t>HELPED</a:t>
              </a:r>
            </a:p>
          </p:txBody>
        </p:sp>
        <p:sp>
          <p:nvSpPr>
            <p:cNvPr id="36867" name="Rectangle 3"/>
            <p:cNvSpPr>
              <a:spLocks/>
            </p:cNvSpPr>
            <p:nvPr/>
          </p:nvSpPr>
          <p:spPr bwMode="auto">
            <a:xfrm>
              <a:off x="5555" y="0"/>
              <a:ext cx="1736" cy="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38100" tIns="38100" rIns="38100" bIns="38100" anchor="ctr"/>
            <a:lstStyle/>
            <a:p>
              <a:pPr>
                <a:lnSpc>
                  <a:spcPct val="120000"/>
                </a:lnSpc>
              </a:pPr>
              <a:r>
                <a:rPr lang="en-US" sz="3200" dirty="0">
                  <a:solidFill>
                    <a:schemeClr val="tx1"/>
                  </a:solidFill>
                  <a:latin typeface="Avenir Light"/>
                  <a:ea typeface="ＭＳ Ｐゴシック" charset="0"/>
                  <a:cs typeface="Avenir Light"/>
                  <a:sym typeface="Gotham Book" charset="0"/>
                </a:rPr>
                <a:t>DID NOT HELP</a:t>
              </a:r>
            </a:p>
          </p:txBody>
        </p:sp>
        <p:sp>
          <p:nvSpPr>
            <p:cNvPr id="36868" name="Rectangle 4"/>
            <p:cNvSpPr>
              <a:spLocks/>
            </p:cNvSpPr>
            <p:nvPr/>
          </p:nvSpPr>
          <p:spPr bwMode="auto">
            <a:xfrm>
              <a:off x="925" y="1393"/>
              <a:ext cx="2416" cy="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38100" tIns="38100" rIns="38100" bIns="38100" anchor="ctr"/>
            <a:lstStyle/>
            <a:p>
              <a:pPr algn="r">
                <a:lnSpc>
                  <a:spcPct val="120000"/>
                </a:lnSpc>
              </a:pPr>
              <a:r>
                <a:rPr lang="en-US" sz="3200" dirty="0">
                  <a:solidFill>
                    <a:schemeClr val="tx1"/>
                  </a:solidFill>
                  <a:latin typeface="Avenir Light"/>
                  <a:ea typeface="ＭＳ Ｐゴシック" charset="0"/>
                  <a:cs typeface="Avenir Light"/>
                  <a:sym typeface="Gotham Book" charset="0"/>
                </a:rPr>
                <a:t>Non-meditation</a:t>
              </a:r>
            </a:p>
          </p:txBody>
        </p:sp>
        <p:sp>
          <p:nvSpPr>
            <p:cNvPr id="36869" name="Rectangle 5"/>
            <p:cNvSpPr>
              <a:spLocks/>
            </p:cNvSpPr>
            <p:nvPr/>
          </p:nvSpPr>
          <p:spPr bwMode="auto">
            <a:xfrm>
              <a:off x="0" y="3466"/>
              <a:ext cx="3304" cy="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38100" tIns="38100" rIns="38100" bIns="38100" anchor="ctr"/>
            <a:lstStyle/>
            <a:p>
              <a:pPr algn="r">
                <a:lnSpc>
                  <a:spcPct val="120000"/>
                </a:lnSpc>
              </a:pPr>
              <a:r>
                <a:rPr lang="en-US" sz="3200" dirty="0">
                  <a:solidFill>
                    <a:schemeClr val="tx1"/>
                  </a:solidFill>
                  <a:latin typeface="Avenir Light"/>
                  <a:ea typeface="ＭＳ Ｐゴシック" charset="0"/>
                  <a:cs typeface="Avenir Light"/>
                  <a:sym typeface="Gotham Book" charset="0"/>
                </a:rPr>
                <a:t>Meditation</a:t>
              </a:r>
            </a:p>
          </p:txBody>
        </p:sp>
      </p:grpSp>
      <p:sp>
        <p:nvSpPr>
          <p:cNvPr id="36870" name="Rectangle 6"/>
          <p:cNvSpPr>
            <a:spLocks/>
          </p:cNvSpPr>
          <p:nvPr/>
        </p:nvSpPr>
        <p:spPr bwMode="auto">
          <a:xfrm>
            <a:off x="2476500" y="1295400"/>
            <a:ext cx="132207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0" bIns="0" anchor="ctr"/>
          <a:lstStyle/>
          <a:p>
            <a:pPr algn="l"/>
            <a:r>
              <a:rPr lang="en-US" sz="5400" dirty="0" smtClean="0">
                <a:solidFill>
                  <a:schemeClr val="tx1"/>
                </a:solidFill>
                <a:latin typeface="Avenir Light"/>
                <a:ea typeface="ＭＳ Ｐゴシック" charset="0"/>
                <a:cs typeface="Avenir Light"/>
                <a:sym typeface="Gotham Light" charset="0"/>
              </a:rPr>
              <a:t>Helping after smartphone-based training.</a:t>
            </a:r>
            <a:endParaRPr lang="en-US" sz="5400" dirty="0">
              <a:solidFill>
                <a:schemeClr val="tx1"/>
              </a:solidFill>
              <a:latin typeface="Avenir Light"/>
              <a:ea typeface="ＭＳ Ｐゴシック" charset="0"/>
              <a:cs typeface="Avenir Light"/>
              <a:sym typeface="Gotham Light" charset="0"/>
            </a:endParaRPr>
          </a:p>
        </p:txBody>
      </p:sp>
      <p:sp>
        <p:nvSpPr>
          <p:cNvPr id="36872" name="Rectangle 8"/>
          <p:cNvSpPr>
            <a:spLocks/>
          </p:cNvSpPr>
          <p:nvPr/>
        </p:nvSpPr>
        <p:spPr bwMode="auto">
          <a:xfrm>
            <a:off x="13258800" y="12160250"/>
            <a:ext cx="10401300"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647700" bIns="0" anchor="ctr"/>
          <a:lstStyle/>
          <a:p>
            <a:pPr algn="l"/>
            <a:r>
              <a:rPr lang="en-US" sz="3200" dirty="0" smtClean="0">
                <a:solidFill>
                  <a:schemeClr val="tx1"/>
                </a:solidFill>
                <a:latin typeface="Avenir Light"/>
                <a:ea typeface="ＭＳ Ｐゴシック" charset="0"/>
                <a:cs typeface="Avenir Light"/>
                <a:sym typeface="Gotham Light" charset="0"/>
              </a:rPr>
              <a:t>Lim, Condon, &amp; </a:t>
            </a:r>
            <a:r>
              <a:rPr lang="en-US" sz="3200" dirty="0" err="1" smtClean="0">
                <a:solidFill>
                  <a:schemeClr val="tx1"/>
                </a:solidFill>
                <a:latin typeface="Avenir Light"/>
                <a:ea typeface="ＭＳ Ｐゴシック" charset="0"/>
                <a:cs typeface="Avenir Light"/>
                <a:sym typeface="Gotham Light" charset="0"/>
              </a:rPr>
              <a:t>DeSteno</a:t>
            </a:r>
            <a:r>
              <a:rPr lang="en-US" sz="3200" dirty="0" smtClean="0">
                <a:solidFill>
                  <a:schemeClr val="tx1"/>
                </a:solidFill>
                <a:latin typeface="Avenir Light"/>
                <a:ea typeface="ＭＳ Ｐゴシック" charset="0"/>
                <a:cs typeface="Avenir Light"/>
                <a:sym typeface="Gotham Light" charset="0"/>
              </a:rPr>
              <a:t> </a:t>
            </a:r>
            <a:r>
              <a:rPr lang="en-US" sz="3200" dirty="0">
                <a:solidFill>
                  <a:schemeClr val="tx1"/>
                </a:solidFill>
                <a:latin typeface="Avenir Light"/>
                <a:ea typeface="ＭＳ Ｐゴシック" charset="0"/>
                <a:cs typeface="Avenir Light"/>
                <a:sym typeface="Gotham Light" charset="0"/>
              </a:rPr>
              <a:t>(</a:t>
            </a:r>
            <a:r>
              <a:rPr lang="en-US" sz="3200" dirty="0" smtClean="0">
                <a:solidFill>
                  <a:schemeClr val="tx1"/>
                </a:solidFill>
                <a:latin typeface="Avenir Light"/>
                <a:ea typeface="ＭＳ Ｐゴシック" charset="0"/>
                <a:cs typeface="Avenir Light"/>
                <a:sym typeface="Gotham Light" charset="0"/>
              </a:rPr>
              <a:t>2015)</a:t>
            </a:r>
            <a:r>
              <a:rPr lang="en-US" sz="3200" dirty="0">
                <a:solidFill>
                  <a:schemeClr val="tx1"/>
                </a:solidFill>
                <a:latin typeface="Avenir Light"/>
                <a:ea typeface="ＭＳ Ｐゴシック" charset="0"/>
                <a:cs typeface="Avenir Light"/>
                <a:sym typeface="Gotham Light" charset="0"/>
              </a:rPr>
              <a:t>. </a:t>
            </a:r>
            <a:r>
              <a:rPr lang="en-US" sz="3200" i="1" dirty="0" err="1" smtClean="0">
                <a:solidFill>
                  <a:schemeClr val="tx1"/>
                </a:solidFill>
                <a:latin typeface="Avenir Light"/>
                <a:ea typeface="ＭＳ Ｐゴシック" charset="0"/>
                <a:cs typeface="Avenir Light"/>
                <a:sym typeface="Gotham Light Italic" charset="0"/>
              </a:rPr>
              <a:t>PLoS</a:t>
            </a:r>
            <a:r>
              <a:rPr lang="en-US" sz="3200" i="1" dirty="0" smtClean="0">
                <a:solidFill>
                  <a:schemeClr val="tx1"/>
                </a:solidFill>
                <a:latin typeface="Avenir Light"/>
                <a:ea typeface="ＭＳ Ｐゴシック" charset="0"/>
                <a:cs typeface="Avenir Light"/>
                <a:sym typeface="Gotham Light Italic" charset="0"/>
              </a:rPr>
              <a:t> ONE</a:t>
            </a:r>
            <a:endParaRPr lang="en-US" sz="3200" i="1" dirty="0">
              <a:solidFill>
                <a:schemeClr val="tx1"/>
              </a:solidFill>
              <a:latin typeface="Avenir Light"/>
              <a:ea typeface="ＭＳ Ｐゴシック" charset="0"/>
              <a:cs typeface="Avenir Light"/>
              <a:sym typeface="Gotham Light Italic" charset="0"/>
            </a:endParaRPr>
          </a:p>
        </p:txBody>
      </p:sp>
      <p:grpSp>
        <p:nvGrpSpPr>
          <p:cNvPr id="36873" name="Group 9"/>
          <p:cNvGrpSpPr>
            <a:grpSpLocks/>
          </p:cNvGrpSpPr>
          <p:nvPr/>
        </p:nvGrpSpPr>
        <p:grpSpPr bwMode="auto">
          <a:xfrm>
            <a:off x="9677400" y="5092700"/>
            <a:ext cx="5664200" cy="2806700"/>
            <a:chOff x="0" y="0"/>
            <a:chExt cx="3568" cy="1768"/>
          </a:xfrm>
        </p:grpSpPr>
        <p:sp>
          <p:nvSpPr>
            <p:cNvPr id="36874" name="AutoShape 10"/>
            <p:cNvSpPr>
              <a:spLocks/>
            </p:cNvSpPr>
            <p:nvPr/>
          </p:nvSpPr>
          <p:spPr bwMode="auto">
            <a:xfrm>
              <a:off x="1800" y="0"/>
              <a:ext cx="1768" cy="1768"/>
            </a:xfrm>
            <a:prstGeom prst="roundRect">
              <a:avLst>
                <a:gd name="adj" fmla="val 6787"/>
              </a:avLst>
            </a:prstGeom>
            <a:solidFill>
              <a:schemeClr val="accent1"/>
            </a:solidFill>
            <a:ln>
              <a:noFill/>
            </a:ln>
            <a:extLst>
              <a:ext uri="{91240B29-F687-4f45-9708-019B960494DF}">
                <a14:hiddenLine xmlns:a14="http://schemas.microsoft.com/office/drawing/2010/main" w="25400" cap="flat">
                  <a:solidFill>
                    <a:srgbClr val="000000"/>
                  </a:solidFill>
                  <a:miter lim="800000"/>
                  <a:headEnd type="none" w="med" len="med"/>
                  <a:tailEnd type="none" w="med" len="med"/>
                </a14:hiddenLine>
              </a:ext>
            </a:extLst>
          </p:spPr>
          <p:txBody>
            <a:bodyPr lIns="0" tIns="0" rIns="0" bIns="0"/>
            <a:lstStyle/>
            <a:p>
              <a:endParaRPr lang="en-US">
                <a:latin typeface="Garamond" panose="02020404030301010803" pitchFamily="18" charset="0"/>
              </a:endParaRPr>
            </a:p>
          </p:txBody>
        </p:sp>
        <p:sp>
          <p:nvSpPr>
            <p:cNvPr id="36875" name="AutoShape 11"/>
            <p:cNvSpPr>
              <a:spLocks/>
            </p:cNvSpPr>
            <p:nvPr/>
          </p:nvSpPr>
          <p:spPr bwMode="auto">
            <a:xfrm>
              <a:off x="0" y="0"/>
              <a:ext cx="1768" cy="1768"/>
            </a:xfrm>
            <a:prstGeom prst="roundRect">
              <a:avLst>
                <a:gd name="adj" fmla="val 6787"/>
              </a:avLst>
            </a:prstGeom>
            <a:solidFill>
              <a:schemeClr val="accent1"/>
            </a:solidFill>
            <a:ln>
              <a:noFill/>
            </a:ln>
            <a:extLst>
              <a:ext uri="{91240B29-F687-4f45-9708-019B960494DF}">
                <a14:hiddenLine xmlns:a14="http://schemas.microsoft.com/office/drawing/2010/main" w="25400" cap="flat">
                  <a:solidFill>
                    <a:srgbClr val="000000"/>
                  </a:solidFill>
                  <a:miter lim="800000"/>
                  <a:headEnd type="none" w="med" len="med"/>
                  <a:tailEnd type="none" w="med" len="med"/>
                </a14:hiddenLine>
              </a:ext>
            </a:extLst>
          </p:spPr>
          <p:txBody>
            <a:bodyPr lIns="0" tIns="0" rIns="0" bIns="0"/>
            <a:lstStyle/>
            <a:p>
              <a:endParaRPr lang="en-US">
                <a:latin typeface="Garamond" panose="02020404030301010803" pitchFamily="18" charset="0"/>
              </a:endParaRPr>
            </a:p>
          </p:txBody>
        </p:sp>
        <p:grpSp>
          <p:nvGrpSpPr>
            <p:cNvPr id="36876" name="Group 12"/>
            <p:cNvGrpSpPr>
              <a:grpSpLocks/>
            </p:cNvGrpSpPr>
            <p:nvPr/>
          </p:nvGrpSpPr>
          <p:grpSpPr bwMode="auto">
            <a:xfrm>
              <a:off x="272" y="376"/>
              <a:ext cx="3032" cy="928"/>
              <a:chOff x="0" y="0"/>
              <a:chExt cx="3032" cy="928"/>
            </a:xfrm>
          </p:grpSpPr>
          <p:sp>
            <p:nvSpPr>
              <p:cNvPr id="36877" name="Rectangle 13"/>
              <p:cNvSpPr>
                <a:spLocks/>
              </p:cNvSpPr>
              <p:nvPr/>
            </p:nvSpPr>
            <p:spPr bwMode="auto">
              <a:xfrm>
                <a:off x="0" y="0"/>
                <a:ext cx="1224"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73152" bIns="0"/>
              <a:lstStyle/>
              <a:p>
                <a:pPr marL="73025">
                  <a:spcBef>
                    <a:spcPts val="3688"/>
                  </a:spcBef>
                </a:pPr>
                <a:r>
                  <a:rPr lang="en-US" sz="10800" dirty="0">
                    <a:latin typeface="Avenir Light"/>
                    <a:ea typeface="ＭＳ Ｐゴシック" charset="0"/>
                    <a:cs typeface="Avenir Light"/>
                    <a:sym typeface="Gotham Light" charset="0"/>
                  </a:rPr>
                  <a:t>4</a:t>
                </a:r>
              </a:p>
            </p:txBody>
          </p:sp>
          <p:sp>
            <p:nvSpPr>
              <p:cNvPr id="36878" name="Rectangle 14"/>
              <p:cNvSpPr>
                <a:spLocks/>
              </p:cNvSpPr>
              <p:nvPr/>
            </p:nvSpPr>
            <p:spPr bwMode="auto">
              <a:xfrm>
                <a:off x="1808" y="0"/>
                <a:ext cx="1224"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73152" bIns="0"/>
              <a:lstStyle/>
              <a:p>
                <a:pPr marL="73025">
                  <a:spcBef>
                    <a:spcPts val="3688"/>
                  </a:spcBef>
                </a:pPr>
                <a:r>
                  <a:rPr lang="en-US" sz="10800" dirty="0" smtClean="0">
                    <a:latin typeface="Avenir Light"/>
                    <a:ea typeface="ＭＳ Ｐゴシック" charset="0"/>
                    <a:cs typeface="Avenir Light"/>
                    <a:sym typeface="Gotham Light" charset="0"/>
                  </a:rPr>
                  <a:t>25</a:t>
                </a:r>
                <a:endParaRPr lang="en-US" sz="10800" dirty="0">
                  <a:latin typeface="Avenir Light"/>
                  <a:ea typeface="ＭＳ Ｐゴシック" charset="0"/>
                  <a:cs typeface="Avenir Light"/>
                  <a:sym typeface="Gotham Light" charset="0"/>
                </a:endParaRPr>
              </a:p>
            </p:txBody>
          </p:sp>
        </p:grpSp>
      </p:grpSp>
      <p:grpSp>
        <p:nvGrpSpPr>
          <p:cNvPr id="36879" name="Group 15"/>
          <p:cNvGrpSpPr>
            <a:grpSpLocks/>
          </p:cNvGrpSpPr>
          <p:nvPr/>
        </p:nvGrpSpPr>
        <p:grpSpPr bwMode="auto">
          <a:xfrm>
            <a:off x="9677400" y="7962900"/>
            <a:ext cx="5664200" cy="3492500"/>
            <a:chOff x="0" y="0"/>
            <a:chExt cx="3568" cy="2200"/>
          </a:xfrm>
        </p:grpSpPr>
        <p:sp>
          <p:nvSpPr>
            <p:cNvPr id="36880" name="Rectangle 16"/>
            <p:cNvSpPr>
              <a:spLocks/>
            </p:cNvSpPr>
            <p:nvPr/>
          </p:nvSpPr>
          <p:spPr bwMode="auto">
            <a:xfrm>
              <a:off x="640" y="1832"/>
              <a:ext cx="2928"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0" bIns="0" anchor="ctr"/>
            <a:lstStyle/>
            <a:p>
              <a:pPr algn="l"/>
              <a:r>
                <a:rPr lang="en-US" sz="3200" dirty="0">
                  <a:solidFill>
                    <a:schemeClr val="tx1"/>
                  </a:solidFill>
                  <a:latin typeface="Avenir Light"/>
                  <a:ea typeface="ＭＳ Ｐゴシック" charset="0"/>
                  <a:cs typeface="Avenir Light"/>
                  <a:sym typeface="Helvetica" charset="0"/>
                </a:rPr>
                <a:t>χ</a:t>
              </a:r>
              <a:r>
                <a:rPr lang="en-US" sz="3200" baseline="32000" dirty="0">
                  <a:solidFill>
                    <a:schemeClr val="tx1"/>
                  </a:solidFill>
                  <a:latin typeface="Avenir Light"/>
                  <a:ea typeface="ＭＳ Ｐゴシック" charset="0"/>
                  <a:cs typeface="Avenir Light"/>
                  <a:sym typeface="Times New Roman" charset="0"/>
                </a:rPr>
                <a:t>2</a:t>
              </a:r>
              <a:r>
                <a:rPr lang="en-US" sz="3200" dirty="0">
                  <a:solidFill>
                    <a:schemeClr val="tx1"/>
                  </a:solidFill>
                  <a:latin typeface="Avenir Light"/>
                  <a:ea typeface="ＭＳ Ｐゴシック" charset="0"/>
                  <a:cs typeface="Avenir Light"/>
                  <a:sym typeface="Gotham Light" charset="0"/>
                </a:rPr>
                <a:t>(1)</a:t>
              </a:r>
              <a:r>
                <a:rPr lang="en-US" sz="3200" dirty="0" smtClean="0">
                  <a:solidFill>
                    <a:schemeClr val="tx1"/>
                  </a:solidFill>
                  <a:latin typeface="Avenir Light"/>
                  <a:ea typeface="ＭＳ Ｐゴシック" charset="0"/>
                  <a:cs typeface="Avenir Light"/>
                  <a:sym typeface="Gotham Light" charset="0"/>
                </a:rPr>
                <a:t>=4.03, </a:t>
              </a:r>
              <a:r>
                <a:rPr lang="en-US" sz="3200" i="1" dirty="0">
                  <a:solidFill>
                    <a:schemeClr val="tx1"/>
                  </a:solidFill>
                  <a:latin typeface="Avenir Light"/>
                  <a:ea typeface="ＭＳ Ｐゴシック" charset="0"/>
                  <a:cs typeface="Avenir Light"/>
                  <a:sym typeface="Gotham Light Italic" charset="0"/>
                </a:rPr>
                <a:t>p</a:t>
              </a:r>
              <a:r>
                <a:rPr lang="en-US" sz="3200" dirty="0">
                  <a:solidFill>
                    <a:schemeClr val="tx1"/>
                  </a:solidFill>
                  <a:latin typeface="Avenir Light"/>
                  <a:ea typeface="ＭＳ Ｐゴシック" charset="0"/>
                  <a:cs typeface="Avenir Light"/>
                  <a:sym typeface="Gotham Light" charset="0"/>
                </a:rPr>
                <a:t>&lt;.</a:t>
              </a:r>
              <a:r>
                <a:rPr lang="en-US" sz="3200" dirty="0" smtClean="0">
                  <a:solidFill>
                    <a:schemeClr val="tx1"/>
                  </a:solidFill>
                  <a:latin typeface="Avenir Light"/>
                  <a:ea typeface="ＭＳ Ｐゴシック" charset="0"/>
                  <a:cs typeface="Avenir Light"/>
                  <a:sym typeface="Gotham Light" charset="0"/>
                </a:rPr>
                <a:t>05, </a:t>
              </a:r>
              <a:r>
                <a:rPr lang="en-US" sz="3200" i="1" dirty="0">
                  <a:solidFill>
                    <a:schemeClr val="tx1"/>
                  </a:solidFill>
                  <a:latin typeface="Avenir Light"/>
                  <a:ea typeface="ＭＳ Ｐゴシック" charset="0"/>
                  <a:cs typeface="Avenir Light"/>
                  <a:sym typeface="Gotham Light Italic" charset="0"/>
                </a:rPr>
                <a:t>r</a:t>
              </a:r>
              <a:r>
                <a:rPr lang="en-US" sz="3200" dirty="0">
                  <a:solidFill>
                    <a:schemeClr val="tx1"/>
                  </a:solidFill>
                  <a:latin typeface="Avenir Light"/>
                  <a:ea typeface="ＭＳ Ｐゴシック" charset="0"/>
                  <a:cs typeface="Avenir Light"/>
                  <a:sym typeface="Gotham Light" charset="0"/>
                </a:rPr>
                <a:t>=</a:t>
              </a:r>
              <a:r>
                <a:rPr lang="en-US" sz="3200" dirty="0" smtClean="0">
                  <a:solidFill>
                    <a:schemeClr val="tx1"/>
                  </a:solidFill>
                  <a:latin typeface="Avenir Light"/>
                  <a:ea typeface="ＭＳ Ｐゴシック" charset="0"/>
                  <a:cs typeface="Avenir Light"/>
                  <a:sym typeface="Gotham Light" charset="0"/>
                </a:rPr>
                <a:t>.27</a:t>
              </a:r>
              <a:endParaRPr lang="en-US" sz="3200" dirty="0">
                <a:solidFill>
                  <a:schemeClr val="tx1"/>
                </a:solidFill>
                <a:latin typeface="Avenir Light"/>
                <a:ea typeface="ＭＳ Ｐゴシック" charset="0"/>
                <a:cs typeface="Avenir Light"/>
                <a:sym typeface="Gotham Light" charset="0"/>
              </a:endParaRPr>
            </a:p>
          </p:txBody>
        </p:sp>
        <p:grpSp>
          <p:nvGrpSpPr>
            <p:cNvPr id="36881" name="Group 17"/>
            <p:cNvGrpSpPr>
              <a:grpSpLocks/>
            </p:cNvGrpSpPr>
            <p:nvPr/>
          </p:nvGrpSpPr>
          <p:grpSpPr bwMode="auto">
            <a:xfrm>
              <a:off x="0" y="0"/>
              <a:ext cx="3568" cy="1768"/>
              <a:chOff x="0" y="0"/>
              <a:chExt cx="3568" cy="1768"/>
            </a:xfrm>
          </p:grpSpPr>
          <p:sp>
            <p:nvSpPr>
              <p:cNvPr id="36882" name="AutoShape 18"/>
              <p:cNvSpPr>
                <a:spLocks/>
              </p:cNvSpPr>
              <p:nvPr/>
            </p:nvSpPr>
            <p:spPr bwMode="auto">
              <a:xfrm>
                <a:off x="0" y="0"/>
                <a:ext cx="1768" cy="1768"/>
              </a:xfrm>
              <a:prstGeom prst="roundRect">
                <a:avLst>
                  <a:gd name="adj" fmla="val 6787"/>
                </a:avLst>
              </a:prstGeom>
              <a:solidFill>
                <a:schemeClr val="accent1"/>
              </a:solidFill>
              <a:ln>
                <a:noFill/>
              </a:ln>
              <a:extLst>
                <a:ext uri="{91240B29-F687-4f45-9708-019B960494DF}">
                  <a14:hiddenLine xmlns:a14="http://schemas.microsoft.com/office/drawing/2010/main" w="25400" cap="flat">
                    <a:solidFill>
                      <a:srgbClr val="000000"/>
                    </a:solidFill>
                    <a:miter lim="800000"/>
                    <a:headEnd type="none" w="med" len="med"/>
                    <a:tailEnd type="none" w="med" len="med"/>
                  </a14:hiddenLine>
                </a:ext>
              </a:extLst>
            </p:spPr>
            <p:txBody>
              <a:bodyPr lIns="0" tIns="0" rIns="0" bIns="0"/>
              <a:lstStyle/>
              <a:p>
                <a:endParaRPr lang="en-US">
                  <a:latin typeface="Garamond" panose="02020404030301010803" pitchFamily="18" charset="0"/>
                </a:endParaRPr>
              </a:p>
            </p:txBody>
          </p:sp>
          <p:sp>
            <p:nvSpPr>
              <p:cNvPr id="36883" name="AutoShape 19"/>
              <p:cNvSpPr>
                <a:spLocks/>
              </p:cNvSpPr>
              <p:nvPr/>
            </p:nvSpPr>
            <p:spPr bwMode="auto">
              <a:xfrm>
                <a:off x="1800" y="0"/>
                <a:ext cx="1768" cy="1768"/>
              </a:xfrm>
              <a:prstGeom prst="roundRect">
                <a:avLst>
                  <a:gd name="adj" fmla="val 6787"/>
                </a:avLst>
              </a:prstGeom>
              <a:solidFill>
                <a:schemeClr val="accent1"/>
              </a:solidFill>
              <a:ln>
                <a:noFill/>
              </a:ln>
              <a:extLst>
                <a:ext uri="{91240B29-F687-4f45-9708-019B960494DF}">
                  <a14:hiddenLine xmlns:a14="http://schemas.microsoft.com/office/drawing/2010/main" w="25400" cap="flat">
                    <a:solidFill>
                      <a:srgbClr val="000000"/>
                    </a:solidFill>
                    <a:miter lim="800000"/>
                    <a:headEnd type="none" w="med" len="med"/>
                    <a:tailEnd type="none" w="med" len="med"/>
                  </a14:hiddenLine>
                </a:ext>
              </a:extLst>
            </p:spPr>
            <p:txBody>
              <a:bodyPr lIns="0" tIns="0" rIns="0" bIns="0"/>
              <a:lstStyle/>
              <a:p>
                <a:endParaRPr lang="en-US">
                  <a:latin typeface="Garamond" panose="02020404030301010803" pitchFamily="18" charset="0"/>
                </a:endParaRPr>
              </a:p>
            </p:txBody>
          </p:sp>
          <p:grpSp>
            <p:nvGrpSpPr>
              <p:cNvPr id="36884" name="Group 20"/>
              <p:cNvGrpSpPr>
                <a:grpSpLocks/>
              </p:cNvGrpSpPr>
              <p:nvPr/>
            </p:nvGrpSpPr>
            <p:grpSpPr bwMode="auto">
              <a:xfrm>
                <a:off x="360" y="312"/>
                <a:ext cx="3112" cy="928"/>
                <a:chOff x="104" y="-192"/>
                <a:chExt cx="3112" cy="928"/>
              </a:xfrm>
            </p:grpSpPr>
            <p:sp>
              <p:nvSpPr>
                <p:cNvPr id="36885" name="Rectangle 21"/>
                <p:cNvSpPr>
                  <a:spLocks/>
                </p:cNvSpPr>
                <p:nvPr/>
              </p:nvSpPr>
              <p:spPr bwMode="auto">
                <a:xfrm>
                  <a:off x="104" y="-192"/>
                  <a:ext cx="1224"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73152" bIns="0"/>
                <a:lstStyle/>
                <a:p>
                  <a:pPr marL="73025">
                    <a:spcBef>
                      <a:spcPts val="3688"/>
                    </a:spcBef>
                  </a:pPr>
                  <a:r>
                    <a:rPr lang="en-US" sz="10800" dirty="0">
                      <a:latin typeface="Avenir Light"/>
                      <a:ea typeface="ＭＳ Ｐゴシック" charset="0"/>
                      <a:cs typeface="Avenir Light"/>
                      <a:sym typeface="Gotham Light" charset="0"/>
                    </a:rPr>
                    <a:t>10</a:t>
                  </a:r>
                </a:p>
              </p:txBody>
            </p:sp>
            <p:sp>
              <p:nvSpPr>
                <p:cNvPr id="36886" name="Rectangle 22"/>
                <p:cNvSpPr>
                  <a:spLocks/>
                </p:cNvSpPr>
                <p:nvPr/>
              </p:nvSpPr>
              <p:spPr bwMode="auto">
                <a:xfrm>
                  <a:off x="1712" y="-192"/>
                  <a:ext cx="1504"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73152" bIns="0"/>
                <a:lstStyle/>
                <a:p>
                  <a:pPr marL="73025">
                    <a:spcBef>
                      <a:spcPts val="3688"/>
                    </a:spcBef>
                  </a:pPr>
                  <a:r>
                    <a:rPr lang="en-US" sz="10800" dirty="0" smtClean="0">
                      <a:latin typeface="Avenir Light"/>
                      <a:ea typeface="ＭＳ Ｐゴシック" charset="0"/>
                      <a:cs typeface="Avenir Light"/>
                      <a:sym typeface="Gotham Light" charset="0"/>
                    </a:rPr>
                    <a:t>17</a:t>
                  </a:r>
                  <a:endParaRPr lang="en-US" sz="10800" dirty="0">
                    <a:latin typeface="Avenir Light"/>
                    <a:ea typeface="ＭＳ Ｐゴシック" charset="0"/>
                    <a:cs typeface="Avenir Light"/>
                    <a:sym typeface="Gotham Light" charset="0"/>
                  </a:endParaRPr>
                </a:p>
              </p:txBody>
            </p:sp>
          </p:grpSp>
        </p:grpSp>
      </p:grpSp>
    </p:spTree>
    <p:extLst>
      <p:ext uri="{BB962C8B-B14F-4D97-AF65-F5344CB8AC3E}">
        <p14:creationId xmlns:p14="http://schemas.microsoft.com/office/powerpoint/2010/main" val="329441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873"/>
                                        </p:tgtEl>
                                        <p:attrNameLst>
                                          <p:attrName>style.visibility</p:attrName>
                                        </p:attrNameLst>
                                      </p:cBhvr>
                                      <p:to>
                                        <p:strVal val="visible"/>
                                      </p:to>
                                    </p:set>
                                    <p:animEffect transition="in" filter="fade">
                                      <p:cBhvr>
                                        <p:cTn id="7" dur="500"/>
                                        <p:tgtEl>
                                          <p:spTgt spid="3687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879"/>
                                        </p:tgtEl>
                                        <p:attrNameLst>
                                          <p:attrName>style.visibility</p:attrName>
                                        </p:attrNameLst>
                                      </p:cBhvr>
                                      <p:to>
                                        <p:strVal val="visible"/>
                                      </p:to>
                                    </p:set>
                                    <p:animEffect transition="in" filter="fade">
                                      <p:cBhvr>
                                        <p:cTn id="12" dur="500"/>
                                        <p:tgtEl>
                                          <p:spTgt spid="368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1" Type="http://schemas.openxmlformats.org/officeDocument/2006/relationships/image" Target="../media/image1.jpeg"/></Relationships>
</file>

<file path=ppt/theme/_rels/theme14.xml.rels><?xml version="1.0" encoding="UTF-8" standalone="yes"?>
<Relationships xmlns="http://schemas.openxmlformats.org/package/2006/relationships"><Relationship Id="rId1" Type="http://schemas.openxmlformats.org/officeDocument/2006/relationships/image" Target="../media/image1.jpeg"/></Relationships>
</file>

<file path=ppt/theme/_rels/theme15.xml.rels><?xml version="1.0" encoding="UTF-8" standalone="yes"?>
<Relationships xmlns="http://schemas.openxmlformats.org/package/2006/relationships"><Relationship Id="rId1" Type="http://schemas.openxmlformats.org/officeDocument/2006/relationships/image" Target="../media/image1.jpeg"/></Relationships>
</file>

<file path=ppt/theme/_rels/theme16.xml.rels><?xml version="1.0" encoding="UTF-8" standalone="yes"?>
<Relationships xmlns="http://schemas.openxmlformats.org/package/2006/relationships"><Relationship Id="rId1" Type="http://schemas.openxmlformats.org/officeDocument/2006/relationships/image" Target="../media/image1.jpeg"/></Relationships>
</file>

<file path=ppt/theme/_rels/theme17.xml.rels><?xml version="1.0" encoding="UTF-8" standalone="yes"?>
<Relationships xmlns="http://schemas.openxmlformats.org/package/2006/relationships"><Relationship Id="rId1" Type="http://schemas.openxmlformats.org/officeDocument/2006/relationships/image" Target="../media/image1.jpeg"/></Relationships>
</file>

<file path=ppt/theme/_rels/theme18.xml.rels><?xml version="1.0" encoding="UTF-8" standalone="yes"?>
<Relationships xmlns="http://schemas.openxmlformats.org/package/2006/relationships"><Relationship Id="rId1" Type="http://schemas.openxmlformats.org/officeDocument/2006/relationships/image" Target="../media/image1.jpeg"/></Relationships>
</file>

<file path=ppt/theme/_rels/theme19.xml.rels><?xml version="1.0" encoding="UTF-8" standalone="yes"?>
<Relationships xmlns="http://schemas.openxmlformats.org/package/2006/relationships"><Relationship Id="rId1" Type="http://schemas.openxmlformats.org/officeDocument/2006/relationships/image" Target="../media/image1.jpeg"/></Relationships>
</file>

<file path=ppt/theme/_rels/theme20.xml.rels><?xml version="1.0" encoding="UTF-8" standalone="yes"?>
<Relationships xmlns="http://schemas.openxmlformats.org/package/2006/relationships"><Relationship Id="rId1" Type="http://schemas.openxmlformats.org/officeDocument/2006/relationships/image" Target="../media/image1.jpeg"/></Relationships>
</file>

<file path=ppt/theme/_rels/theme21.xml.rels><?xml version="1.0" encoding="UTF-8" standalone="yes"?>
<Relationships xmlns="http://schemas.openxmlformats.org/package/2006/relationships"><Relationship Id="rId1" Type="http://schemas.openxmlformats.org/officeDocument/2006/relationships/image" Target="../media/image1.jpeg"/></Relationships>
</file>

<file path=ppt/theme/_rels/theme22.xml.rels><?xml version="1.0" encoding="UTF-8" standalone="yes"?>
<Relationships xmlns="http://schemas.openxmlformats.org/package/2006/relationships"><Relationship Id="rId1" Type="http://schemas.openxmlformats.org/officeDocument/2006/relationships/image" Target="../media/image1.jpeg"/></Relationships>
</file>

<file path=ppt/theme/_rels/theme23.xml.rels><?xml version="1.0" encoding="UTF-8" standalone="yes"?>
<Relationships xmlns="http://schemas.openxmlformats.org/package/2006/relationships"><Relationship Id="rId1" Type="http://schemas.openxmlformats.org/officeDocument/2006/relationships/image" Target="../media/image1.jpeg"/></Relationships>
</file>

<file path=ppt/theme/_rels/theme24.xml.rels><?xml version="1.0" encoding="UTF-8" standalone="yes"?>
<Relationships xmlns="http://schemas.openxmlformats.org/package/2006/relationships"><Relationship Id="rId1" Type="http://schemas.openxmlformats.org/officeDocument/2006/relationships/image" Target="../media/image1.jpeg"/></Relationships>
</file>

<file path=ppt/theme/_rels/theme25.xml.rels><?xml version="1.0" encoding="UTF-8" standalone="yes"?>
<Relationships xmlns="http://schemas.openxmlformats.org/package/2006/relationships"><Relationship Id="rId1" Type="http://schemas.openxmlformats.org/officeDocument/2006/relationships/image" Target="../media/image1.jpeg"/></Relationships>
</file>

<file path=ppt/theme/_rels/theme26.xml.rels><?xml version="1.0" encoding="UTF-8" standalone="yes"?>
<Relationships xmlns="http://schemas.openxmlformats.org/package/2006/relationships"><Relationship Id="rId1" Type="http://schemas.openxmlformats.org/officeDocument/2006/relationships/image" Target="../media/image1.jpeg"/></Relationships>
</file>

<file path=ppt/theme/_rels/theme27.xml.rels><?xml version="1.0" encoding="UTF-8" standalone="yes"?>
<Relationships xmlns="http://schemas.openxmlformats.org/package/2006/relationships"><Relationship Id="rId1" Type="http://schemas.openxmlformats.org/officeDocument/2006/relationships/image" Target="../media/image1.jpeg"/></Relationships>
</file>

<file path=ppt/theme/_rels/theme28.xml.rels><?xml version="1.0" encoding="UTF-8" standalone="yes"?>
<Relationships xmlns="http://schemas.openxmlformats.org/package/2006/relationships"><Relationship Id="rId1" Type="http://schemas.openxmlformats.org/officeDocument/2006/relationships/image" Target="../media/image1.jpeg"/></Relationships>
</file>

<file path=ppt/theme/_rels/theme29.xml.rels><?xml version="1.0" encoding="UTF-8" standalone="yes"?>
<Relationships xmlns="http://schemas.openxmlformats.org/package/2006/relationships"><Relationship Id="rId1" Type="http://schemas.openxmlformats.org/officeDocument/2006/relationships/image" Target="../media/image1.jpeg"/></Relationships>
</file>

<file path=ppt/theme/_rels/theme30.xml.rels><?xml version="1.0" encoding="UTF-8" standalone="yes"?>
<Relationships xmlns="http://schemas.openxmlformats.org/package/2006/relationships"><Relationship Id="rId1" Type="http://schemas.openxmlformats.org/officeDocument/2006/relationships/image" Target="../media/image1.jpeg"/></Relationships>
</file>

<file path=ppt/theme/_rels/theme3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tle &amp; Bullets - Left">
  <a:themeElements>
    <a:clrScheme name="">
      <a:dk1>
        <a:srgbClr val="000000"/>
      </a:dk1>
      <a:lt1>
        <a:srgbClr val="FFFFFF"/>
      </a:lt1>
      <a:dk2>
        <a:srgbClr val="000000"/>
      </a:dk2>
      <a:lt2>
        <a:srgbClr val="000000"/>
      </a:lt2>
      <a:accent1>
        <a:srgbClr val="FFFFFF"/>
      </a:accent1>
      <a:accent2>
        <a:srgbClr val="333399"/>
      </a:accent2>
      <a:accent3>
        <a:srgbClr val="AAAAAA"/>
      </a:accent3>
      <a:accent4>
        <a:srgbClr val="DADADA"/>
      </a:accent4>
      <a:accent5>
        <a:srgbClr val="FFFFFF"/>
      </a:accent5>
      <a:accent6>
        <a:srgbClr val="2D2D8A"/>
      </a:accent6>
      <a:hlink>
        <a:srgbClr val="009999"/>
      </a:hlink>
      <a:folHlink>
        <a:srgbClr val="99CC00"/>
      </a:folHlink>
    </a:clrScheme>
    <a:fontScheme name="Title &amp; Bullets - Left">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lank">
  <a:themeElements>
    <a:clrScheme name="">
      <a:dk1>
        <a:srgbClr val="808080"/>
      </a:dk1>
      <a:lt1>
        <a:srgbClr val="FFFFFF"/>
      </a:lt1>
      <a:dk2>
        <a:srgbClr val="000000"/>
      </a:dk2>
      <a:lt2>
        <a:srgbClr val="000000"/>
      </a:lt2>
      <a:accent1>
        <a:srgbClr val="FFFFFF"/>
      </a:accent1>
      <a:accent2>
        <a:srgbClr val="333399"/>
      </a:accent2>
      <a:accent3>
        <a:srgbClr val="AAAAAA"/>
      </a:accent3>
      <a:accent4>
        <a:srgbClr val="DADADA"/>
      </a:accent4>
      <a:accent5>
        <a:srgbClr val="FFFFFF"/>
      </a:accent5>
      <a:accent6>
        <a:srgbClr val="2D2D8A"/>
      </a:accent6>
      <a:hlink>
        <a:srgbClr val="009999"/>
      </a:hlink>
      <a:folHlink>
        <a:srgbClr val="99CC00"/>
      </a:folHlink>
    </a:clrScheme>
    <a:fontScheme name="Blank">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itle &amp; Subtitle">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Subtitle">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Photo - Horizontal">
  <a:themeElements>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Photo - Horizontal Reflection">
  <a:themeElements>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Reflectio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Photo - Vertical">
  <a:themeElements>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Photo - Vertical Reflection">
  <a:themeElements>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Reflectio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Title - Top">
  <a:themeElements>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Top">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Title &amp; Bullets - Left">
  <a:themeElements>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Left">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Title &amp; Bullets - 2 Column">
  <a:themeElements>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2 Colum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Title &amp; Bullets - Right">
  <a:themeElements>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Right">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Title, Bullets &amp; Photo">
  <a:themeElements>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Bullets &amp; Photo">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Bullets">
  <a:themeElements>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Title &amp; Subtitle copy">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Subtitle copy">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Subtitle cop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Title &amp; Subtitle copy 1">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Title &amp; Subtitle copy 1">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Subtitle copy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Title &amp; Bullets">
  <a:themeElements>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Title - Center">
  <a:themeElements>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Center">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Blank copy">
  <a:themeElements>
    <a:clrScheme name="">
      <a:dk1>
        <a:srgbClr val="808080"/>
      </a:dk1>
      <a:lt1>
        <a:srgbClr val="FFFFFF"/>
      </a:lt1>
      <a:dk2>
        <a:srgbClr val="000000"/>
      </a:dk2>
      <a:lt2>
        <a:srgbClr val="000000"/>
      </a:lt2>
      <a:accent1>
        <a:srgbClr val="BBE0E3"/>
      </a:accent1>
      <a:accent2>
        <a:srgbClr val="333399"/>
      </a:accent2>
      <a:accent3>
        <a:srgbClr val="AAAAAA"/>
      </a:accent3>
      <a:accent4>
        <a:srgbClr val="DADADA"/>
      </a:accent4>
      <a:accent5>
        <a:srgbClr val="DAEDEF"/>
      </a:accent5>
      <a:accent6>
        <a:srgbClr val="2D2D8A"/>
      </a:accent6>
      <a:hlink>
        <a:srgbClr val="009999"/>
      </a:hlink>
      <a:folHlink>
        <a:srgbClr val="99CC00"/>
      </a:folHlink>
    </a:clrScheme>
    <a:fontScheme name="Blank copy">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Blank cop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Title &amp; Bullets">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Title &amp; Bullets copy">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copy">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cop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Title &amp; Bullets copy 1">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copy 1">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copy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Title &amp; Bullets copy 2">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copy 2">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copy 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Title &amp; Bullets copy 3">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copy 3">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copy 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Title &amp; Bullets copy 4">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copy 4">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copy 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Title &amp; Bullets copy 5">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copy 5">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copy 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Title &amp; Bullets - 2 Column">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 2 Column">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Title &amp; Bullets - 2 Column copy">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 2 Column copy">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2 Column cop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Title &amp; Bullets copy 6">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copy 6">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copy 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Blank">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Blank">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Title &amp; Bullets copy 7">
  <a:themeElements>
    <a:clrScheme name="">
      <a:dk1>
        <a:srgbClr val="414141"/>
      </a:dk1>
      <a:lt1>
        <a:srgbClr val="FFFFFF"/>
      </a:lt1>
      <a:dk2>
        <a:srgbClr val="000000"/>
      </a:dk2>
      <a:lt2>
        <a:srgbClr val="808080"/>
      </a:lt2>
      <a:accent1>
        <a:srgbClr val="6C7472"/>
      </a:accent1>
      <a:accent2>
        <a:srgbClr val="333399"/>
      </a:accent2>
      <a:accent3>
        <a:srgbClr val="FFFFFF"/>
      </a:accent3>
      <a:accent4>
        <a:srgbClr val="363636"/>
      </a:accent4>
      <a:accent5>
        <a:srgbClr val="BABCBC"/>
      </a:accent5>
      <a:accent6>
        <a:srgbClr val="2D2D8A"/>
      </a:accent6>
      <a:hlink>
        <a:srgbClr val="009999"/>
      </a:hlink>
      <a:folHlink>
        <a:srgbClr val="99CC00"/>
      </a:folHlink>
    </a:clrScheme>
    <a:fontScheme name="Title &amp; Bullets copy 7">
      <a:majorFont>
        <a:latin typeface="Gill Sans Light"/>
        <a:ea typeface="ヒラギノ角ゴ ProN W3"/>
        <a:cs typeface="ヒラギノ角ゴ ProN W3"/>
      </a:majorFont>
      <a:minorFont>
        <a:latin typeface="Gill Sans Light"/>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copy 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3281</TotalTime>
  <Pages>0</Pages>
  <Words>1708</Words>
  <Characters>0</Characters>
  <Application>Microsoft Macintosh PowerPoint</Application>
  <PresentationFormat>Custom</PresentationFormat>
  <Lines>0</Lines>
  <Paragraphs>238</Paragraphs>
  <Slides>38</Slides>
  <Notes>22</Notes>
  <HiddenSlides>2</HiddenSlides>
  <MMClips>0</MMClips>
  <ScaleCrop>false</ScaleCrop>
  <HeadingPairs>
    <vt:vector size="4" baseType="variant">
      <vt:variant>
        <vt:lpstr>Theme</vt:lpstr>
      </vt:variant>
      <vt:variant>
        <vt:i4>31</vt:i4>
      </vt:variant>
      <vt:variant>
        <vt:lpstr>Slide Titles</vt:lpstr>
      </vt:variant>
      <vt:variant>
        <vt:i4>38</vt:i4>
      </vt:variant>
    </vt:vector>
  </HeadingPairs>
  <TitlesOfParts>
    <vt:vector size="69" baseType="lpstr">
      <vt:lpstr>Title &amp; Bullets - Left</vt:lpstr>
      <vt:lpstr>Blank</vt:lpstr>
      <vt:lpstr>Title &amp; Subtitle</vt:lpstr>
      <vt:lpstr>Photo - Horizontal</vt:lpstr>
      <vt:lpstr>Photo - Horizontal Reflection</vt:lpstr>
      <vt:lpstr>Photo - Vertical</vt:lpstr>
      <vt:lpstr>Photo - Vertical Reflection</vt:lpstr>
      <vt:lpstr>Title - Top</vt:lpstr>
      <vt:lpstr>Blank</vt:lpstr>
      <vt:lpstr>Title &amp; Bullets - Left</vt:lpstr>
      <vt:lpstr>Title &amp; Bullets - 2 Column</vt:lpstr>
      <vt:lpstr>Title &amp; Bullets - Right</vt:lpstr>
      <vt:lpstr>Title, Bullets &amp; Photo</vt:lpstr>
      <vt:lpstr>Bullets</vt:lpstr>
      <vt:lpstr>Title &amp; Subtitle copy</vt:lpstr>
      <vt:lpstr>Title &amp; Subtitle copy 1</vt:lpstr>
      <vt:lpstr>Title &amp; Bullets</vt:lpstr>
      <vt:lpstr>Title - Center</vt:lpstr>
      <vt:lpstr>Blank copy</vt:lpstr>
      <vt:lpstr>Title &amp; Bullets</vt:lpstr>
      <vt:lpstr>Title &amp; Bullets copy</vt:lpstr>
      <vt:lpstr>Title &amp; Bullets copy 1</vt:lpstr>
      <vt:lpstr>Title &amp; Bullets copy 2</vt:lpstr>
      <vt:lpstr>Title &amp; Bullets copy 3</vt:lpstr>
      <vt:lpstr>Title &amp; Bullets copy 4</vt:lpstr>
      <vt:lpstr>Title &amp; Bullets copy 5</vt:lpstr>
      <vt:lpstr>Title &amp; Bullets - 2 Column</vt:lpstr>
      <vt:lpstr>Title &amp; Bullets - 2 Column copy</vt:lpstr>
      <vt:lpstr>Title &amp; Bullets copy 6</vt:lpstr>
      <vt:lpstr>Blank</vt:lpstr>
      <vt:lpstr>Title &amp; Bullets copy 7</vt:lpstr>
      <vt:lpstr>PowerPoint Presentation</vt:lpstr>
      <vt:lpstr>PowerPoint Presentation</vt:lpstr>
      <vt:lpstr>A model of Self/not-Self</vt:lpstr>
      <vt:lpstr>Core Virtues</vt:lpstr>
      <vt:lpstr>Balance &amp; Integration</vt:lpstr>
      <vt:lpstr>Examining Wisdom and Compassion</vt:lpstr>
      <vt:lpstr>Reification</vt:lpstr>
      <vt:lpstr>Dereification</vt:lpstr>
      <vt:lpstr>Relationships</vt:lpstr>
      <vt:lpstr>Aims</vt:lpstr>
      <vt:lpstr>Aim 1: Theory</vt:lpstr>
      <vt:lpstr>Aim 2: Intention</vt:lpstr>
      <vt:lpstr>Psychological approach</vt:lpstr>
      <vt:lpstr>Context of Intention</vt:lpstr>
      <vt:lpstr>Aim 3: Quality of Intentions and Action</vt:lpstr>
      <vt:lpstr>Prosocial behavior toward stranger</vt:lpstr>
      <vt:lpstr>Flourishing</vt:lpstr>
      <vt:lpstr>Challenges &amp; Anticipated Strategies</vt:lpstr>
      <vt:lpstr>Challenge 1: Feasibility</vt:lpstr>
      <vt:lpstr>Challenge 2: Analyses</vt:lpstr>
      <vt:lpstr>Challenge 3:  Measuring intention</vt:lpstr>
      <vt:lpstr>Impact</vt:lpstr>
      <vt:lpstr>Impact</vt:lpstr>
      <vt:lpstr>Thank you</vt:lpstr>
      <vt:lpstr>Supplemental slides</vt:lpstr>
      <vt:lpstr>Challenge 3: Deep Integration</vt:lpstr>
      <vt:lpstr>PowerPoint Presentation</vt:lpstr>
      <vt:lpstr>Experience Sampling</vt:lpstr>
      <vt:lpstr>Experience Sampling measures</vt:lpstr>
      <vt:lpstr>Measuring reification</vt:lpstr>
      <vt:lpstr>Measuring desire</vt:lpstr>
      <vt:lpstr>Measuring emotions</vt:lpstr>
      <vt:lpstr>Desire in the Moment</vt:lpstr>
      <vt:lpstr>Social Desires</vt:lpstr>
      <vt:lpstr>Psychological Desires</vt:lpstr>
      <vt:lpstr>Prosocial behavior toward partner</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Condon, Paul</dc:creator>
  <cp:lastModifiedBy>John Dunne</cp:lastModifiedBy>
  <cp:revision>560</cp:revision>
  <dcterms:modified xsi:type="dcterms:W3CDTF">2015-03-14T14:37:13Z</dcterms:modified>
</cp:coreProperties>
</file>