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4572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90" d="100"/>
          <a:sy n="90" d="100"/>
        </p:scale>
        <p:origin x="135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748242"/>
            <a:ext cx="6858000" cy="1591733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401359"/>
            <a:ext cx="6858000" cy="1103841"/>
          </a:xfrm>
        </p:spPr>
        <p:txBody>
          <a:bodyPr/>
          <a:lstStyle>
            <a:lvl1pPr marL="0" indent="0" algn="ctr">
              <a:buNone/>
              <a:defRPr sz="1600"/>
            </a:lvl1pPr>
            <a:lvl2pPr marL="304815" indent="0" algn="ctr">
              <a:buNone/>
              <a:defRPr sz="1333"/>
            </a:lvl2pPr>
            <a:lvl3pPr marL="609630" indent="0" algn="ctr">
              <a:buNone/>
              <a:defRPr sz="1200"/>
            </a:lvl3pPr>
            <a:lvl4pPr marL="914446" indent="0" algn="ctr">
              <a:buNone/>
              <a:defRPr sz="1067"/>
            </a:lvl4pPr>
            <a:lvl5pPr marL="1219261" indent="0" algn="ctr">
              <a:buNone/>
              <a:defRPr sz="1067"/>
            </a:lvl5pPr>
            <a:lvl6pPr marL="1524076" indent="0" algn="ctr">
              <a:buNone/>
              <a:defRPr sz="1067"/>
            </a:lvl6pPr>
            <a:lvl7pPr marL="1828891" indent="0" algn="ctr">
              <a:buNone/>
              <a:defRPr sz="1067"/>
            </a:lvl7pPr>
            <a:lvl8pPr marL="2133707" indent="0" algn="ctr">
              <a:buNone/>
              <a:defRPr sz="1067"/>
            </a:lvl8pPr>
            <a:lvl9pPr marL="2438522" indent="0" algn="ctr">
              <a:buNone/>
              <a:defRPr sz="106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FF86-47E4-42A0-B11C-BEB8AFF0AA81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F634B-B888-4443-9738-2FF61899D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234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FF86-47E4-42A0-B11C-BEB8AFF0AA81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F634B-B888-4443-9738-2FF61899D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302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43417"/>
            <a:ext cx="1971675" cy="38745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43417"/>
            <a:ext cx="5800725" cy="38745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FF86-47E4-42A0-B11C-BEB8AFF0AA81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F634B-B888-4443-9738-2FF61899D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FF86-47E4-42A0-B11C-BEB8AFF0AA81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F634B-B888-4443-9738-2FF61899D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190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139826"/>
            <a:ext cx="7886700" cy="19018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059642"/>
            <a:ext cx="7886700" cy="1000125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FF86-47E4-42A0-B11C-BEB8AFF0AA81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F634B-B888-4443-9738-2FF61899D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86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217083"/>
            <a:ext cx="3886200" cy="29008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17083"/>
            <a:ext cx="3886200" cy="29008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FF86-47E4-42A0-B11C-BEB8AFF0AA81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F634B-B888-4443-9738-2FF61899D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674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417"/>
            <a:ext cx="7886700" cy="88370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120775"/>
            <a:ext cx="3868340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670050"/>
            <a:ext cx="3868340" cy="24563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120775"/>
            <a:ext cx="3887391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670050"/>
            <a:ext cx="3887391" cy="24563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FF86-47E4-42A0-B11C-BEB8AFF0AA81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F634B-B888-4443-9738-2FF61899D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441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FF86-47E4-42A0-B11C-BEB8AFF0AA81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F634B-B888-4443-9738-2FF61899D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038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FF86-47E4-42A0-B11C-BEB8AFF0AA81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F634B-B888-4443-9738-2FF61899D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090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800"/>
            <a:ext cx="2949178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658284"/>
            <a:ext cx="4629150" cy="3249083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371600"/>
            <a:ext cx="2949178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FF86-47E4-42A0-B11C-BEB8AFF0AA81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F634B-B888-4443-9738-2FF61899D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526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800"/>
            <a:ext cx="2949178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658284"/>
            <a:ext cx="4629150" cy="3249083"/>
          </a:xfrm>
        </p:spPr>
        <p:txBody>
          <a:bodyPr anchor="t"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371600"/>
            <a:ext cx="2949178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FF86-47E4-42A0-B11C-BEB8AFF0AA81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F634B-B888-4443-9738-2FF61899D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23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43417"/>
            <a:ext cx="7886700" cy="883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17083"/>
            <a:ext cx="7886700" cy="2900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237567"/>
            <a:ext cx="2057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1FF86-47E4-42A0-B11C-BEB8AFF0AA81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237567"/>
            <a:ext cx="30861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237567"/>
            <a:ext cx="2057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F634B-B888-4443-9738-2FF61899D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773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09630" rtl="0" eaLnBrk="1" latinLnBrk="0" hangingPunct="1">
        <a:lnSpc>
          <a:spcPct val="90000"/>
        </a:lnSpc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2408" indent="-152408" algn="l" defTabSz="60963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405" y="981003"/>
            <a:ext cx="5788935" cy="2417758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362299" y="867703"/>
            <a:ext cx="1302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lectrode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633671" y="2879383"/>
            <a:ext cx="534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ox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600752" y="1107319"/>
            <a:ext cx="599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868858" y="968819"/>
            <a:ext cx="870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GOx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(FAD)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84810" y="2734865"/>
            <a:ext cx="1051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GOx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(FADH</a:t>
            </a:r>
            <a:r>
              <a:rPr lang="en-US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407627" y="1107319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glucose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407627" y="2873365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gluconolactone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50745" y="2030819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B.)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974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15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5</cp:revision>
  <dcterms:created xsi:type="dcterms:W3CDTF">2014-02-24T20:43:59Z</dcterms:created>
  <dcterms:modified xsi:type="dcterms:W3CDTF">2014-02-24T21:05:30Z</dcterms:modified>
</cp:coreProperties>
</file>