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9735-EAFB-4C22-8E78-1037BAC1E0CE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16FB-5631-4F1F-A064-1301968B9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626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9735-EAFB-4C22-8E78-1037BAC1E0CE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16FB-5631-4F1F-A064-1301968B9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440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9735-EAFB-4C22-8E78-1037BAC1E0CE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16FB-5631-4F1F-A064-1301968B9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757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9735-EAFB-4C22-8E78-1037BAC1E0CE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16FB-5631-4F1F-A064-1301968B9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380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9735-EAFB-4C22-8E78-1037BAC1E0CE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16FB-5631-4F1F-A064-1301968B9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094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9735-EAFB-4C22-8E78-1037BAC1E0CE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16FB-5631-4F1F-A064-1301968B9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7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9735-EAFB-4C22-8E78-1037BAC1E0CE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16FB-5631-4F1F-A064-1301968B9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260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9735-EAFB-4C22-8E78-1037BAC1E0CE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16FB-5631-4F1F-A064-1301968B9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379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9735-EAFB-4C22-8E78-1037BAC1E0CE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16FB-5631-4F1F-A064-1301968B9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008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9735-EAFB-4C22-8E78-1037BAC1E0CE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16FB-5631-4F1F-A064-1301968B9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741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9735-EAFB-4C22-8E78-1037BAC1E0CE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16FB-5631-4F1F-A064-1301968B9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072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A9735-EAFB-4C22-8E78-1037BAC1E0CE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716FB-5631-4F1F-A064-1301968B9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124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4657"/>
            <a:ext cx="9144000" cy="513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085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5</cp:revision>
  <dcterms:created xsi:type="dcterms:W3CDTF">2014-02-18T17:49:28Z</dcterms:created>
  <dcterms:modified xsi:type="dcterms:W3CDTF">2014-02-18T21:56:00Z</dcterms:modified>
</cp:coreProperties>
</file>