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avid\Documents\Research\FcCl%20vs%20FcMe4%20BFC\Combined%20pH%20Profile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1"/>
          <c:order val="0"/>
          <c:spPr>
            <a:ln w="25400" cap="rnd">
              <a:noFill/>
              <a:round/>
            </a:ln>
            <a:effectLst/>
          </c:spPr>
          <c:marker>
            <c:symbol val="triangle"/>
            <c:size val="9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'FcMe4-GOx'!$N$4:$N$12</c:f>
                <c:numCache>
                  <c:formatCode>General</c:formatCode>
                  <c:ptCount val="9"/>
                  <c:pt idx="0">
                    <c:v>72.169338641503998</c:v>
                  </c:pt>
                  <c:pt idx="1">
                    <c:v>74.720122392758029</c:v>
                  </c:pt>
                  <c:pt idx="2">
                    <c:v>75.691330727104486</c:v>
                  </c:pt>
                  <c:pt idx="3">
                    <c:v>102.6788515416094</c:v>
                  </c:pt>
                  <c:pt idx="4">
                    <c:v>90.079583738979238</c:v>
                  </c:pt>
                  <c:pt idx="5">
                    <c:v>63.046921712661053</c:v>
                  </c:pt>
                  <c:pt idx="6">
                    <c:v>39.004021796681606</c:v>
                  </c:pt>
                  <c:pt idx="7">
                    <c:v>29.030237113700313</c:v>
                  </c:pt>
                  <c:pt idx="8">
                    <c:v>19.364793795107936</c:v>
                  </c:pt>
                </c:numCache>
              </c:numRef>
            </c:plus>
            <c:minus>
              <c:numRef>
                <c:f>'FcMe4-GOx'!$N$4:$N$12</c:f>
                <c:numCache>
                  <c:formatCode>General</c:formatCode>
                  <c:ptCount val="9"/>
                  <c:pt idx="0">
                    <c:v>72.169338641503998</c:v>
                  </c:pt>
                  <c:pt idx="1">
                    <c:v>74.720122392758029</c:v>
                  </c:pt>
                  <c:pt idx="2">
                    <c:v>75.691330727104486</c:v>
                  </c:pt>
                  <c:pt idx="3">
                    <c:v>102.6788515416094</c:v>
                  </c:pt>
                  <c:pt idx="4">
                    <c:v>90.079583738979238</c:v>
                  </c:pt>
                  <c:pt idx="5">
                    <c:v>63.046921712661053</c:v>
                  </c:pt>
                  <c:pt idx="6">
                    <c:v>39.004021796681606</c:v>
                  </c:pt>
                  <c:pt idx="7">
                    <c:v>29.030237113700313</c:v>
                  </c:pt>
                  <c:pt idx="8">
                    <c:v>19.364793795107936</c:v>
                  </c:pt>
                </c:numCache>
              </c:numRef>
            </c:minus>
            <c:spPr>
              <a:noFill/>
              <a:ln w="19050" cap="flat" cmpd="sng" algn="ctr">
                <a:solidFill>
                  <a:schemeClr val="tx1"/>
                </a:solidFill>
                <a:round/>
              </a:ln>
              <a:effectLst/>
            </c:spPr>
          </c:errBars>
          <c:xVal>
            <c:numRef>
              <c:f>'FcMe4-GOx'!$B$4:$B$12</c:f>
              <c:numCache>
                <c:formatCode>General</c:formatCode>
                <c:ptCount val="9"/>
                <c:pt idx="0">
                  <c:v>8</c:v>
                </c:pt>
                <c:pt idx="1">
                  <c:v>7.5</c:v>
                </c:pt>
                <c:pt idx="2">
                  <c:v>7</c:v>
                </c:pt>
                <c:pt idx="3">
                  <c:v>6.5</c:v>
                </c:pt>
                <c:pt idx="4">
                  <c:v>6</c:v>
                </c:pt>
                <c:pt idx="5">
                  <c:v>5.5</c:v>
                </c:pt>
                <c:pt idx="6">
                  <c:v>5</c:v>
                </c:pt>
                <c:pt idx="7">
                  <c:v>4.5</c:v>
                </c:pt>
                <c:pt idx="8">
                  <c:v>4</c:v>
                </c:pt>
              </c:numCache>
            </c:numRef>
          </c:xVal>
          <c:yVal>
            <c:numRef>
              <c:f>'FcMe4-GOx'!$M$4:$M$12</c:f>
              <c:numCache>
                <c:formatCode>0.00</c:formatCode>
                <c:ptCount val="9"/>
                <c:pt idx="0">
                  <c:v>539.89906444977635</c:v>
                </c:pt>
                <c:pt idx="1">
                  <c:v>549.81533437802125</c:v>
                </c:pt>
                <c:pt idx="2">
                  <c:v>542.17333660246527</c:v>
                </c:pt>
                <c:pt idx="3">
                  <c:v>559.99295432069539</c:v>
                </c:pt>
                <c:pt idx="4">
                  <c:v>471.66459595083592</c:v>
                </c:pt>
                <c:pt idx="5">
                  <c:v>313.83954601541325</c:v>
                </c:pt>
                <c:pt idx="6">
                  <c:v>185.5937676262314</c:v>
                </c:pt>
                <c:pt idx="7">
                  <c:v>113.5478319293688</c:v>
                </c:pt>
                <c:pt idx="8">
                  <c:v>70.822771393740794</c:v>
                </c:pt>
              </c:numCache>
            </c:numRef>
          </c:yVal>
          <c:smooth val="1"/>
        </c:ser>
        <c:ser>
          <c:idx val="0"/>
          <c:order val="1"/>
          <c:spPr>
            <a:ln w="25400" cap="rnd">
              <a:noFill/>
              <a:round/>
            </a:ln>
            <a:effectLst/>
          </c:spPr>
          <c:marker>
            <c:symbol val="circle"/>
            <c:size val="9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'FcCl-Laccase'!$M$20:$M$28</c:f>
                <c:numCache>
                  <c:formatCode>General</c:formatCode>
                  <c:ptCount val="9"/>
                  <c:pt idx="0">
                    <c:v>77.838407582001508</c:v>
                  </c:pt>
                  <c:pt idx="1">
                    <c:v>77.268209815543941</c:v>
                  </c:pt>
                  <c:pt idx="2">
                    <c:v>61.890418141261307</c:v>
                  </c:pt>
                  <c:pt idx="3">
                    <c:v>46.861421858067914</c:v>
                  </c:pt>
                  <c:pt idx="4">
                    <c:v>48.808795167983583</c:v>
                  </c:pt>
                  <c:pt idx="5">
                    <c:v>17.926650790645056</c:v>
                  </c:pt>
                  <c:pt idx="6">
                    <c:v>4.5092424207273565</c:v>
                  </c:pt>
                  <c:pt idx="7">
                    <c:v>3.4499855532157486</c:v>
                  </c:pt>
                  <c:pt idx="8">
                    <c:v>2.299990368810497</c:v>
                  </c:pt>
                </c:numCache>
              </c:numRef>
            </c:plus>
            <c:minus>
              <c:numRef>
                <c:f>'FcCl-Laccase'!$M$20:$M$28</c:f>
                <c:numCache>
                  <c:formatCode>General</c:formatCode>
                  <c:ptCount val="9"/>
                  <c:pt idx="0">
                    <c:v>77.838407582001508</c:v>
                  </c:pt>
                  <c:pt idx="1">
                    <c:v>77.268209815543941</c:v>
                  </c:pt>
                  <c:pt idx="2">
                    <c:v>61.890418141261307</c:v>
                  </c:pt>
                  <c:pt idx="3">
                    <c:v>46.861421858067914</c:v>
                  </c:pt>
                  <c:pt idx="4">
                    <c:v>48.808795167983583</c:v>
                  </c:pt>
                  <c:pt idx="5">
                    <c:v>17.926650790645056</c:v>
                  </c:pt>
                  <c:pt idx="6">
                    <c:v>4.5092424207273565</c:v>
                  </c:pt>
                  <c:pt idx="7">
                    <c:v>3.4499855532157486</c:v>
                  </c:pt>
                  <c:pt idx="8">
                    <c:v>2.299990368810497</c:v>
                  </c:pt>
                </c:numCache>
              </c:numRef>
            </c:minus>
            <c:spPr>
              <a:noFill/>
              <a:ln w="19050" cap="flat" cmpd="sng" algn="ctr">
                <a:solidFill>
                  <a:schemeClr val="tx1"/>
                </a:solidFill>
                <a:round/>
              </a:ln>
              <a:effectLst/>
            </c:spPr>
          </c:errBars>
          <c:xVal>
            <c:numRef>
              <c:f>'FcCl-Laccase'!$C$20:$C$28</c:f>
              <c:numCache>
                <c:formatCode>0.0</c:formatCode>
                <c:ptCount val="9"/>
                <c:pt idx="0">
                  <c:v>3</c:v>
                </c:pt>
                <c:pt idx="1">
                  <c:v>3.5</c:v>
                </c:pt>
                <c:pt idx="2">
                  <c:v>4</c:v>
                </c:pt>
                <c:pt idx="3">
                  <c:v>4.5</c:v>
                </c:pt>
                <c:pt idx="4">
                  <c:v>5</c:v>
                </c:pt>
                <c:pt idx="5">
                  <c:v>5.5</c:v>
                </c:pt>
                <c:pt idx="6">
                  <c:v>6</c:v>
                </c:pt>
                <c:pt idx="7">
                  <c:v>6.5</c:v>
                </c:pt>
                <c:pt idx="8">
                  <c:v>7</c:v>
                </c:pt>
              </c:numCache>
            </c:numRef>
          </c:xVal>
          <c:yVal>
            <c:numRef>
              <c:f>'FcCl-Laccase'!$L$20:$L$28</c:f>
              <c:numCache>
                <c:formatCode>0</c:formatCode>
                <c:ptCount val="9"/>
                <c:pt idx="0">
                  <c:v>222.18309859154931</c:v>
                </c:pt>
                <c:pt idx="1">
                  <c:v>220.42253521126764</c:v>
                </c:pt>
                <c:pt idx="2">
                  <c:v>210.21126760563385</c:v>
                </c:pt>
                <c:pt idx="3">
                  <c:v>199.29577464788736</c:v>
                </c:pt>
                <c:pt idx="4">
                  <c:v>177.11267605633805</c:v>
                </c:pt>
                <c:pt idx="5">
                  <c:v>135.21126760563379</c:v>
                </c:pt>
                <c:pt idx="6">
                  <c:v>68.661971830985919</c:v>
                </c:pt>
                <c:pt idx="7">
                  <c:v>25.35211267605634</c:v>
                </c:pt>
                <c:pt idx="8">
                  <c:v>9.8591549295774659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00929536"/>
        <c:axId val="400930096"/>
      </c:scatterChart>
      <c:valAx>
        <c:axId val="400929536"/>
        <c:scaling>
          <c:orientation val="minMax"/>
          <c:max val="8.5"/>
          <c:min val="2.5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00930096"/>
        <c:crosses val="autoZero"/>
        <c:crossBetween val="midCat"/>
        <c:majorUnit val="1"/>
        <c:minorUnit val="0.2"/>
      </c:valAx>
      <c:valAx>
        <c:axId val="400930096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i="1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</a:t>
                </a:r>
                <a:r>
                  <a:rPr lang="en-US" sz="2800" i="1" baseline="-250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max</a:t>
                </a:r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2800" dirty="0">
                    <a:solidFill>
                      <a:schemeClr val="tx1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m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A/cm</a:t>
                </a:r>
                <a:r>
                  <a:rPr 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²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00929536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65320-33A2-452E-9BF1-F120DAE03DF3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F9E5E-242C-4566-807D-D5C988C88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324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65320-33A2-452E-9BF1-F120DAE03DF3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F9E5E-242C-4566-807D-D5C988C88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393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65320-33A2-452E-9BF1-F120DAE03DF3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F9E5E-242C-4566-807D-D5C988C88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22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65320-33A2-452E-9BF1-F120DAE03DF3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F9E5E-242C-4566-807D-D5C988C88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557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65320-33A2-452E-9BF1-F120DAE03DF3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F9E5E-242C-4566-807D-D5C988C88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986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65320-33A2-452E-9BF1-F120DAE03DF3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F9E5E-242C-4566-807D-D5C988C88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362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65320-33A2-452E-9BF1-F120DAE03DF3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F9E5E-242C-4566-807D-D5C988C88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669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65320-33A2-452E-9BF1-F120DAE03DF3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F9E5E-242C-4566-807D-D5C988C88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978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65320-33A2-452E-9BF1-F120DAE03DF3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F9E5E-242C-4566-807D-D5C988C88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372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65320-33A2-452E-9BF1-F120DAE03DF3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F9E5E-242C-4566-807D-D5C988C88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551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65320-33A2-452E-9BF1-F120DAE03DF3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F9E5E-242C-4566-807D-D5C988C88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632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65320-33A2-452E-9BF1-F120DAE03DF3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1F9E5E-242C-4566-807D-D5C988C88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785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3922135"/>
              </p:ext>
            </p:extLst>
          </p:nvPr>
        </p:nvGraphicFramePr>
        <p:xfrm>
          <a:off x="348342" y="0"/>
          <a:ext cx="8490857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70214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5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2</cp:revision>
  <dcterms:created xsi:type="dcterms:W3CDTF">2014-03-26T16:00:09Z</dcterms:created>
  <dcterms:modified xsi:type="dcterms:W3CDTF">2014-03-29T20:23:30Z</dcterms:modified>
</cp:coreProperties>
</file>