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105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8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4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8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7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9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48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0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1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9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7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4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99BC8-7D69-4169-8CDE-0E6876029416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3ABB-EE27-44E1-AFB5-FC09CEB32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7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586" y="0"/>
            <a:ext cx="6040214" cy="30265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99" y="3831452"/>
            <a:ext cx="6040214" cy="3026547"/>
          </a:xfrm>
          <a:prstGeom prst="rect">
            <a:avLst/>
          </a:prstGeom>
        </p:spPr>
      </p:pic>
      <p:sp>
        <p:nvSpPr>
          <p:cNvPr id="22" name="Pie 21"/>
          <p:cNvSpPr/>
          <p:nvPr/>
        </p:nvSpPr>
        <p:spPr>
          <a:xfrm rot="19831562">
            <a:off x="3126705" y="1215283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Pie 24"/>
          <p:cNvSpPr/>
          <p:nvPr/>
        </p:nvSpPr>
        <p:spPr>
          <a:xfrm rot="3706007">
            <a:off x="5517457" y="1010285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Pie 25"/>
          <p:cNvSpPr/>
          <p:nvPr/>
        </p:nvSpPr>
        <p:spPr>
          <a:xfrm rot="1663224">
            <a:off x="2845273" y="5211918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Pie 26"/>
          <p:cNvSpPr/>
          <p:nvPr/>
        </p:nvSpPr>
        <p:spPr>
          <a:xfrm rot="3760153">
            <a:off x="4346374" y="5827494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Pie 27"/>
          <p:cNvSpPr/>
          <p:nvPr/>
        </p:nvSpPr>
        <p:spPr>
          <a:xfrm rot="17338518">
            <a:off x="6077181" y="5038274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Pie 28"/>
          <p:cNvSpPr/>
          <p:nvPr/>
        </p:nvSpPr>
        <p:spPr>
          <a:xfrm rot="9420602">
            <a:off x="3730072" y="4339797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Pie 29"/>
          <p:cNvSpPr/>
          <p:nvPr/>
        </p:nvSpPr>
        <p:spPr>
          <a:xfrm rot="19558790">
            <a:off x="5104971" y="4443182"/>
            <a:ext cx="664264" cy="631942"/>
          </a:xfrm>
          <a:prstGeom prst="pi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257" y="1050359"/>
            <a:ext cx="561092" cy="4808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450" y="1050518"/>
            <a:ext cx="561092" cy="48089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859" y="1693259"/>
            <a:ext cx="561092" cy="48089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169" y="1326256"/>
            <a:ext cx="561092" cy="4808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897" y="895208"/>
            <a:ext cx="561092" cy="48089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902" y="809911"/>
            <a:ext cx="561092" cy="48089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386" y="5388648"/>
            <a:ext cx="561092" cy="48089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592" y="4893037"/>
            <a:ext cx="561092" cy="48089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785" y="5398694"/>
            <a:ext cx="561092" cy="48089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974" y="4667668"/>
            <a:ext cx="561092" cy="48089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720" y="4733759"/>
            <a:ext cx="561092" cy="48089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897" y="4003570"/>
            <a:ext cx="561092" cy="48089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751" y="4260118"/>
            <a:ext cx="561092" cy="48089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590" y="4311440"/>
            <a:ext cx="561092" cy="48089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3544" y="4986882"/>
            <a:ext cx="561092" cy="48089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163" y="4784411"/>
            <a:ext cx="561092" cy="48089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810" y="5169679"/>
            <a:ext cx="561092" cy="48089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311" y="5558705"/>
            <a:ext cx="561092" cy="48089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468" y="6165149"/>
            <a:ext cx="561092" cy="48089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14" y="5621803"/>
            <a:ext cx="561092" cy="48089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513" y="5625463"/>
            <a:ext cx="561092" cy="480895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202" y="1639379"/>
            <a:ext cx="568715" cy="48089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9170" y="2368142"/>
            <a:ext cx="568715" cy="48089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106" y="2236889"/>
            <a:ext cx="568715" cy="48089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311" y="546560"/>
            <a:ext cx="568715" cy="48089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943" y="2248173"/>
            <a:ext cx="568715" cy="48089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3864" y="1500265"/>
            <a:ext cx="568715" cy="48089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032" y="1787976"/>
            <a:ext cx="568715" cy="4808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4404" y="1217005"/>
            <a:ext cx="568715" cy="48089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5671" y="1713204"/>
            <a:ext cx="568715" cy="480895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1582" y="2371608"/>
            <a:ext cx="568715" cy="480895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1064862" y="177228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79054" y="40593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358478" y="2354101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2" name="Curved Connector 91"/>
          <p:cNvCxnSpPr/>
          <p:nvPr/>
        </p:nvCxnSpPr>
        <p:spPr>
          <a:xfrm rot="10800000">
            <a:off x="4270059" y="2612056"/>
            <a:ext cx="280546" cy="270845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urved Connector 93"/>
          <p:cNvCxnSpPr/>
          <p:nvPr/>
        </p:nvCxnSpPr>
        <p:spPr>
          <a:xfrm rot="16200000" flipV="1">
            <a:off x="3913190" y="2255836"/>
            <a:ext cx="463551" cy="3180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urved Connector 95"/>
          <p:cNvCxnSpPr/>
          <p:nvPr/>
        </p:nvCxnSpPr>
        <p:spPr>
          <a:xfrm rot="5400000" flipH="1" flipV="1">
            <a:off x="4020710" y="1601409"/>
            <a:ext cx="294760" cy="154450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urved Connector 98"/>
          <p:cNvCxnSpPr>
            <a:endCxn id="40" idx="0"/>
          </p:cNvCxnSpPr>
          <p:nvPr/>
        </p:nvCxnSpPr>
        <p:spPr>
          <a:xfrm rot="10800000">
            <a:off x="3667803" y="1050360"/>
            <a:ext cx="602256" cy="275899"/>
          </a:xfrm>
          <a:prstGeom prst="curvedConnector4">
            <a:avLst>
              <a:gd name="adj1" fmla="val -705"/>
              <a:gd name="adj2" fmla="val 162142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 rot="5400000" flipH="1" flipV="1">
            <a:off x="5435599" y="2698752"/>
            <a:ext cx="307977" cy="60325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 flipV="1">
            <a:off x="5781675" y="2059596"/>
            <a:ext cx="444500" cy="366104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/>
          <p:cNvCxnSpPr/>
          <p:nvPr/>
        </p:nvCxnSpPr>
        <p:spPr>
          <a:xfrm rot="16200000" flipV="1">
            <a:off x="6223390" y="1701079"/>
            <a:ext cx="265620" cy="142222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274497" y="2482792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Curved Connector 32"/>
          <p:cNvCxnSpPr/>
          <p:nvPr/>
        </p:nvCxnSpPr>
        <p:spPr>
          <a:xfrm rot="16200000" flipV="1">
            <a:off x="4960220" y="6509620"/>
            <a:ext cx="263525" cy="191936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urved Connector 37"/>
          <p:cNvCxnSpPr/>
          <p:nvPr/>
        </p:nvCxnSpPr>
        <p:spPr>
          <a:xfrm rot="16200000" flipV="1">
            <a:off x="3228198" y="6080071"/>
            <a:ext cx="1034014" cy="280546"/>
          </a:xfrm>
          <a:prstGeom prst="curvedConnector3">
            <a:avLst>
              <a:gd name="adj1" fmla="val 74257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3654679" y="5993947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X</a:t>
            </a:r>
            <a:endParaRPr lang="en-US" sz="2800" dirty="0"/>
          </a:p>
        </p:txBody>
      </p:sp>
      <p:sp>
        <p:nvSpPr>
          <p:cNvPr id="80" name="TextBox 79"/>
          <p:cNvSpPr txBox="1"/>
          <p:nvPr/>
        </p:nvSpPr>
        <p:spPr>
          <a:xfrm>
            <a:off x="5108141" y="6364455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349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13</cp:revision>
  <dcterms:created xsi:type="dcterms:W3CDTF">2014-03-15T22:19:08Z</dcterms:created>
  <dcterms:modified xsi:type="dcterms:W3CDTF">2014-03-15T23:20:07Z</dcterms:modified>
</cp:coreProperties>
</file>