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141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77FA-795B-487F-B592-64763407737F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6ADE4-B5C1-4AF4-AFF0-A2AF507AE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009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77FA-795B-487F-B592-64763407737F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6ADE4-B5C1-4AF4-AFF0-A2AF507AE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263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77FA-795B-487F-B592-64763407737F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6ADE4-B5C1-4AF4-AFF0-A2AF507AE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437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77FA-795B-487F-B592-64763407737F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6ADE4-B5C1-4AF4-AFF0-A2AF507AE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329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77FA-795B-487F-B592-64763407737F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6ADE4-B5C1-4AF4-AFF0-A2AF507AE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349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77FA-795B-487F-B592-64763407737F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6ADE4-B5C1-4AF4-AFF0-A2AF507AE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475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77FA-795B-487F-B592-64763407737F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6ADE4-B5C1-4AF4-AFF0-A2AF507AE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838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77FA-795B-487F-B592-64763407737F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6ADE4-B5C1-4AF4-AFF0-A2AF507AE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428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77FA-795B-487F-B592-64763407737F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6ADE4-B5C1-4AF4-AFF0-A2AF507AE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53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77FA-795B-487F-B592-64763407737F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6ADE4-B5C1-4AF4-AFF0-A2AF507AE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496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77FA-795B-487F-B592-64763407737F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6ADE4-B5C1-4AF4-AFF0-A2AF507AE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532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FC77FA-795B-487F-B592-64763407737F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6ADE4-B5C1-4AF4-AFF0-A2AF507AE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452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2709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659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3</cp:revision>
  <dcterms:created xsi:type="dcterms:W3CDTF">2013-11-15T01:53:25Z</dcterms:created>
  <dcterms:modified xsi:type="dcterms:W3CDTF">2013-11-15T02:08:35Z</dcterms:modified>
</cp:coreProperties>
</file>