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9144000" cy="4572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31" d="100"/>
          <a:sy n="131" d="100"/>
        </p:scale>
        <p:origin x="18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748242"/>
            <a:ext cx="6858000" cy="1591733"/>
          </a:xfrm>
        </p:spPr>
        <p:txBody>
          <a:bodyPr anchor="b"/>
          <a:lstStyle>
            <a:lvl1pPr algn="ct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401359"/>
            <a:ext cx="6858000" cy="1103841"/>
          </a:xfrm>
        </p:spPr>
        <p:txBody>
          <a:bodyPr/>
          <a:lstStyle>
            <a:lvl1pPr marL="0" indent="0" algn="ctr">
              <a:buNone/>
              <a:defRPr sz="1600"/>
            </a:lvl1pPr>
            <a:lvl2pPr marL="304815" indent="0" algn="ctr">
              <a:buNone/>
              <a:defRPr sz="1333"/>
            </a:lvl2pPr>
            <a:lvl3pPr marL="609630" indent="0" algn="ctr">
              <a:buNone/>
              <a:defRPr sz="1200"/>
            </a:lvl3pPr>
            <a:lvl4pPr marL="914446" indent="0" algn="ctr">
              <a:buNone/>
              <a:defRPr sz="1067"/>
            </a:lvl4pPr>
            <a:lvl5pPr marL="1219261" indent="0" algn="ctr">
              <a:buNone/>
              <a:defRPr sz="1067"/>
            </a:lvl5pPr>
            <a:lvl6pPr marL="1524076" indent="0" algn="ctr">
              <a:buNone/>
              <a:defRPr sz="1067"/>
            </a:lvl6pPr>
            <a:lvl7pPr marL="1828891" indent="0" algn="ctr">
              <a:buNone/>
              <a:defRPr sz="1067"/>
            </a:lvl7pPr>
            <a:lvl8pPr marL="2133707" indent="0" algn="ctr">
              <a:buNone/>
              <a:defRPr sz="1067"/>
            </a:lvl8pPr>
            <a:lvl9pPr marL="2438522" indent="0" algn="ctr">
              <a:buNone/>
              <a:defRPr sz="1067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5E26D-E225-42C0-906B-03BC93CC8AFD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49E5F-1620-47DC-B9AB-445762D88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586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5E26D-E225-42C0-906B-03BC93CC8AFD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49E5F-1620-47DC-B9AB-445762D88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3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43417"/>
            <a:ext cx="1971675" cy="387455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43417"/>
            <a:ext cx="5800725" cy="387455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5E26D-E225-42C0-906B-03BC93CC8AFD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49E5F-1620-47DC-B9AB-445762D88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172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5E26D-E225-42C0-906B-03BC93CC8AFD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49E5F-1620-47DC-B9AB-445762D88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419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139826"/>
            <a:ext cx="7886700" cy="19018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059642"/>
            <a:ext cx="7886700" cy="1000125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5E26D-E225-42C0-906B-03BC93CC8AFD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49E5F-1620-47DC-B9AB-445762D88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917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217083"/>
            <a:ext cx="3886200" cy="29008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217083"/>
            <a:ext cx="3886200" cy="29008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5E26D-E225-42C0-906B-03BC93CC8AFD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49E5F-1620-47DC-B9AB-445762D88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857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43417"/>
            <a:ext cx="7886700" cy="88370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120775"/>
            <a:ext cx="3868340" cy="549275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670050"/>
            <a:ext cx="3868340" cy="24563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120775"/>
            <a:ext cx="3887391" cy="549275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670050"/>
            <a:ext cx="3887391" cy="24563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5E26D-E225-42C0-906B-03BC93CC8AFD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49E5F-1620-47DC-B9AB-445762D88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051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5E26D-E225-42C0-906B-03BC93CC8AFD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49E5F-1620-47DC-B9AB-445762D88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168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5E26D-E225-42C0-906B-03BC93CC8AFD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49E5F-1620-47DC-B9AB-445762D88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470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800"/>
            <a:ext cx="2949178" cy="1066800"/>
          </a:xfrm>
        </p:spPr>
        <p:txBody>
          <a:bodyPr anchor="b"/>
          <a:lstStyle>
            <a:lvl1pPr>
              <a:defRPr sz="2133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658284"/>
            <a:ext cx="4629150" cy="3249083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371600"/>
            <a:ext cx="2949178" cy="2541059"/>
          </a:xfrm>
        </p:spPr>
        <p:txBody>
          <a:bodyPr/>
          <a:lstStyle>
            <a:lvl1pPr marL="0" indent="0">
              <a:buNone/>
              <a:defRPr sz="1067"/>
            </a:lvl1pPr>
            <a:lvl2pPr marL="304815" indent="0">
              <a:buNone/>
              <a:defRPr sz="933"/>
            </a:lvl2pPr>
            <a:lvl3pPr marL="609630" indent="0">
              <a:buNone/>
              <a:defRPr sz="800"/>
            </a:lvl3pPr>
            <a:lvl4pPr marL="914446" indent="0">
              <a:buNone/>
              <a:defRPr sz="667"/>
            </a:lvl4pPr>
            <a:lvl5pPr marL="1219261" indent="0">
              <a:buNone/>
              <a:defRPr sz="667"/>
            </a:lvl5pPr>
            <a:lvl6pPr marL="1524076" indent="0">
              <a:buNone/>
              <a:defRPr sz="667"/>
            </a:lvl6pPr>
            <a:lvl7pPr marL="1828891" indent="0">
              <a:buNone/>
              <a:defRPr sz="667"/>
            </a:lvl7pPr>
            <a:lvl8pPr marL="2133707" indent="0">
              <a:buNone/>
              <a:defRPr sz="667"/>
            </a:lvl8pPr>
            <a:lvl9pPr marL="2438522" indent="0">
              <a:buNone/>
              <a:defRPr sz="66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5E26D-E225-42C0-906B-03BC93CC8AFD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49E5F-1620-47DC-B9AB-445762D88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312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800"/>
            <a:ext cx="2949178" cy="1066800"/>
          </a:xfrm>
        </p:spPr>
        <p:txBody>
          <a:bodyPr anchor="b"/>
          <a:lstStyle>
            <a:lvl1pPr>
              <a:defRPr sz="2133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658284"/>
            <a:ext cx="4629150" cy="3249083"/>
          </a:xfrm>
        </p:spPr>
        <p:txBody>
          <a:bodyPr anchor="t"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371600"/>
            <a:ext cx="2949178" cy="2541059"/>
          </a:xfrm>
        </p:spPr>
        <p:txBody>
          <a:bodyPr/>
          <a:lstStyle>
            <a:lvl1pPr marL="0" indent="0">
              <a:buNone/>
              <a:defRPr sz="1067"/>
            </a:lvl1pPr>
            <a:lvl2pPr marL="304815" indent="0">
              <a:buNone/>
              <a:defRPr sz="933"/>
            </a:lvl2pPr>
            <a:lvl3pPr marL="609630" indent="0">
              <a:buNone/>
              <a:defRPr sz="800"/>
            </a:lvl3pPr>
            <a:lvl4pPr marL="914446" indent="0">
              <a:buNone/>
              <a:defRPr sz="667"/>
            </a:lvl4pPr>
            <a:lvl5pPr marL="1219261" indent="0">
              <a:buNone/>
              <a:defRPr sz="667"/>
            </a:lvl5pPr>
            <a:lvl6pPr marL="1524076" indent="0">
              <a:buNone/>
              <a:defRPr sz="667"/>
            </a:lvl6pPr>
            <a:lvl7pPr marL="1828891" indent="0">
              <a:buNone/>
              <a:defRPr sz="667"/>
            </a:lvl7pPr>
            <a:lvl8pPr marL="2133707" indent="0">
              <a:buNone/>
              <a:defRPr sz="667"/>
            </a:lvl8pPr>
            <a:lvl9pPr marL="2438522" indent="0">
              <a:buNone/>
              <a:defRPr sz="66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5E26D-E225-42C0-906B-03BC93CC8AFD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49E5F-1620-47DC-B9AB-445762D88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632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43417"/>
            <a:ext cx="7886700" cy="8837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217083"/>
            <a:ext cx="7886700" cy="29008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237567"/>
            <a:ext cx="2057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65E26D-E225-42C0-906B-03BC93CC8AFD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237567"/>
            <a:ext cx="30861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237567"/>
            <a:ext cx="2057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B49E5F-1620-47DC-B9AB-445762D88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644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09630" rtl="0" eaLnBrk="1" latinLnBrk="0" hangingPunct="1">
        <a:lnSpc>
          <a:spcPct val="90000"/>
        </a:lnSpc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2408" indent="-152408" algn="l" defTabSz="60963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223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5678" y="485606"/>
            <a:ext cx="5535721" cy="28681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16200000">
            <a:off x="1197091" y="2220686"/>
            <a:ext cx="1317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Anode</a:t>
            </a:r>
          </a:p>
        </p:txBody>
      </p:sp>
      <p:sp>
        <p:nvSpPr>
          <p:cNvPr id="6" name="TextBox 5"/>
          <p:cNvSpPr txBox="1"/>
          <p:nvPr/>
        </p:nvSpPr>
        <p:spPr>
          <a:xfrm rot="5400000">
            <a:off x="6732812" y="2220686"/>
            <a:ext cx="1317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Cathode</a:t>
            </a:r>
          </a:p>
        </p:txBody>
      </p:sp>
    </p:spTree>
    <p:extLst>
      <p:ext uri="{BB962C8B-B14F-4D97-AF65-F5344CB8AC3E}">
        <p14:creationId xmlns:p14="http://schemas.microsoft.com/office/powerpoint/2010/main" val="23691162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2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2</cp:revision>
  <dcterms:created xsi:type="dcterms:W3CDTF">2014-02-28T22:58:45Z</dcterms:created>
  <dcterms:modified xsi:type="dcterms:W3CDTF">2014-02-28T23:07:33Z</dcterms:modified>
</cp:coreProperties>
</file>