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44546A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Sheet1!$D$4:$D$521</c:f>
              <c:numCache>
                <c:formatCode>0.00</c:formatCode>
                <c:ptCount val="518"/>
                <c:pt idx="0">
                  <c:v>0.91239999999999999</c:v>
                </c:pt>
                <c:pt idx="1">
                  <c:v>0.98839999999999995</c:v>
                </c:pt>
                <c:pt idx="2">
                  <c:v>0.98839999999999995</c:v>
                </c:pt>
                <c:pt idx="3">
                  <c:v>1.2160000000000002</c:v>
                </c:pt>
                <c:pt idx="4">
                  <c:v>1.2160000000000002</c:v>
                </c:pt>
                <c:pt idx="5">
                  <c:v>1.2160000000000002</c:v>
                </c:pt>
                <c:pt idx="6">
                  <c:v>1.2160000000000002</c:v>
                </c:pt>
                <c:pt idx="7">
                  <c:v>1.2160000000000002</c:v>
                </c:pt>
                <c:pt idx="8">
                  <c:v>1.292</c:v>
                </c:pt>
                <c:pt idx="9">
                  <c:v>1.292</c:v>
                </c:pt>
                <c:pt idx="10">
                  <c:v>1.292</c:v>
                </c:pt>
                <c:pt idx="11">
                  <c:v>1.5209999999999999</c:v>
                </c:pt>
                <c:pt idx="12">
                  <c:v>1.5209999999999999</c:v>
                </c:pt>
                <c:pt idx="13">
                  <c:v>1.5209999999999999</c:v>
                </c:pt>
                <c:pt idx="14">
                  <c:v>1.5209999999999999</c:v>
                </c:pt>
                <c:pt idx="15">
                  <c:v>1.597</c:v>
                </c:pt>
                <c:pt idx="16">
                  <c:v>1.597</c:v>
                </c:pt>
                <c:pt idx="17">
                  <c:v>1.8250000000000002</c:v>
                </c:pt>
                <c:pt idx="18">
                  <c:v>1.8250000000000002</c:v>
                </c:pt>
                <c:pt idx="19">
                  <c:v>1.8250000000000002</c:v>
                </c:pt>
                <c:pt idx="20">
                  <c:v>1.8250000000000002</c:v>
                </c:pt>
                <c:pt idx="21">
                  <c:v>1.901</c:v>
                </c:pt>
                <c:pt idx="22">
                  <c:v>1.901</c:v>
                </c:pt>
                <c:pt idx="23">
                  <c:v>2.129</c:v>
                </c:pt>
                <c:pt idx="24">
                  <c:v>2.129</c:v>
                </c:pt>
                <c:pt idx="25">
                  <c:v>2.129</c:v>
                </c:pt>
                <c:pt idx="26">
                  <c:v>2.2050000000000001</c:v>
                </c:pt>
                <c:pt idx="27">
                  <c:v>2.2050000000000001</c:v>
                </c:pt>
                <c:pt idx="28">
                  <c:v>2.4329999999999998</c:v>
                </c:pt>
                <c:pt idx="29">
                  <c:v>2.4329999999999998</c:v>
                </c:pt>
                <c:pt idx="30">
                  <c:v>2.4329999999999998</c:v>
                </c:pt>
                <c:pt idx="31">
                  <c:v>2.5089999999999999</c:v>
                </c:pt>
                <c:pt idx="32">
                  <c:v>2.7369999999999997</c:v>
                </c:pt>
                <c:pt idx="33">
                  <c:v>2.7369999999999997</c:v>
                </c:pt>
                <c:pt idx="34">
                  <c:v>2.7369999999999997</c:v>
                </c:pt>
                <c:pt idx="35">
                  <c:v>2.8130000000000002</c:v>
                </c:pt>
                <c:pt idx="36">
                  <c:v>3.0410000000000004</c:v>
                </c:pt>
                <c:pt idx="37">
                  <c:v>3.0410000000000004</c:v>
                </c:pt>
                <c:pt idx="38">
                  <c:v>3.117</c:v>
                </c:pt>
                <c:pt idx="39">
                  <c:v>3.3450000000000002</c:v>
                </c:pt>
                <c:pt idx="40">
                  <c:v>3.3450000000000002</c:v>
                </c:pt>
                <c:pt idx="41">
                  <c:v>3.4209999999999998</c:v>
                </c:pt>
                <c:pt idx="42">
                  <c:v>3.649</c:v>
                </c:pt>
                <c:pt idx="43">
                  <c:v>3.649</c:v>
                </c:pt>
                <c:pt idx="44">
                  <c:v>3.649</c:v>
                </c:pt>
                <c:pt idx="45">
                  <c:v>3.8010000000000002</c:v>
                </c:pt>
                <c:pt idx="46">
                  <c:v>3.9539999999999997</c:v>
                </c:pt>
                <c:pt idx="47">
                  <c:v>4.03</c:v>
                </c:pt>
                <c:pt idx="48">
                  <c:v>4.258</c:v>
                </c:pt>
                <c:pt idx="49">
                  <c:v>4.258</c:v>
                </c:pt>
                <c:pt idx="50">
                  <c:v>4.3340000000000005</c:v>
                </c:pt>
                <c:pt idx="51">
                  <c:v>4.5619999999999994</c:v>
                </c:pt>
                <c:pt idx="52">
                  <c:v>4.5619999999999994</c:v>
                </c:pt>
                <c:pt idx="53">
                  <c:v>4.79</c:v>
                </c:pt>
                <c:pt idx="54">
                  <c:v>4.8659999999999997</c:v>
                </c:pt>
                <c:pt idx="55">
                  <c:v>4.8659999999999997</c:v>
                </c:pt>
                <c:pt idx="56">
                  <c:v>4.8659999999999997</c:v>
                </c:pt>
                <c:pt idx="57">
                  <c:v>5.17</c:v>
                </c:pt>
                <c:pt idx="58">
                  <c:v>5.17</c:v>
                </c:pt>
                <c:pt idx="59">
                  <c:v>5.17</c:v>
                </c:pt>
                <c:pt idx="60">
                  <c:v>5.17</c:v>
                </c:pt>
                <c:pt idx="61">
                  <c:v>5.2460000000000004</c:v>
                </c:pt>
                <c:pt idx="62">
                  <c:v>5.4739999999999993</c:v>
                </c:pt>
                <c:pt idx="63">
                  <c:v>5.4739999999999993</c:v>
                </c:pt>
                <c:pt idx="64">
                  <c:v>5.4739999999999993</c:v>
                </c:pt>
                <c:pt idx="65">
                  <c:v>5.6260000000000003</c:v>
                </c:pt>
                <c:pt idx="66">
                  <c:v>5.7780000000000005</c:v>
                </c:pt>
                <c:pt idx="67">
                  <c:v>5.8540000000000001</c:v>
                </c:pt>
                <c:pt idx="68">
                  <c:v>6.0820000000000007</c:v>
                </c:pt>
                <c:pt idx="69">
                  <c:v>6.1580000000000004</c:v>
                </c:pt>
                <c:pt idx="70">
                  <c:v>6.3860000000000001</c:v>
                </c:pt>
                <c:pt idx="71">
                  <c:v>6.6909999999999998</c:v>
                </c:pt>
                <c:pt idx="72">
                  <c:v>6.7669999999999995</c:v>
                </c:pt>
                <c:pt idx="73">
                  <c:v>6.9950000000000001</c:v>
                </c:pt>
                <c:pt idx="74">
                  <c:v>7.2989999999999995</c:v>
                </c:pt>
                <c:pt idx="75">
                  <c:v>7.375</c:v>
                </c:pt>
                <c:pt idx="76">
                  <c:v>7.6029999999999998</c:v>
                </c:pt>
                <c:pt idx="77">
                  <c:v>7.9070000000000009</c:v>
                </c:pt>
                <c:pt idx="78">
                  <c:v>8.1349999999999998</c:v>
                </c:pt>
                <c:pt idx="79">
                  <c:v>8.2870000000000008</c:v>
                </c:pt>
                <c:pt idx="80">
                  <c:v>8.5150000000000006</c:v>
                </c:pt>
                <c:pt idx="81">
                  <c:v>8.8189999999999991</c:v>
                </c:pt>
                <c:pt idx="82">
                  <c:v>8.8949999999999996</c:v>
                </c:pt>
                <c:pt idx="83">
                  <c:v>9.1999999999999993</c:v>
                </c:pt>
                <c:pt idx="84">
                  <c:v>9.5040000000000013</c:v>
                </c:pt>
                <c:pt idx="85">
                  <c:v>9.8079999999999998</c:v>
                </c:pt>
                <c:pt idx="86">
                  <c:v>10.11</c:v>
                </c:pt>
                <c:pt idx="87">
                  <c:v>10.34</c:v>
                </c:pt>
                <c:pt idx="88">
                  <c:v>10.64</c:v>
                </c:pt>
                <c:pt idx="89">
                  <c:v>10.950000000000001</c:v>
                </c:pt>
                <c:pt idx="90">
                  <c:v>11.25</c:v>
                </c:pt>
                <c:pt idx="91">
                  <c:v>11.559999999999999</c:v>
                </c:pt>
                <c:pt idx="92">
                  <c:v>11.86</c:v>
                </c:pt>
                <c:pt idx="93">
                  <c:v>12.16</c:v>
                </c:pt>
                <c:pt idx="94">
                  <c:v>12.469999999999999</c:v>
                </c:pt>
                <c:pt idx="95">
                  <c:v>12.77</c:v>
                </c:pt>
                <c:pt idx="96">
                  <c:v>13.08</c:v>
                </c:pt>
                <c:pt idx="97">
                  <c:v>13.38</c:v>
                </c:pt>
                <c:pt idx="98">
                  <c:v>13.76</c:v>
                </c:pt>
                <c:pt idx="99">
                  <c:v>14.07</c:v>
                </c:pt>
                <c:pt idx="100">
                  <c:v>14.600000000000001</c:v>
                </c:pt>
                <c:pt idx="101">
                  <c:v>14.9</c:v>
                </c:pt>
                <c:pt idx="102">
                  <c:v>15.28</c:v>
                </c:pt>
                <c:pt idx="103">
                  <c:v>15.590000000000002</c:v>
                </c:pt>
                <c:pt idx="104">
                  <c:v>16.04</c:v>
                </c:pt>
                <c:pt idx="105">
                  <c:v>16.419999999999998</c:v>
                </c:pt>
                <c:pt idx="106">
                  <c:v>16.799999999999997</c:v>
                </c:pt>
                <c:pt idx="107">
                  <c:v>17.180000000000003</c:v>
                </c:pt>
                <c:pt idx="108">
                  <c:v>17.64</c:v>
                </c:pt>
                <c:pt idx="109">
                  <c:v>18.02</c:v>
                </c:pt>
                <c:pt idx="110">
                  <c:v>18.55</c:v>
                </c:pt>
                <c:pt idx="111">
                  <c:v>18.93</c:v>
                </c:pt>
                <c:pt idx="112">
                  <c:v>19.39</c:v>
                </c:pt>
                <c:pt idx="113">
                  <c:v>19.84</c:v>
                </c:pt>
                <c:pt idx="114">
                  <c:v>20.380000000000003</c:v>
                </c:pt>
                <c:pt idx="115">
                  <c:v>20.76</c:v>
                </c:pt>
                <c:pt idx="116">
                  <c:v>21.290000000000003</c:v>
                </c:pt>
                <c:pt idx="117">
                  <c:v>21.67</c:v>
                </c:pt>
                <c:pt idx="118">
                  <c:v>22.28</c:v>
                </c:pt>
                <c:pt idx="119">
                  <c:v>22.81</c:v>
                </c:pt>
                <c:pt idx="120">
                  <c:v>23.19</c:v>
                </c:pt>
                <c:pt idx="121">
                  <c:v>23.72</c:v>
                </c:pt>
                <c:pt idx="122">
                  <c:v>24.33</c:v>
                </c:pt>
                <c:pt idx="123">
                  <c:v>24.790000000000003</c:v>
                </c:pt>
                <c:pt idx="124">
                  <c:v>25.39</c:v>
                </c:pt>
                <c:pt idx="125">
                  <c:v>25.93</c:v>
                </c:pt>
                <c:pt idx="126">
                  <c:v>26.529999999999998</c:v>
                </c:pt>
                <c:pt idx="127">
                  <c:v>27.07</c:v>
                </c:pt>
                <c:pt idx="128">
                  <c:v>27.67</c:v>
                </c:pt>
                <c:pt idx="129">
                  <c:v>28.21</c:v>
                </c:pt>
                <c:pt idx="130">
                  <c:v>28.74</c:v>
                </c:pt>
                <c:pt idx="131">
                  <c:v>29.349999999999998</c:v>
                </c:pt>
                <c:pt idx="132">
                  <c:v>30.110000000000003</c:v>
                </c:pt>
                <c:pt idx="133">
                  <c:v>30.639999999999997</c:v>
                </c:pt>
                <c:pt idx="134">
                  <c:v>31.319999999999997</c:v>
                </c:pt>
                <c:pt idx="135">
                  <c:v>32.01</c:v>
                </c:pt>
                <c:pt idx="136">
                  <c:v>32.620000000000005</c:v>
                </c:pt>
                <c:pt idx="137">
                  <c:v>33.22</c:v>
                </c:pt>
                <c:pt idx="138">
                  <c:v>33.83</c:v>
                </c:pt>
                <c:pt idx="139">
                  <c:v>34.520000000000003</c:v>
                </c:pt>
                <c:pt idx="140">
                  <c:v>35.28</c:v>
                </c:pt>
                <c:pt idx="141">
                  <c:v>35.96</c:v>
                </c:pt>
                <c:pt idx="142">
                  <c:v>36.57</c:v>
                </c:pt>
                <c:pt idx="143">
                  <c:v>37.33</c:v>
                </c:pt>
                <c:pt idx="144">
                  <c:v>38.090000000000003</c:v>
                </c:pt>
                <c:pt idx="145">
                  <c:v>38.699999999999996</c:v>
                </c:pt>
                <c:pt idx="146">
                  <c:v>39.46</c:v>
                </c:pt>
                <c:pt idx="147">
                  <c:v>40.22</c:v>
                </c:pt>
                <c:pt idx="148">
                  <c:v>40.9</c:v>
                </c:pt>
                <c:pt idx="149">
                  <c:v>41.739999999999995</c:v>
                </c:pt>
                <c:pt idx="150">
                  <c:v>42.35</c:v>
                </c:pt>
                <c:pt idx="151">
                  <c:v>43.180000000000007</c:v>
                </c:pt>
                <c:pt idx="152">
                  <c:v>43.949999999999996</c:v>
                </c:pt>
                <c:pt idx="153">
                  <c:v>44.78</c:v>
                </c:pt>
                <c:pt idx="154">
                  <c:v>45.54</c:v>
                </c:pt>
                <c:pt idx="155">
                  <c:v>46.3</c:v>
                </c:pt>
                <c:pt idx="156">
                  <c:v>47.06</c:v>
                </c:pt>
                <c:pt idx="157">
                  <c:v>47.82</c:v>
                </c:pt>
                <c:pt idx="158">
                  <c:v>48.81</c:v>
                </c:pt>
                <c:pt idx="159">
                  <c:v>49.65</c:v>
                </c:pt>
                <c:pt idx="160">
                  <c:v>50.33</c:v>
                </c:pt>
                <c:pt idx="161">
                  <c:v>51.239999999999995</c:v>
                </c:pt>
                <c:pt idx="162">
                  <c:v>52.080000000000005</c:v>
                </c:pt>
                <c:pt idx="163">
                  <c:v>52.92</c:v>
                </c:pt>
                <c:pt idx="164">
                  <c:v>53.83</c:v>
                </c:pt>
                <c:pt idx="165">
                  <c:v>54.74</c:v>
                </c:pt>
                <c:pt idx="166">
                  <c:v>55.5</c:v>
                </c:pt>
                <c:pt idx="167">
                  <c:v>56.41</c:v>
                </c:pt>
                <c:pt idx="168">
                  <c:v>57.33</c:v>
                </c:pt>
                <c:pt idx="169">
                  <c:v>58.239999999999995</c:v>
                </c:pt>
                <c:pt idx="170">
                  <c:v>59.3</c:v>
                </c:pt>
                <c:pt idx="171">
                  <c:v>60.059999999999995</c:v>
                </c:pt>
                <c:pt idx="172">
                  <c:v>60.980000000000004</c:v>
                </c:pt>
                <c:pt idx="173">
                  <c:v>61.959999999999994</c:v>
                </c:pt>
                <c:pt idx="174">
                  <c:v>62.8</c:v>
                </c:pt>
                <c:pt idx="175">
                  <c:v>63.79</c:v>
                </c:pt>
                <c:pt idx="176">
                  <c:v>64.78</c:v>
                </c:pt>
                <c:pt idx="177">
                  <c:v>65.69</c:v>
                </c:pt>
                <c:pt idx="178">
                  <c:v>66.600000000000009</c:v>
                </c:pt>
                <c:pt idx="179">
                  <c:v>67.589999999999989</c:v>
                </c:pt>
                <c:pt idx="180">
                  <c:v>68.58</c:v>
                </c:pt>
                <c:pt idx="181">
                  <c:v>69.489999999999995</c:v>
                </c:pt>
                <c:pt idx="182">
                  <c:v>70.56</c:v>
                </c:pt>
                <c:pt idx="183">
                  <c:v>71.47</c:v>
                </c:pt>
                <c:pt idx="184">
                  <c:v>72.38</c:v>
                </c:pt>
                <c:pt idx="185">
                  <c:v>73.289999999999992</c:v>
                </c:pt>
                <c:pt idx="186">
                  <c:v>74.430000000000007</c:v>
                </c:pt>
                <c:pt idx="187">
                  <c:v>75.350000000000009</c:v>
                </c:pt>
                <c:pt idx="188">
                  <c:v>76.33</c:v>
                </c:pt>
                <c:pt idx="189">
                  <c:v>77.399999999999991</c:v>
                </c:pt>
                <c:pt idx="190">
                  <c:v>78.39</c:v>
                </c:pt>
                <c:pt idx="191">
                  <c:v>79.36999999999999</c:v>
                </c:pt>
                <c:pt idx="192">
                  <c:v>80.44</c:v>
                </c:pt>
                <c:pt idx="193">
                  <c:v>81.429999999999993</c:v>
                </c:pt>
                <c:pt idx="194">
                  <c:v>82.42</c:v>
                </c:pt>
                <c:pt idx="195">
                  <c:v>83.25</c:v>
                </c:pt>
                <c:pt idx="196">
                  <c:v>84.54</c:v>
                </c:pt>
                <c:pt idx="197">
                  <c:v>85.76</c:v>
                </c:pt>
                <c:pt idx="198">
                  <c:v>86.67</c:v>
                </c:pt>
                <c:pt idx="199">
                  <c:v>87.89</c:v>
                </c:pt>
                <c:pt idx="200">
                  <c:v>88.949999999999989</c:v>
                </c:pt>
                <c:pt idx="201">
                  <c:v>89.94</c:v>
                </c:pt>
                <c:pt idx="202">
                  <c:v>91.16</c:v>
                </c:pt>
                <c:pt idx="203">
                  <c:v>92.15</c:v>
                </c:pt>
                <c:pt idx="204">
                  <c:v>93.289999999999992</c:v>
                </c:pt>
                <c:pt idx="205">
                  <c:v>94.28</c:v>
                </c:pt>
                <c:pt idx="206">
                  <c:v>95.49</c:v>
                </c:pt>
                <c:pt idx="207">
                  <c:v>96.63</c:v>
                </c:pt>
                <c:pt idx="208">
                  <c:v>97.62</c:v>
                </c:pt>
                <c:pt idx="209">
                  <c:v>98.759999999999991</c:v>
                </c:pt>
                <c:pt idx="210">
                  <c:v>99.83</c:v>
                </c:pt>
                <c:pt idx="211">
                  <c:v>101</c:v>
                </c:pt>
                <c:pt idx="212">
                  <c:v>102.10000000000001</c:v>
                </c:pt>
                <c:pt idx="213">
                  <c:v>103.1</c:v>
                </c:pt>
                <c:pt idx="214">
                  <c:v>104.2</c:v>
                </c:pt>
                <c:pt idx="215">
                  <c:v>105.5</c:v>
                </c:pt>
                <c:pt idx="216">
                  <c:v>106.60000000000001</c:v>
                </c:pt>
                <c:pt idx="217">
                  <c:v>107.7</c:v>
                </c:pt>
                <c:pt idx="218">
                  <c:v>108.9</c:v>
                </c:pt>
                <c:pt idx="219">
                  <c:v>110</c:v>
                </c:pt>
                <c:pt idx="220">
                  <c:v>111</c:v>
                </c:pt>
                <c:pt idx="221">
                  <c:v>112.39999999999999</c:v>
                </c:pt>
                <c:pt idx="222">
                  <c:v>113.5</c:v>
                </c:pt>
                <c:pt idx="223">
                  <c:v>114.7</c:v>
                </c:pt>
                <c:pt idx="224">
                  <c:v>115.8</c:v>
                </c:pt>
                <c:pt idx="225">
                  <c:v>117</c:v>
                </c:pt>
                <c:pt idx="226">
                  <c:v>118.2</c:v>
                </c:pt>
                <c:pt idx="227">
                  <c:v>119.4</c:v>
                </c:pt>
                <c:pt idx="228">
                  <c:v>120.60000000000001</c:v>
                </c:pt>
                <c:pt idx="229">
                  <c:v>121.80000000000001</c:v>
                </c:pt>
                <c:pt idx="230">
                  <c:v>123.00000000000001</c:v>
                </c:pt>
                <c:pt idx="231">
                  <c:v>124.30000000000001</c:v>
                </c:pt>
                <c:pt idx="232">
                  <c:v>125.4</c:v>
                </c:pt>
                <c:pt idx="233">
                  <c:v>126.69999999999999</c:v>
                </c:pt>
                <c:pt idx="234">
                  <c:v>128</c:v>
                </c:pt>
                <c:pt idx="235">
                  <c:v>129.19999999999999</c:v>
                </c:pt>
                <c:pt idx="236">
                  <c:v>130.5</c:v>
                </c:pt>
                <c:pt idx="237">
                  <c:v>131.80000000000001</c:v>
                </c:pt>
                <c:pt idx="238">
                  <c:v>132.9</c:v>
                </c:pt>
                <c:pt idx="239">
                  <c:v>134.1</c:v>
                </c:pt>
                <c:pt idx="240">
                  <c:v>135.30000000000001</c:v>
                </c:pt>
                <c:pt idx="241">
                  <c:v>136.60000000000002</c:v>
                </c:pt>
                <c:pt idx="242">
                  <c:v>137.79999999999998</c:v>
                </c:pt>
                <c:pt idx="243">
                  <c:v>139.1</c:v>
                </c:pt>
                <c:pt idx="244">
                  <c:v>140.4</c:v>
                </c:pt>
                <c:pt idx="245">
                  <c:v>141.4</c:v>
                </c:pt>
                <c:pt idx="246">
                  <c:v>142.9</c:v>
                </c:pt>
                <c:pt idx="247">
                  <c:v>144.20000000000002</c:v>
                </c:pt>
                <c:pt idx="248">
                  <c:v>145.30000000000001</c:v>
                </c:pt>
                <c:pt idx="249">
                  <c:v>146.5</c:v>
                </c:pt>
                <c:pt idx="250">
                  <c:v>148</c:v>
                </c:pt>
                <c:pt idx="251">
                  <c:v>149.1</c:v>
                </c:pt>
                <c:pt idx="252">
                  <c:v>150.4</c:v>
                </c:pt>
                <c:pt idx="253">
                  <c:v>151.80000000000001</c:v>
                </c:pt>
                <c:pt idx="254">
                  <c:v>152.80000000000001</c:v>
                </c:pt>
                <c:pt idx="255">
                  <c:v>154.1</c:v>
                </c:pt>
                <c:pt idx="256">
                  <c:v>155.5</c:v>
                </c:pt>
                <c:pt idx="257">
                  <c:v>156.79999999999998</c:v>
                </c:pt>
                <c:pt idx="258">
                  <c:v>158</c:v>
                </c:pt>
                <c:pt idx="259">
                  <c:v>159.29999999999998</c:v>
                </c:pt>
                <c:pt idx="260">
                  <c:v>160.5</c:v>
                </c:pt>
                <c:pt idx="261">
                  <c:v>161.9</c:v>
                </c:pt>
                <c:pt idx="262">
                  <c:v>163.5</c:v>
                </c:pt>
                <c:pt idx="263">
                  <c:v>164.7</c:v>
                </c:pt>
                <c:pt idx="264">
                  <c:v>166</c:v>
                </c:pt>
                <c:pt idx="265">
                  <c:v>167.2</c:v>
                </c:pt>
                <c:pt idx="266">
                  <c:v>168.6</c:v>
                </c:pt>
                <c:pt idx="267">
                  <c:v>169.8</c:v>
                </c:pt>
                <c:pt idx="268">
                  <c:v>171.4</c:v>
                </c:pt>
                <c:pt idx="269">
                  <c:v>172.6</c:v>
                </c:pt>
                <c:pt idx="270">
                  <c:v>174.1</c:v>
                </c:pt>
                <c:pt idx="271">
                  <c:v>175.3</c:v>
                </c:pt>
                <c:pt idx="272">
                  <c:v>176.79999999999998</c:v>
                </c:pt>
                <c:pt idx="273">
                  <c:v>178.1</c:v>
                </c:pt>
                <c:pt idx="274">
                  <c:v>179.29999999999998</c:v>
                </c:pt>
                <c:pt idx="275">
                  <c:v>180.8</c:v>
                </c:pt>
                <c:pt idx="276">
                  <c:v>182.1</c:v>
                </c:pt>
                <c:pt idx="277">
                  <c:v>183.20000000000002</c:v>
                </c:pt>
                <c:pt idx="278">
                  <c:v>184.7</c:v>
                </c:pt>
                <c:pt idx="279">
                  <c:v>186</c:v>
                </c:pt>
                <c:pt idx="280">
                  <c:v>187.5</c:v>
                </c:pt>
                <c:pt idx="281">
                  <c:v>188.70000000000002</c:v>
                </c:pt>
                <c:pt idx="282">
                  <c:v>190.2</c:v>
                </c:pt>
                <c:pt idx="283">
                  <c:v>191.39999999999998</c:v>
                </c:pt>
                <c:pt idx="284">
                  <c:v>192.8</c:v>
                </c:pt>
                <c:pt idx="285">
                  <c:v>194.20000000000002</c:v>
                </c:pt>
                <c:pt idx="286">
                  <c:v>195.70000000000002</c:v>
                </c:pt>
                <c:pt idx="287">
                  <c:v>196.89999999999998</c:v>
                </c:pt>
                <c:pt idx="288">
                  <c:v>198.4</c:v>
                </c:pt>
                <c:pt idx="289">
                  <c:v>199.8</c:v>
                </c:pt>
                <c:pt idx="290">
                  <c:v>201.20000000000002</c:v>
                </c:pt>
                <c:pt idx="291">
                  <c:v>202.7</c:v>
                </c:pt>
                <c:pt idx="292">
                  <c:v>204</c:v>
                </c:pt>
                <c:pt idx="293">
                  <c:v>205.4</c:v>
                </c:pt>
                <c:pt idx="294">
                  <c:v>206.6</c:v>
                </c:pt>
                <c:pt idx="295">
                  <c:v>208.2</c:v>
                </c:pt>
                <c:pt idx="296">
                  <c:v>209.7</c:v>
                </c:pt>
                <c:pt idx="297">
                  <c:v>211.1</c:v>
                </c:pt>
                <c:pt idx="298">
                  <c:v>212.7</c:v>
                </c:pt>
                <c:pt idx="299">
                  <c:v>213.9</c:v>
                </c:pt>
                <c:pt idx="300">
                  <c:v>215.5</c:v>
                </c:pt>
                <c:pt idx="301">
                  <c:v>217</c:v>
                </c:pt>
                <c:pt idx="302">
                  <c:v>218.2</c:v>
                </c:pt>
                <c:pt idx="303">
                  <c:v>219.5</c:v>
                </c:pt>
                <c:pt idx="304">
                  <c:v>220.9</c:v>
                </c:pt>
                <c:pt idx="305">
                  <c:v>222.20000000000002</c:v>
                </c:pt>
                <c:pt idx="306">
                  <c:v>223.7</c:v>
                </c:pt>
                <c:pt idx="307">
                  <c:v>225.2</c:v>
                </c:pt>
                <c:pt idx="308">
                  <c:v>226.5</c:v>
                </c:pt>
                <c:pt idx="309">
                  <c:v>227.9</c:v>
                </c:pt>
                <c:pt idx="310">
                  <c:v>229.2</c:v>
                </c:pt>
                <c:pt idx="311">
                  <c:v>230.7</c:v>
                </c:pt>
                <c:pt idx="312">
                  <c:v>231.9</c:v>
                </c:pt>
                <c:pt idx="313">
                  <c:v>233.20000000000002</c:v>
                </c:pt>
                <c:pt idx="314">
                  <c:v>234.60000000000002</c:v>
                </c:pt>
                <c:pt idx="315">
                  <c:v>235.89999999999998</c:v>
                </c:pt>
                <c:pt idx="316">
                  <c:v>237.4</c:v>
                </c:pt>
                <c:pt idx="317">
                  <c:v>238.6</c:v>
                </c:pt>
                <c:pt idx="318">
                  <c:v>239.8</c:v>
                </c:pt>
                <c:pt idx="319">
                  <c:v>241.4</c:v>
                </c:pt>
                <c:pt idx="320">
                  <c:v>242.79999999999998</c:v>
                </c:pt>
                <c:pt idx="321">
                  <c:v>244.29999999999998</c:v>
                </c:pt>
                <c:pt idx="322">
                  <c:v>245.6</c:v>
                </c:pt>
                <c:pt idx="323">
                  <c:v>246.79999999999998</c:v>
                </c:pt>
                <c:pt idx="324">
                  <c:v>248.3</c:v>
                </c:pt>
                <c:pt idx="325">
                  <c:v>249.6</c:v>
                </c:pt>
                <c:pt idx="326">
                  <c:v>251.09999999999997</c:v>
                </c:pt>
                <c:pt idx="327">
                  <c:v>252.4</c:v>
                </c:pt>
                <c:pt idx="328">
                  <c:v>253.79999999999998</c:v>
                </c:pt>
                <c:pt idx="329">
                  <c:v>255.00000000000003</c:v>
                </c:pt>
                <c:pt idx="330">
                  <c:v>256.5</c:v>
                </c:pt>
                <c:pt idx="331">
                  <c:v>257.5</c:v>
                </c:pt>
                <c:pt idx="332">
                  <c:v>259</c:v>
                </c:pt>
                <c:pt idx="333">
                  <c:v>260.3</c:v>
                </c:pt>
                <c:pt idx="334">
                  <c:v>261.70000000000005</c:v>
                </c:pt>
                <c:pt idx="335">
                  <c:v>263</c:v>
                </c:pt>
                <c:pt idx="336">
                  <c:v>264.39999999999998</c:v>
                </c:pt>
                <c:pt idx="337">
                  <c:v>265.39999999999998</c:v>
                </c:pt>
                <c:pt idx="338">
                  <c:v>266.89999999999998</c:v>
                </c:pt>
                <c:pt idx="339">
                  <c:v>268.2</c:v>
                </c:pt>
                <c:pt idx="340">
                  <c:v>269.39999999999998</c:v>
                </c:pt>
                <c:pt idx="341">
                  <c:v>270.5</c:v>
                </c:pt>
                <c:pt idx="342">
                  <c:v>271.7</c:v>
                </c:pt>
                <c:pt idx="343">
                  <c:v>273</c:v>
                </c:pt>
                <c:pt idx="344">
                  <c:v>274.5</c:v>
                </c:pt>
                <c:pt idx="345">
                  <c:v>275.5</c:v>
                </c:pt>
                <c:pt idx="346">
                  <c:v>276.90000000000003</c:v>
                </c:pt>
                <c:pt idx="347">
                  <c:v>277.89999999999998</c:v>
                </c:pt>
                <c:pt idx="348">
                  <c:v>279.10000000000002</c:v>
                </c:pt>
                <c:pt idx="349">
                  <c:v>280.29999999999995</c:v>
                </c:pt>
                <c:pt idx="350">
                  <c:v>281.60000000000002</c:v>
                </c:pt>
                <c:pt idx="351">
                  <c:v>282.8</c:v>
                </c:pt>
                <c:pt idx="352">
                  <c:v>284</c:v>
                </c:pt>
                <c:pt idx="353">
                  <c:v>285.2</c:v>
                </c:pt>
                <c:pt idx="354">
                  <c:v>286.40000000000003</c:v>
                </c:pt>
                <c:pt idx="355">
                  <c:v>287.5</c:v>
                </c:pt>
                <c:pt idx="356">
                  <c:v>288.70000000000005</c:v>
                </c:pt>
                <c:pt idx="357">
                  <c:v>289.7</c:v>
                </c:pt>
                <c:pt idx="358">
                  <c:v>290.90000000000003</c:v>
                </c:pt>
                <c:pt idx="359">
                  <c:v>292.2</c:v>
                </c:pt>
                <c:pt idx="360">
                  <c:v>293.29999999999995</c:v>
                </c:pt>
                <c:pt idx="361">
                  <c:v>294.39999999999998</c:v>
                </c:pt>
                <c:pt idx="362">
                  <c:v>295.59999999999997</c:v>
                </c:pt>
                <c:pt idx="363">
                  <c:v>296.7</c:v>
                </c:pt>
                <c:pt idx="364">
                  <c:v>297.70000000000005</c:v>
                </c:pt>
                <c:pt idx="365">
                  <c:v>299</c:v>
                </c:pt>
                <c:pt idx="366">
                  <c:v>300</c:v>
                </c:pt>
                <c:pt idx="367">
                  <c:v>301</c:v>
                </c:pt>
                <c:pt idx="368">
                  <c:v>302</c:v>
                </c:pt>
                <c:pt idx="369">
                  <c:v>303.10000000000002</c:v>
                </c:pt>
                <c:pt idx="370">
                  <c:v>304</c:v>
                </c:pt>
                <c:pt idx="371">
                  <c:v>305.09999999999997</c:v>
                </c:pt>
                <c:pt idx="372">
                  <c:v>306.2</c:v>
                </c:pt>
                <c:pt idx="373">
                  <c:v>307.09999999999997</c:v>
                </c:pt>
                <c:pt idx="374">
                  <c:v>308.10000000000002</c:v>
                </c:pt>
                <c:pt idx="375">
                  <c:v>308.89999999999998</c:v>
                </c:pt>
                <c:pt idx="376">
                  <c:v>309.8</c:v>
                </c:pt>
                <c:pt idx="377">
                  <c:v>310.7</c:v>
                </c:pt>
                <c:pt idx="378">
                  <c:v>311.59999999999997</c:v>
                </c:pt>
                <c:pt idx="379">
                  <c:v>312.60000000000002</c:v>
                </c:pt>
                <c:pt idx="380">
                  <c:v>313.5</c:v>
                </c:pt>
                <c:pt idx="381">
                  <c:v>314.39999999999998</c:v>
                </c:pt>
                <c:pt idx="382">
                  <c:v>315.10000000000002</c:v>
                </c:pt>
                <c:pt idx="383">
                  <c:v>315.89999999999998</c:v>
                </c:pt>
                <c:pt idx="384">
                  <c:v>316.8</c:v>
                </c:pt>
                <c:pt idx="385">
                  <c:v>317.70000000000005</c:v>
                </c:pt>
                <c:pt idx="386">
                  <c:v>318.5</c:v>
                </c:pt>
                <c:pt idx="387">
                  <c:v>319.2</c:v>
                </c:pt>
                <c:pt idx="388">
                  <c:v>320.2</c:v>
                </c:pt>
                <c:pt idx="389">
                  <c:v>321.10000000000002</c:v>
                </c:pt>
                <c:pt idx="390">
                  <c:v>321.8</c:v>
                </c:pt>
                <c:pt idx="391">
                  <c:v>322.59999999999997</c:v>
                </c:pt>
                <c:pt idx="392">
                  <c:v>323.3</c:v>
                </c:pt>
                <c:pt idx="393">
                  <c:v>324</c:v>
                </c:pt>
                <c:pt idx="394">
                  <c:v>324.79999999999995</c:v>
                </c:pt>
                <c:pt idx="395">
                  <c:v>325.39999999999998</c:v>
                </c:pt>
                <c:pt idx="396">
                  <c:v>326.2</c:v>
                </c:pt>
                <c:pt idx="397">
                  <c:v>326.89999999999998</c:v>
                </c:pt>
                <c:pt idx="398">
                  <c:v>327.5</c:v>
                </c:pt>
                <c:pt idx="399">
                  <c:v>328.40000000000003</c:v>
                </c:pt>
                <c:pt idx="400">
                  <c:v>329</c:v>
                </c:pt>
                <c:pt idx="401">
                  <c:v>329.59999999999997</c:v>
                </c:pt>
                <c:pt idx="402">
                  <c:v>330.2</c:v>
                </c:pt>
                <c:pt idx="403">
                  <c:v>330.8</c:v>
                </c:pt>
                <c:pt idx="404">
                  <c:v>331.4</c:v>
                </c:pt>
                <c:pt idx="405">
                  <c:v>332</c:v>
                </c:pt>
                <c:pt idx="406">
                  <c:v>332.3</c:v>
                </c:pt>
                <c:pt idx="407">
                  <c:v>333.1</c:v>
                </c:pt>
                <c:pt idx="408">
                  <c:v>333.59999999999997</c:v>
                </c:pt>
                <c:pt idx="409">
                  <c:v>334.09999999999997</c:v>
                </c:pt>
                <c:pt idx="410">
                  <c:v>334.8</c:v>
                </c:pt>
                <c:pt idx="411">
                  <c:v>335.1</c:v>
                </c:pt>
                <c:pt idx="412">
                  <c:v>335.6</c:v>
                </c:pt>
                <c:pt idx="413">
                  <c:v>336.09999999999997</c:v>
                </c:pt>
                <c:pt idx="414">
                  <c:v>336.6</c:v>
                </c:pt>
                <c:pt idx="415">
                  <c:v>337.1</c:v>
                </c:pt>
                <c:pt idx="416">
                  <c:v>337.5</c:v>
                </c:pt>
                <c:pt idx="417">
                  <c:v>338</c:v>
                </c:pt>
                <c:pt idx="418">
                  <c:v>338.4</c:v>
                </c:pt>
                <c:pt idx="419">
                  <c:v>338.7</c:v>
                </c:pt>
                <c:pt idx="420">
                  <c:v>339.1</c:v>
                </c:pt>
                <c:pt idx="421">
                  <c:v>339.6</c:v>
                </c:pt>
                <c:pt idx="422">
                  <c:v>339.90000000000003</c:v>
                </c:pt>
                <c:pt idx="423">
                  <c:v>340.4</c:v>
                </c:pt>
                <c:pt idx="424">
                  <c:v>340.59999999999997</c:v>
                </c:pt>
                <c:pt idx="425">
                  <c:v>341</c:v>
                </c:pt>
                <c:pt idx="426">
                  <c:v>341.4</c:v>
                </c:pt>
                <c:pt idx="427">
                  <c:v>341.6</c:v>
                </c:pt>
                <c:pt idx="428">
                  <c:v>341.90000000000003</c:v>
                </c:pt>
                <c:pt idx="429">
                  <c:v>342.3</c:v>
                </c:pt>
                <c:pt idx="430">
                  <c:v>342.4</c:v>
                </c:pt>
                <c:pt idx="431">
                  <c:v>342.7</c:v>
                </c:pt>
                <c:pt idx="432">
                  <c:v>342.7</c:v>
                </c:pt>
                <c:pt idx="433">
                  <c:v>343</c:v>
                </c:pt>
                <c:pt idx="434">
                  <c:v>343.2</c:v>
                </c:pt>
                <c:pt idx="435">
                  <c:v>343.5</c:v>
                </c:pt>
                <c:pt idx="436">
                  <c:v>343.6</c:v>
                </c:pt>
                <c:pt idx="437">
                  <c:v>343.7</c:v>
                </c:pt>
                <c:pt idx="438">
                  <c:v>343.90000000000003</c:v>
                </c:pt>
                <c:pt idx="439">
                  <c:v>343.90000000000003</c:v>
                </c:pt>
                <c:pt idx="440">
                  <c:v>343.90000000000003</c:v>
                </c:pt>
                <c:pt idx="441">
                  <c:v>344</c:v>
                </c:pt>
                <c:pt idx="442">
                  <c:v>344.1</c:v>
                </c:pt>
                <c:pt idx="443">
                  <c:v>344.1</c:v>
                </c:pt>
                <c:pt idx="444">
                  <c:v>344.20000000000005</c:v>
                </c:pt>
                <c:pt idx="445">
                  <c:v>344.20000000000005</c:v>
                </c:pt>
                <c:pt idx="446">
                  <c:v>344.1</c:v>
                </c:pt>
                <c:pt idx="447">
                  <c:v>344</c:v>
                </c:pt>
                <c:pt idx="448">
                  <c:v>344.1</c:v>
                </c:pt>
                <c:pt idx="449">
                  <c:v>344</c:v>
                </c:pt>
                <c:pt idx="450">
                  <c:v>344</c:v>
                </c:pt>
                <c:pt idx="451">
                  <c:v>343.90000000000003</c:v>
                </c:pt>
                <c:pt idx="452">
                  <c:v>343.90000000000003</c:v>
                </c:pt>
                <c:pt idx="453">
                  <c:v>343.8</c:v>
                </c:pt>
                <c:pt idx="454">
                  <c:v>343.7</c:v>
                </c:pt>
                <c:pt idx="455">
                  <c:v>343.5</c:v>
                </c:pt>
                <c:pt idx="456">
                  <c:v>343.4</c:v>
                </c:pt>
                <c:pt idx="457">
                  <c:v>343.09999999999997</c:v>
                </c:pt>
                <c:pt idx="458">
                  <c:v>343.09999999999997</c:v>
                </c:pt>
                <c:pt idx="459">
                  <c:v>342.8</c:v>
                </c:pt>
                <c:pt idx="460">
                  <c:v>342.7</c:v>
                </c:pt>
                <c:pt idx="461">
                  <c:v>342.4</c:v>
                </c:pt>
                <c:pt idx="462">
                  <c:v>342.3</c:v>
                </c:pt>
                <c:pt idx="463">
                  <c:v>342.1</c:v>
                </c:pt>
                <c:pt idx="464">
                  <c:v>341.8</c:v>
                </c:pt>
                <c:pt idx="465">
                  <c:v>341.5</c:v>
                </c:pt>
                <c:pt idx="466">
                  <c:v>341.2</c:v>
                </c:pt>
                <c:pt idx="467">
                  <c:v>341</c:v>
                </c:pt>
                <c:pt idx="468">
                  <c:v>340.7</c:v>
                </c:pt>
                <c:pt idx="469">
                  <c:v>340.29999999999995</c:v>
                </c:pt>
                <c:pt idx="470">
                  <c:v>339.90000000000003</c:v>
                </c:pt>
                <c:pt idx="471">
                  <c:v>339.6</c:v>
                </c:pt>
                <c:pt idx="472">
                  <c:v>339.3</c:v>
                </c:pt>
                <c:pt idx="473">
                  <c:v>339</c:v>
                </c:pt>
                <c:pt idx="474">
                  <c:v>338.7</c:v>
                </c:pt>
                <c:pt idx="475">
                  <c:v>338.3</c:v>
                </c:pt>
                <c:pt idx="476">
                  <c:v>337.8</c:v>
                </c:pt>
                <c:pt idx="477">
                  <c:v>337.6</c:v>
                </c:pt>
                <c:pt idx="478">
                  <c:v>337.2</c:v>
                </c:pt>
                <c:pt idx="479">
                  <c:v>336.7</c:v>
                </c:pt>
                <c:pt idx="480">
                  <c:v>336.4</c:v>
                </c:pt>
                <c:pt idx="481">
                  <c:v>336</c:v>
                </c:pt>
                <c:pt idx="482">
                  <c:v>335.5</c:v>
                </c:pt>
                <c:pt idx="483">
                  <c:v>335.1</c:v>
                </c:pt>
                <c:pt idx="484">
                  <c:v>334.8</c:v>
                </c:pt>
                <c:pt idx="485">
                  <c:v>334.3</c:v>
                </c:pt>
                <c:pt idx="486">
                  <c:v>333.79999999999995</c:v>
                </c:pt>
                <c:pt idx="487">
                  <c:v>333.5</c:v>
                </c:pt>
                <c:pt idx="488">
                  <c:v>333.20000000000005</c:v>
                </c:pt>
                <c:pt idx="489">
                  <c:v>332.7</c:v>
                </c:pt>
                <c:pt idx="490">
                  <c:v>332.3</c:v>
                </c:pt>
                <c:pt idx="491">
                  <c:v>331.8</c:v>
                </c:pt>
                <c:pt idx="492">
                  <c:v>331.29999999999995</c:v>
                </c:pt>
                <c:pt idx="493">
                  <c:v>331</c:v>
                </c:pt>
                <c:pt idx="494">
                  <c:v>330.3</c:v>
                </c:pt>
                <c:pt idx="495">
                  <c:v>329.9</c:v>
                </c:pt>
                <c:pt idx="496">
                  <c:v>329.5</c:v>
                </c:pt>
                <c:pt idx="497">
                  <c:v>329</c:v>
                </c:pt>
                <c:pt idx="498">
                  <c:v>328.6</c:v>
                </c:pt>
                <c:pt idx="499">
                  <c:v>328.1</c:v>
                </c:pt>
                <c:pt idx="500">
                  <c:v>327.8</c:v>
                </c:pt>
                <c:pt idx="501">
                  <c:v>327.2</c:v>
                </c:pt>
                <c:pt idx="502">
                  <c:v>326.89999999999998</c:v>
                </c:pt>
                <c:pt idx="503">
                  <c:v>326.40000000000003</c:v>
                </c:pt>
                <c:pt idx="504">
                  <c:v>325.8</c:v>
                </c:pt>
                <c:pt idx="505">
                  <c:v>325.3</c:v>
                </c:pt>
                <c:pt idx="506">
                  <c:v>325</c:v>
                </c:pt>
                <c:pt idx="507">
                  <c:v>324.40000000000003</c:v>
                </c:pt>
                <c:pt idx="508">
                  <c:v>324.10000000000002</c:v>
                </c:pt>
                <c:pt idx="509">
                  <c:v>323.7</c:v>
                </c:pt>
                <c:pt idx="510">
                  <c:v>323.2</c:v>
                </c:pt>
                <c:pt idx="511">
                  <c:v>322.59999999999997</c:v>
                </c:pt>
                <c:pt idx="512">
                  <c:v>322.29999999999995</c:v>
                </c:pt>
                <c:pt idx="513">
                  <c:v>322</c:v>
                </c:pt>
                <c:pt idx="514">
                  <c:v>321.40000000000003</c:v>
                </c:pt>
                <c:pt idx="515">
                  <c:v>320.89999999999998</c:v>
                </c:pt>
                <c:pt idx="516">
                  <c:v>320.5</c:v>
                </c:pt>
                <c:pt idx="517">
                  <c:v>320.2</c:v>
                </c:pt>
              </c:numCache>
            </c:numRef>
          </c:xVal>
          <c:yVal>
            <c:numRef>
              <c:f>Sheet1!$B$4:$B$521</c:f>
              <c:numCache>
                <c:formatCode>General</c:formatCode>
                <c:ptCount val="518"/>
                <c:pt idx="0">
                  <c:v>0.52200000000000002</c:v>
                </c:pt>
                <c:pt idx="1">
                  <c:v>0.52100000000000002</c:v>
                </c:pt>
                <c:pt idx="2">
                  <c:v>0.52</c:v>
                </c:pt>
                <c:pt idx="3">
                  <c:v>0.51900000000000002</c:v>
                </c:pt>
                <c:pt idx="4">
                  <c:v>0.51800000000000002</c:v>
                </c:pt>
                <c:pt idx="5">
                  <c:v>0.51700000000000002</c:v>
                </c:pt>
                <c:pt idx="6">
                  <c:v>0.51600000000000001</c:v>
                </c:pt>
                <c:pt idx="7">
                  <c:v>0.51500000000000001</c:v>
                </c:pt>
                <c:pt idx="8">
                  <c:v>0.51400000000000001</c:v>
                </c:pt>
                <c:pt idx="9">
                  <c:v>0.51300000000000001</c:v>
                </c:pt>
                <c:pt idx="10">
                  <c:v>0.51200000000000001</c:v>
                </c:pt>
                <c:pt idx="11">
                  <c:v>0.51100000000000001</c:v>
                </c:pt>
                <c:pt idx="12">
                  <c:v>0.51</c:v>
                </c:pt>
                <c:pt idx="13">
                  <c:v>0.50900000000000001</c:v>
                </c:pt>
                <c:pt idx="14">
                  <c:v>0.50800000000000001</c:v>
                </c:pt>
                <c:pt idx="15">
                  <c:v>0.50700000000000001</c:v>
                </c:pt>
                <c:pt idx="16">
                  <c:v>0.50600000000000001</c:v>
                </c:pt>
                <c:pt idx="17">
                  <c:v>0.505</c:v>
                </c:pt>
                <c:pt idx="18">
                  <c:v>0.504</c:v>
                </c:pt>
                <c:pt idx="19">
                  <c:v>0.503</c:v>
                </c:pt>
                <c:pt idx="20">
                  <c:v>0.502</c:v>
                </c:pt>
                <c:pt idx="21">
                  <c:v>0.501</c:v>
                </c:pt>
                <c:pt idx="22">
                  <c:v>0.5</c:v>
                </c:pt>
                <c:pt idx="23">
                  <c:v>0.499</c:v>
                </c:pt>
                <c:pt idx="24">
                  <c:v>0.498</c:v>
                </c:pt>
                <c:pt idx="25">
                  <c:v>0.497</c:v>
                </c:pt>
                <c:pt idx="26">
                  <c:v>0.496</c:v>
                </c:pt>
                <c:pt idx="27">
                  <c:v>0.495</c:v>
                </c:pt>
                <c:pt idx="28">
                  <c:v>0.49399999999999999</c:v>
                </c:pt>
                <c:pt idx="29">
                  <c:v>0.49299999999999999</c:v>
                </c:pt>
                <c:pt idx="30">
                  <c:v>0.49199999999999999</c:v>
                </c:pt>
                <c:pt idx="31">
                  <c:v>0.49099999999999999</c:v>
                </c:pt>
                <c:pt idx="32">
                  <c:v>0.49</c:v>
                </c:pt>
                <c:pt idx="33">
                  <c:v>0.48899999999999999</c:v>
                </c:pt>
                <c:pt idx="34">
                  <c:v>0.48799999999999999</c:v>
                </c:pt>
                <c:pt idx="35">
                  <c:v>0.48699999999999999</c:v>
                </c:pt>
                <c:pt idx="36">
                  <c:v>0.48599999999999999</c:v>
                </c:pt>
                <c:pt idx="37">
                  <c:v>0.48499999999999999</c:v>
                </c:pt>
                <c:pt idx="38">
                  <c:v>0.48399999999999999</c:v>
                </c:pt>
                <c:pt idx="39">
                  <c:v>0.48299999999999998</c:v>
                </c:pt>
                <c:pt idx="40">
                  <c:v>0.48199999999999998</c:v>
                </c:pt>
                <c:pt idx="41">
                  <c:v>0.48099999999999998</c:v>
                </c:pt>
                <c:pt idx="42">
                  <c:v>0.48</c:v>
                </c:pt>
                <c:pt idx="43">
                  <c:v>0.47899999999999998</c:v>
                </c:pt>
                <c:pt idx="44">
                  <c:v>0.47799999999999998</c:v>
                </c:pt>
                <c:pt idx="45">
                  <c:v>0.47699999999999998</c:v>
                </c:pt>
                <c:pt idx="46">
                  <c:v>0.47599999999999998</c:v>
                </c:pt>
                <c:pt idx="47">
                  <c:v>0.47499999999999998</c:v>
                </c:pt>
                <c:pt idx="48">
                  <c:v>0.47399999999999998</c:v>
                </c:pt>
                <c:pt idx="49">
                  <c:v>0.47299999999999998</c:v>
                </c:pt>
                <c:pt idx="50">
                  <c:v>0.47199999999999998</c:v>
                </c:pt>
                <c:pt idx="51">
                  <c:v>0.47099999999999997</c:v>
                </c:pt>
                <c:pt idx="52">
                  <c:v>0.47</c:v>
                </c:pt>
                <c:pt idx="53">
                  <c:v>0.46899999999999997</c:v>
                </c:pt>
                <c:pt idx="54">
                  <c:v>0.46800000000000003</c:v>
                </c:pt>
                <c:pt idx="55">
                  <c:v>0.46700000000000003</c:v>
                </c:pt>
                <c:pt idx="56">
                  <c:v>0.46600000000000003</c:v>
                </c:pt>
                <c:pt idx="57">
                  <c:v>0.46500000000000002</c:v>
                </c:pt>
                <c:pt idx="58">
                  <c:v>0.46400000000000002</c:v>
                </c:pt>
                <c:pt idx="59">
                  <c:v>0.46300000000000002</c:v>
                </c:pt>
                <c:pt idx="60">
                  <c:v>0.46200000000000002</c:v>
                </c:pt>
                <c:pt idx="61">
                  <c:v>0.46100000000000002</c:v>
                </c:pt>
                <c:pt idx="62">
                  <c:v>0.46</c:v>
                </c:pt>
                <c:pt idx="63">
                  <c:v>0.45900000000000002</c:v>
                </c:pt>
                <c:pt idx="64">
                  <c:v>0.45800000000000002</c:v>
                </c:pt>
                <c:pt idx="65">
                  <c:v>0.45700000000000002</c:v>
                </c:pt>
                <c:pt idx="66">
                  <c:v>0.45600000000000002</c:v>
                </c:pt>
                <c:pt idx="67">
                  <c:v>0.45500000000000002</c:v>
                </c:pt>
                <c:pt idx="68">
                  <c:v>0.45400000000000001</c:v>
                </c:pt>
                <c:pt idx="69">
                  <c:v>0.45300000000000001</c:v>
                </c:pt>
                <c:pt idx="70">
                  <c:v>0.45200000000000001</c:v>
                </c:pt>
                <c:pt idx="71">
                  <c:v>0.45100000000000001</c:v>
                </c:pt>
                <c:pt idx="72">
                  <c:v>0.45</c:v>
                </c:pt>
                <c:pt idx="73">
                  <c:v>0.44900000000000001</c:v>
                </c:pt>
                <c:pt idx="74">
                  <c:v>0.44800000000000001</c:v>
                </c:pt>
                <c:pt idx="75">
                  <c:v>0.44700000000000001</c:v>
                </c:pt>
                <c:pt idx="76">
                  <c:v>0.44600000000000001</c:v>
                </c:pt>
                <c:pt idx="77">
                  <c:v>0.44500000000000001</c:v>
                </c:pt>
                <c:pt idx="78">
                  <c:v>0.44400000000000001</c:v>
                </c:pt>
                <c:pt idx="79">
                  <c:v>0.443</c:v>
                </c:pt>
                <c:pt idx="80">
                  <c:v>0.442</c:v>
                </c:pt>
                <c:pt idx="81">
                  <c:v>0.441</c:v>
                </c:pt>
                <c:pt idx="82">
                  <c:v>0.44</c:v>
                </c:pt>
                <c:pt idx="83">
                  <c:v>0.439</c:v>
                </c:pt>
                <c:pt idx="84">
                  <c:v>0.438</c:v>
                </c:pt>
                <c:pt idx="85">
                  <c:v>0.437</c:v>
                </c:pt>
                <c:pt idx="86">
                  <c:v>0.436</c:v>
                </c:pt>
                <c:pt idx="87">
                  <c:v>0.435</c:v>
                </c:pt>
                <c:pt idx="88">
                  <c:v>0.434</c:v>
                </c:pt>
                <c:pt idx="89">
                  <c:v>0.433</c:v>
                </c:pt>
                <c:pt idx="90">
                  <c:v>0.432</c:v>
                </c:pt>
                <c:pt idx="91">
                  <c:v>0.43099999999999999</c:v>
                </c:pt>
                <c:pt idx="92">
                  <c:v>0.43</c:v>
                </c:pt>
                <c:pt idx="93">
                  <c:v>0.42899999999999999</c:v>
                </c:pt>
                <c:pt idx="94">
                  <c:v>0.42799999999999999</c:v>
                </c:pt>
                <c:pt idx="95">
                  <c:v>0.42699999999999999</c:v>
                </c:pt>
                <c:pt idx="96">
                  <c:v>0.42599999999999999</c:v>
                </c:pt>
                <c:pt idx="97">
                  <c:v>0.42499999999999999</c:v>
                </c:pt>
                <c:pt idx="98">
                  <c:v>0.42399999999999999</c:v>
                </c:pt>
                <c:pt idx="99">
                  <c:v>0.42299999999999999</c:v>
                </c:pt>
                <c:pt idx="100">
                  <c:v>0.42199999999999999</c:v>
                </c:pt>
                <c:pt idx="101">
                  <c:v>0.42099999999999999</c:v>
                </c:pt>
                <c:pt idx="102">
                  <c:v>0.42</c:v>
                </c:pt>
                <c:pt idx="103">
                  <c:v>0.41899999999999998</c:v>
                </c:pt>
                <c:pt idx="104">
                  <c:v>0.41799999999999998</c:v>
                </c:pt>
                <c:pt idx="105">
                  <c:v>0.41699999999999998</c:v>
                </c:pt>
                <c:pt idx="106">
                  <c:v>0.41599999999999998</c:v>
                </c:pt>
                <c:pt idx="107">
                  <c:v>0.41499999999999998</c:v>
                </c:pt>
                <c:pt idx="108">
                  <c:v>0.41399999999999998</c:v>
                </c:pt>
                <c:pt idx="109">
                  <c:v>0.41299999999999998</c:v>
                </c:pt>
                <c:pt idx="110">
                  <c:v>0.41199999999999998</c:v>
                </c:pt>
                <c:pt idx="111">
                  <c:v>0.41099999999999998</c:v>
                </c:pt>
                <c:pt idx="112">
                  <c:v>0.41</c:v>
                </c:pt>
                <c:pt idx="113">
                  <c:v>0.40899999999999997</c:v>
                </c:pt>
                <c:pt idx="114">
                  <c:v>0.40799999999999997</c:v>
                </c:pt>
                <c:pt idx="115">
                  <c:v>0.40699999999999997</c:v>
                </c:pt>
                <c:pt idx="116">
                  <c:v>0.40600000000000003</c:v>
                </c:pt>
                <c:pt idx="117">
                  <c:v>0.40500000000000003</c:v>
                </c:pt>
                <c:pt idx="118">
                  <c:v>0.40400000000000003</c:v>
                </c:pt>
                <c:pt idx="119">
                  <c:v>0.40300000000000002</c:v>
                </c:pt>
                <c:pt idx="120">
                  <c:v>0.40200000000000002</c:v>
                </c:pt>
                <c:pt idx="121">
                  <c:v>0.40100000000000002</c:v>
                </c:pt>
                <c:pt idx="122">
                  <c:v>0.4</c:v>
                </c:pt>
                <c:pt idx="123">
                  <c:v>0.39900000000000002</c:v>
                </c:pt>
                <c:pt idx="124">
                  <c:v>0.39800000000000002</c:v>
                </c:pt>
                <c:pt idx="125">
                  <c:v>0.39700000000000002</c:v>
                </c:pt>
                <c:pt idx="126">
                  <c:v>0.39600000000000002</c:v>
                </c:pt>
                <c:pt idx="127">
                  <c:v>0.39500000000000002</c:v>
                </c:pt>
                <c:pt idx="128">
                  <c:v>0.39400000000000002</c:v>
                </c:pt>
                <c:pt idx="129">
                  <c:v>0.39300000000000002</c:v>
                </c:pt>
                <c:pt idx="130">
                  <c:v>0.39200000000000002</c:v>
                </c:pt>
                <c:pt idx="131">
                  <c:v>0.39100000000000001</c:v>
                </c:pt>
                <c:pt idx="132">
                  <c:v>0.39</c:v>
                </c:pt>
                <c:pt idx="133">
                  <c:v>0.38900000000000001</c:v>
                </c:pt>
                <c:pt idx="134">
                  <c:v>0.38800000000000001</c:v>
                </c:pt>
                <c:pt idx="135">
                  <c:v>0.38700000000000001</c:v>
                </c:pt>
                <c:pt idx="136">
                  <c:v>0.38600000000000001</c:v>
                </c:pt>
                <c:pt idx="137">
                  <c:v>0.38500000000000001</c:v>
                </c:pt>
                <c:pt idx="138">
                  <c:v>0.38400000000000001</c:v>
                </c:pt>
                <c:pt idx="139">
                  <c:v>0.38300000000000001</c:v>
                </c:pt>
                <c:pt idx="140">
                  <c:v>0.38200000000000001</c:v>
                </c:pt>
                <c:pt idx="141">
                  <c:v>0.38100000000000001</c:v>
                </c:pt>
                <c:pt idx="142">
                  <c:v>0.38</c:v>
                </c:pt>
                <c:pt idx="143">
                  <c:v>0.379</c:v>
                </c:pt>
                <c:pt idx="144">
                  <c:v>0.378</c:v>
                </c:pt>
                <c:pt idx="145">
                  <c:v>0.377</c:v>
                </c:pt>
                <c:pt idx="146">
                  <c:v>0.376</c:v>
                </c:pt>
                <c:pt idx="147">
                  <c:v>0.375</c:v>
                </c:pt>
                <c:pt idx="148">
                  <c:v>0.374</c:v>
                </c:pt>
                <c:pt idx="149">
                  <c:v>0.373</c:v>
                </c:pt>
                <c:pt idx="150">
                  <c:v>0.372</c:v>
                </c:pt>
                <c:pt idx="151">
                  <c:v>0.371</c:v>
                </c:pt>
                <c:pt idx="152">
                  <c:v>0.37</c:v>
                </c:pt>
                <c:pt idx="153">
                  <c:v>0.36899999999999999</c:v>
                </c:pt>
                <c:pt idx="154">
                  <c:v>0.36799999999999999</c:v>
                </c:pt>
                <c:pt idx="155">
                  <c:v>0.36699999999999999</c:v>
                </c:pt>
                <c:pt idx="156">
                  <c:v>0.36599999999999999</c:v>
                </c:pt>
                <c:pt idx="157">
                  <c:v>0.36499999999999999</c:v>
                </c:pt>
                <c:pt idx="158">
                  <c:v>0.36399999999999999</c:v>
                </c:pt>
                <c:pt idx="159">
                  <c:v>0.36299999999999999</c:v>
                </c:pt>
                <c:pt idx="160">
                  <c:v>0.36199999999999999</c:v>
                </c:pt>
                <c:pt idx="161">
                  <c:v>0.36099999999999999</c:v>
                </c:pt>
                <c:pt idx="162">
                  <c:v>0.36</c:v>
                </c:pt>
                <c:pt idx="163">
                  <c:v>0.35899999999999999</c:v>
                </c:pt>
                <c:pt idx="164">
                  <c:v>0.35799999999999998</c:v>
                </c:pt>
                <c:pt idx="165">
                  <c:v>0.35699999999999998</c:v>
                </c:pt>
                <c:pt idx="166">
                  <c:v>0.35599999999999998</c:v>
                </c:pt>
                <c:pt idx="167">
                  <c:v>0.35499999999999998</c:v>
                </c:pt>
                <c:pt idx="168">
                  <c:v>0.35399999999999998</c:v>
                </c:pt>
                <c:pt idx="169">
                  <c:v>0.35299999999999998</c:v>
                </c:pt>
                <c:pt idx="170">
                  <c:v>0.35199999999999998</c:v>
                </c:pt>
                <c:pt idx="171">
                  <c:v>0.35099999999999998</c:v>
                </c:pt>
                <c:pt idx="172">
                  <c:v>0.35</c:v>
                </c:pt>
                <c:pt idx="173">
                  <c:v>0.34899999999999998</c:v>
                </c:pt>
                <c:pt idx="174">
                  <c:v>0.34799999999999998</c:v>
                </c:pt>
                <c:pt idx="175">
                  <c:v>0.34699999999999998</c:v>
                </c:pt>
                <c:pt idx="176">
                  <c:v>0.34599999999999997</c:v>
                </c:pt>
                <c:pt idx="177">
                  <c:v>0.34499999999999997</c:v>
                </c:pt>
                <c:pt idx="178">
                  <c:v>0.34399999999999997</c:v>
                </c:pt>
                <c:pt idx="179">
                  <c:v>0.34300000000000003</c:v>
                </c:pt>
                <c:pt idx="180">
                  <c:v>0.34200000000000003</c:v>
                </c:pt>
                <c:pt idx="181">
                  <c:v>0.34100000000000003</c:v>
                </c:pt>
                <c:pt idx="182">
                  <c:v>0.34</c:v>
                </c:pt>
                <c:pt idx="183">
                  <c:v>0.33900000000000002</c:v>
                </c:pt>
                <c:pt idx="184">
                  <c:v>0.33800000000000002</c:v>
                </c:pt>
                <c:pt idx="185">
                  <c:v>0.33700000000000002</c:v>
                </c:pt>
                <c:pt idx="186">
                  <c:v>0.33600000000000002</c:v>
                </c:pt>
                <c:pt idx="187">
                  <c:v>0.33500000000000002</c:v>
                </c:pt>
                <c:pt idx="188">
                  <c:v>0.33400000000000002</c:v>
                </c:pt>
                <c:pt idx="189">
                  <c:v>0.33300000000000002</c:v>
                </c:pt>
                <c:pt idx="190">
                  <c:v>0.33200000000000002</c:v>
                </c:pt>
                <c:pt idx="191">
                  <c:v>0.33100000000000002</c:v>
                </c:pt>
                <c:pt idx="192">
                  <c:v>0.33</c:v>
                </c:pt>
                <c:pt idx="193">
                  <c:v>0.32900000000000001</c:v>
                </c:pt>
                <c:pt idx="194">
                  <c:v>0.32800000000000001</c:v>
                </c:pt>
                <c:pt idx="195">
                  <c:v>0.32700000000000001</c:v>
                </c:pt>
                <c:pt idx="196">
                  <c:v>0.32600000000000001</c:v>
                </c:pt>
                <c:pt idx="197">
                  <c:v>0.32500000000000001</c:v>
                </c:pt>
                <c:pt idx="198">
                  <c:v>0.32400000000000001</c:v>
                </c:pt>
                <c:pt idx="199">
                  <c:v>0.32300000000000001</c:v>
                </c:pt>
                <c:pt idx="200">
                  <c:v>0.32200000000000001</c:v>
                </c:pt>
                <c:pt idx="201">
                  <c:v>0.32100000000000001</c:v>
                </c:pt>
                <c:pt idx="202">
                  <c:v>0.32</c:v>
                </c:pt>
                <c:pt idx="203">
                  <c:v>0.31900000000000001</c:v>
                </c:pt>
                <c:pt idx="204">
                  <c:v>0.318</c:v>
                </c:pt>
                <c:pt idx="205">
                  <c:v>0.317</c:v>
                </c:pt>
                <c:pt idx="206">
                  <c:v>0.316</c:v>
                </c:pt>
                <c:pt idx="207">
                  <c:v>0.315</c:v>
                </c:pt>
                <c:pt idx="208">
                  <c:v>0.314</c:v>
                </c:pt>
                <c:pt idx="209">
                  <c:v>0.313</c:v>
                </c:pt>
                <c:pt idx="210">
                  <c:v>0.312</c:v>
                </c:pt>
                <c:pt idx="211">
                  <c:v>0.311</c:v>
                </c:pt>
                <c:pt idx="212">
                  <c:v>0.31</c:v>
                </c:pt>
                <c:pt idx="213">
                  <c:v>0.309</c:v>
                </c:pt>
                <c:pt idx="214">
                  <c:v>0.308</c:v>
                </c:pt>
                <c:pt idx="215">
                  <c:v>0.307</c:v>
                </c:pt>
                <c:pt idx="216">
                  <c:v>0.30599999999999999</c:v>
                </c:pt>
                <c:pt idx="217">
                  <c:v>0.30499999999999999</c:v>
                </c:pt>
                <c:pt idx="218">
                  <c:v>0.30399999999999999</c:v>
                </c:pt>
                <c:pt idx="219">
                  <c:v>0.30299999999999999</c:v>
                </c:pt>
                <c:pt idx="220">
                  <c:v>0.30199999999999999</c:v>
                </c:pt>
                <c:pt idx="221">
                  <c:v>0.30099999999999999</c:v>
                </c:pt>
                <c:pt idx="222">
                  <c:v>0.3</c:v>
                </c:pt>
                <c:pt idx="223">
                  <c:v>0.29899999999999999</c:v>
                </c:pt>
                <c:pt idx="224">
                  <c:v>0.29799999999999999</c:v>
                </c:pt>
                <c:pt idx="225">
                  <c:v>0.29699999999999999</c:v>
                </c:pt>
                <c:pt idx="226">
                  <c:v>0.29599999999999999</c:v>
                </c:pt>
                <c:pt idx="227">
                  <c:v>0.29499999999999998</c:v>
                </c:pt>
                <c:pt idx="228">
                  <c:v>0.29399999999999998</c:v>
                </c:pt>
                <c:pt idx="229">
                  <c:v>0.29299999999999998</c:v>
                </c:pt>
                <c:pt idx="230">
                  <c:v>0.29199999999999998</c:v>
                </c:pt>
                <c:pt idx="231">
                  <c:v>0.29099999999999998</c:v>
                </c:pt>
                <c:pt idx="232">
                  <c:v>0.28999999999999998</c:v>
                </c:pt>
                <c:pt idx="233">
                  <c:v>0.28899999999999998</c:v>
                </c:pt>
                <c:pt idx="234">
                  <c:v>0.28799999999999998</c:v>
                </c:pt>
                <c:pt idx="235">
                  <c:v>0.28699999999999998</c:v>
                </c:pt>
                <c:pt idx="236">
                  <c:v>0.28599999999999998</c:v>
                </c:pt>
                <c:pt idx="237">
                  <c:v>0.28499999999999998</c:v>
                </c:pt>
                <c:pt idx="238">
                  <c:v>0.28399999999999997</c:v>
                </c:pt>
                <c:pt idx="239">
                  <c:v>0.28299999999999997</c:v>
                </c:pt>
                <c:pt idx="240">
                  <c:v>0.28199999999999997</c:v>
                </c:pt>
                <c:pt idx="241">
                  <c:v>0.28100000000000003</c:v>
                </c:pt>
                <c:pt idx="242">
                  <c:v>0.28000000000000003</c:v>
                </c:pt>
                <c:pt idx="243">
                  <c:v>0.27900000000000003</c:v>
                </c:pt>
                <c:pt idx="244">
                  <c:v>0.27800000000000002</c:v>
                </c:pt>
                <c:pt idx="245">
                  <c:v>0.27700000000000002</c:v>
                </c:pt>
                <c:pt idx="246">
                  <c:v>0.27600000000000002</c:v>
                </c:pt>
                <c:pt idx="247">
                  <c:v>0.27500000000000002</c:v>
                </c:pt>
                <c:pt idx="248">
                  <c:v>0.27400000000000002</c:v>
                </c:pt>
                <c:pt idx="249">
                  <c:v>0.27300000000000002</c:v>
                </c:pt>
                <c:pt idx="250">
                  <c:v>0.27200000000000002</c:v>
                </c:pt>
                <c:pt idx="251">
                  <c:v>0.27100000000000002</c:v>
                </c:pt>
                <c:pt idx="252">
                  <c:v>0.27</c:v>
                </c:pt>
                <c:pt idx="253">
                  <c:v>0.26900000000000002</c:v>
                </c:pt>
                <c:pt idx="254">
                  <c:v>0.26800000000000002</c:v>
                </c:pt>
                <c:pt idx="255">
                  <c:v>0.26700000000000002</c:v>
                </c:pt>
                <c:pt idx="256">
                  <c:v>0.26600000000000001</c:v>
                </c:pt>
                <c:pt idx="257">
                  <c:v>0.26500000000000001</c:v>
                </c:pt>
                <c:pt idx="258">
                  <c:v>0.26400000000000001</c:v>
                </c:pt>
                <c:pt idx="259">
                  <c:v>0.26300000000000001</c:v>
                </c:pt>
                <c:pt idx="260">
                  <c:v>0.26200000000000001</c:v>
                </c:pt>
                <c:pt idx="261">
                  <c:v>0.26100000000000001</c:v>
                </c:pt>
                <c:pt idx="262">
                  <c:v>0.26</c:v>
                </c:pt>
                <c:pt idx="263">
                  <c:v>0.25900000000000001</c:v>
                </c:pt>
                <c:pt idx="264">
                  <c:v>0.25800000000000001</c:v>
                </c:pt>
                <c:pt idx="265">
                  <c:v>0.25700000000000001</c:v>
                </c:pt>
                <c:pt idx="266">
                  <c:v>0.25600000000000001</c:v>
                </c:pt>
                <c:pt idx="267">
                  <c:v>0.255</c:v>
                </c:pt>
                <c:pt idx="268">
                  <c:v>0.254</c:v>
                </c:pt>
                <c:pt idx="269">
                  <c:v>0.253</c:v>
                </c:pt>
                <c:pt idx="270">
                  <c:v>0.252</c:v>
                </c:pt>
                <c:pt idx="271">
                  <c:v>0.251</c:v>
                </c:pt>
                <c:pt idx="272">
                  <c:v>0.25</c:v>
                </c:pt>
                <c:pt idx="273">
                  <c:v>0.249</c:v>
                </c:pt>
                <c:pt idx="274">
                  <c:v>0.248</c:v>
                </c:pt>
                <c:pt idx="275">
                  <c:v>0.247</c:v>
                </c:pt>
                <c:pt idx="276">
                  <c:v>0.246</c:v>
                </c:pt>
                <c:pt idx="277">
                  <c:v>0.245</c:v>
                </c:pt>
                <c:pt idx="278">
                  <c:v>0.24399999999999999</c:v>
                </c:pt>
                <c:pt idx="279">
                  <c:v>0.24299999999999999</c:v>
                </c:pt>
                <c:pt idx="280">
                  <c:v>0.24199999999999999</c:v>
                </c:pt>
                <c:pt idx="281">
                  <c:v>0.24099999999999999</c:v>
                </c:pt>
                <c:pt idx="282">
                  <c:v>0.24</c:v>
                </c:pt>
                <c:pt idx="283">
                  <c:v>0.23899999999999999</c:v>
                </c:pt>
                <c:pt idx="284">
                  <c:v>0.23799999999999999</c:v>
                </c:pt>
                <c:pt idx="285">
                  <c:v>0.23699999999999999</c:v>
                </c:pt>
                <c:pt idx="286">
                  <c:v>0.23599999999999999</c:v>
                </c:pt>
                <c:pt idx="287">
                  <c:v>0.23499999999999999</c:v>
                </c:pt>
                <c:pt idx="288">
                  <c:v>0.23400000000000001</c:v>
                </c:pt>
                <c:pt idx="289">
                  <c:v>0.23300000000000001</c:v>
                </c:pt>
                <c:pt idx="290">
                  <c:v>0.23200000000000001</c:v>
                </c:pt>
                <c:pt idx="291">
                  <c:v>0.23100000000000001</c:v>
                </c:pt>
                <c:pt idx="292">
                  <c:v>0.23</c:v>
                </c:pt>
                <c:pt idx="293">
                  <c:v>0.22900000000000001</c:v>
                </c:pt>
                <c:pt idx="294">
                  <c:v>0.22800000000000001</c:v>
                </c:pt>
                <c:pt idx="295">
                  <c:v>0.22700000000000001</c:v>
                </c:pt>
                <c:pt idx="296">
                  <c:v>0.22600000000000001</c:v>
                </c:pt>
                <c:pt idx="297">
                  <c:v>0.22500000000000001</c:v>
                </c:pt>
                <c:pt idx="298">
                  <c:v>0.224</c:v>
                </c:pt>
                <c:pt idx="299">
                  <c:v>0.223</c:v>
                </c:pt>
                <c:pt idx="300">
                  <c:v>0.222</c:v>
                </c:pt>
                <c:pt idx="301">
                  <c:v>0.221</c:v>
                </c:pt>
                <c:pt idx="302">
                  <c:v>0.22</c:v>
                </c:pt>
                <c:pt idx="303">
                  <c:v>0.219</c:v>
                </c:pt>
                <c:pt idx="304">
                  <c:v>0.218</c:v>
                </c:pt>
                <c:pt idx="305">
                  <c:v>0.217</c:v>
                </c:pt>
                <c:pt idx="306">
                  <c:v>0.216</c:v>
                </c:pt>
                <c:pt idx="307">
                  <c:v>0.215</c:v>
                </c:pt>
                <c:pt idx="308">
                  <c:v>0.214</c:v>
                </c:pt>
                <c:pt idx="309">
                  <c:v>0.21299999999999999</c:v>
                </c:pt>
                <c:pt idx="310">
                  <c:v>0.21199999999999999</c:v>
                </c:pt>
                <c:pt idx="311">
                  <c:v>0.21099999999999999</c:v>
                </c:pt>
                <c:pt idx="312">
                  <c:v>0.21</c:v>
                </c:pt>
                <c:pt idx="313">
                  <c:v>0.20899999999999999</c:v>
                </c:pt>
                <c:pt idx="314">
                  <c:v>0.20799999999999999</c:v>
                </c:pt>
                <c:pt idx="315">
                  <c:v>0.20699999999999999</c:v>
                </c:pt>
                <c:pt idx="316">
                  <c:v>0.20599999999999999</c:v>
                </c:pt>
                <c:pt idx="317">
                  <c:v>0.20499999999999999</c:v>
                </c:pt>
                <c:pt idx="318">
                  <c:v>0.20399999999999999</c:v>
                </c:pt>
                <c:pt idx="319">
                  <c:v>0.20300000000000001</c:v>
                </c:pt>
                <c:pt idx="320">
                  <c:v>0.20200000000000001</c:v>
                </c:pt>
                <c:pt idx="321">
                  <c:v>0.20100000000000001</c:v>
                </c:pt>
                <c:pt idx="322">
                  <c:v>0.2</c:v>
                </c:pt>
                <c:pt idx="323">
                  <c:v>0.19900000000000001</c:v>
                </c:pt>
                <c:pt idx="324">
                  <c:v>0.19800000000000001</c:v>
                </c:pt>
                <c:pt idx="325">
                  <c:v>0.19700000000000001</c:v>
                </c:pt>
                <c:pt idx="326">
                  <c:v>0.19600000000000001</c:v>
                </c:pt>
                <c:pt idx="327">
                  <c:v>0.19500000000000001</c:v>
                </c:pt>
                <c:pt idx="328">
                  <c:v>0.19400000000000001</c:v>
                </c:pt>
                <c:pt idx="329">
                  <c:v>0.193</c:v>
                </c:pt>
                <c:pt idx="330">
                  <c:v>0.192</c:v>
                </c:pt>
                <c:pt idx="331">
                  <c:v>0.191</c:v>
                </c:pt>
                <c:pt idx="332">
                  <c:v>0.19</c:v>
                </c:pt>
                <c:pt idx="333">
                  <c:v>0.189</c:v>
                </c:pt>
                <c:pt idx="334">
                  <c:v>0.188</c:v>
                </c:pt>
                <c:pt idx="335">
                  <c:v>0.187</c:v>
                </c:pt>
                <c:pt idx="336">
                  <c:v>0.186</c:v>
                </c:pt>
                <c:pt idx="337">
                  <c:v>0.185</c:v>
                </c:pt>
                <c:pt idx="338">
                  <c:v>0.184</c:v>
                </c:pt>
                <c:pt idx="339">
                  <c:v>0.183</c:v>
                </c:pt>
                <c:pt idx="340">
                  <c:v>0.182</c:v>
                </c:pt>
                <c:pt idx="341">
                  <c:v>0.18099999999999999</c:v>
                </c:pt>
                <c:pt idx="342">
                  <c:v>0.18</c:v>
                </c:pt>
                <c:pt idx="343">
                  <c:v>0.17899999999999999</c:v>
                </c:pt>
                <c:pt idx="344">
                  <c:v>0.17799999999999999</c:v>
                </c:pt>
                <c:pt idx="345">
                  <c:v>0.17699999999999999</c:v>
                </c:pt>
                <c:pt idx="346">
                  <c:v>0.17599999999999999</c:v>
                </c:pt>
                <c:pt idx="347">
                  <c:v>0.17499999999999999</c:v>
                </c:pt>
                <c:pt idx="348">
                  <c:v>0.17399999999999999</c:v>
                </c:pt>
                <c:pt idx="349">
                  <c:v>0.17299999999999999</c:v>
                </c:pt>
                <c:pt idx="350">
                  <c:v>0.17199999999999999</c:v>
                </c:pt>
                <c:pt idx="351">
                  <c:v>0.17100000000000001</c:v>
                </c:pt>
                <c:pt idx="352">
                  <c:v>0.17</c:v>
                </c:pt>
                <c:pt idx="353">
                  <c:v>0.16900000000000001</c:v>
                </c:pt>
                <c:pt idx="354">
                  <c:v>0.16800000000000001</c:v>
                </c:pt>
                <c:pt idx="355">
                  <c:v>0.16700000000000001</c:v>
                </c:pt>
                <c:pt idx="356">
                  <c:v>0.16600000000000001</c:v>
                </c:pt>
                <c:pt idx="357">
                  <c:v>0.16500000000000001</c:v>
                </c:pt>
                <c:pt idx="358">
                  <c:v>0.16400000000000001</c:v>
                </c:pt>
                <c:pt idx="359">
                  <c:v>0.16300000000000001</c:v>
                </c:pt>
                <c:pt idx="360">
                  <c:v>0.16200000000000001</c:v>
                </c:pt>
                <c:pt idx="361">
                  <c:v>0.161</c:v>
                </c:pt>
                <c:pt idx="362">
                  <c:v>0.16</c:v>
                </c:pt>
                <c:pt idx="363">
                  <c:v>0.159</c:v>
                </c:pt>
                <c:pt idx="364">
                  <c:v>0.158</c:v>
                </c:pt>
                <c:pt idx="365">
                  <c:v>0.157</c:v>
                </c:pt>
                <c:pt idx="366">
                  <c:v>0.156</c:v>
                </c:pt>
                <c:pt idx="367">
                  <c:v>0.155</c:v>
                </c:pt>
                <c:pt idx="368">
                  <c:v>0.154</c:v>
                </c:pt>
                <c:pt idx="369">
                  <c:v>0.153</c:v>
                </c:pt>
                <c:pt idx="370">
                  <c:v>0.152</c:v>
                </c:pt>
                <c:pt idx="371">
                  <c:v>0.151</c:v>
                </c:pt>
                <c:pt idx="372">
                  <c:v>0.15</c:v>
                </c:pt>
                <c:pt idx="373">
                  <c:v>0.14899999999999999</c:v>
                </c:pt>
                <c:pt idx="374">
                  <c:v>0.14799999999999999</c:v>
                </c:pt>
                <c:pt idx="375">
                  <c:v>0.14699999999999999</c:v>
                </c:pt>
                <c:pt idx="376">
                  <c:v>0.14599999999999999</c:v>
                </c:pt>
                <c:pt idx="377">
                  <c:v>0.14499999999999999</c:v>
                </c:pt>
                <c:pt idx="378">
                  <c:v>0.14399999999999999</c:v>
                </c:pt>
                <c:pt idx="379">
                  <c:v>0.14299999999999999</c:v>
                </c:pt>
                <c:pt idx="380">
                  <c:v>0.14199999999999999</c:v>
                </c:pt>
                <c:pt idx="381">
                  <c:v>0.14099999999999999</c:v>
                </c:pt>
                <c:pt idx="382">
                  <c:v>0.14000000000000001</c:v>
                </c:pt>
                <c:pt idx="383">
                  <c:v>0.13900000000000001</c:v>
                </c:pt>
                <c:pt idx="384">
                  <c:v>0.13800000000000001</c:v>
                </c:pt>
                <c:pt idx="385">
                  <c:v>0.13700000000000001</c:v>
                </c:pt>
                <c:pt idx="386">
                  <c:v>0.13600000000000001</c:v>
                </c:pt>
                <c:pt idx="387">
                  <c:v>0.13500000000000001</c:v>
                </c:pt>
                <c:pt idx="388">
                  <c:v>0.13400000000000001</c:v>
                </c:pt>
                <c:pt idx="389">
                  <c:v>0.13300000000000001</c:v>
                </c:pt>
                <c:pt idx="390">
                  <c:v>0.13200000000000001</c:v>
                </c:pt>
                <c:pt idx="391">
                  <c:v>0.13100000000000001</c:v>
                </c:pt>
                <c:pt idx="392">
                  <c:v>0.13</c:v>
                </c:pt>
                <c:pt idx="393">
                  <c:v>0.129</c:v>
                </c:pt>
                <c:pt idx="394">
                  <c:v>0.128</c:v>
                </c:pt>
                <c:pt idx="395">
                  <c:v>0.127</c:v>
                </c:pt>
                <c:pt idx="396">
                  <c:v>0.126</c:v>
                </c:pt>
                <c:pt idx="397">
                  <c:v>0.125</c:v>
                </c:pt>
                <c:pt idx="398">
                  <c:v>0.124</c:v>
                </c:pt>
                <c:pt idx="399">
                  <c:v>0.123</c:v>
                </c:pt>
                <c:pt idx="400">
                  <c:v>0.122</c:v>
                </c:pt>
                <c:pt idx="401">
                  <c:v>0.121</c:v>
                </c:pt>
                <c:pt idx="402">
                  <c:v>0.12</c:v>
                </c:pt>
                <c:pt idx="403">
                  <c:v>0.11899999999999999</c:v>
                </c:pt>
                <c:pt idx="404">
                  <c:v>0.11799999999999999</c:v>
                </c:pt>
                <c:pt idx="405">
                  <c:v>0.11700000000000001</c:v>
                </c:pt>
                <c:pt idx="406">
                  <c:v>0.11600000000000001</c:v>
                </c:pt>
                <c:pt idx="407">
                  <c:v>0.115</c:v>
                </c:pt>
                <c:pt idx="408">
                  <c:v>0.114</c:v>
                </c:pt>
                <c:pt idx="409">
                  <c:v>0.113</c:v>
                </c:pt>
                <c:pt idx="410">
                  <c:v>0.112</c:v>
                </c:pt>
                <c:pt idx="411">
                  <c:v>0.111</c:v>
                </c:pt>
                <c:pt idx="412">
                  <c:v>0.11</c:v>
                </c:pt>
                <c:pt idx="413">
                  <c:v>0.109</c:v>
                </c:pt>
                <c:pt idx="414">
                  <c:v>0.108</c:v>
                </c:pt>
                <c:pt idx="415">
                  <c:v>0.107</c:v>
                </c:pt>
                <c:pt idx="416">
                  <c:v>0.106</c:v>
                </c:pt>
                <c:pt idx="417">
                  <c:v>0.105</c:v>
                </c:pt>
                <c:pt idx="418">
                  <c:v>0.104</c:v>
                </c:pt>
                <c:pt idx="419">
                  <c:v>0.10299999999999999</c:v>
                </c:pt>
                <c:pt idx="420">
                  <c:v>0.10199999999999999</c:v>
                </c:pt>
                <c:pt idx="421">
                  <c:v>0.10100000000000001</c:v>
                </c:pt>
                <c:pt idx="422">
                  <c:v>0.1</c:v>
                </c:pt>
                <c:pt idx="423">
                  <c:v>9.9000000000000005E-2</c:v>
                </c:pt>
                <c:pt idx="424">
                  <c:v>9.8000000000000004E-2</c:v>
                </c:pt>
                <c:pt idx="425">
                  <c:v>9.7000000000000003E-2</c:v>
                </c:pt>
                <c:pt idx="426">
                  <c:v>9.6000000000000002E-2</c:v>
                </c:pt>
                <c:pt idx="427">
                  <c:v>9.5000000000000001E-2</c:v>
                </c:pt>
                <c:pt idx="428">
                  <c:v>9.4E-2</c:v>
                </c:pt>
                <c:pt idx="429">
                  <c:v>9.2999999999999999E-2</c:v>
                </c:pt>
                <c:pt idx="430">
                  <c:v>9.1999999999999998E-2</c:v>
                </c:pt>
                <c:pt idx="431">
                  <c:v>9.0999999999999998E-2</c:v>
                </c:pt>
                <c:pt idx="432">
                  <c:v>0.09</c:v>
                </c:pt>
                <c:pt idx="433">
                  <c:v>8.8999999999999996E-2</c:v>
                </c:pt>
                <c:pt idx="434">
                  <c:v>8.7999999999999995E-2</c:v>
                </c:pt>
                <c:pt idx="435">
                  <c:v>8.6999999999999994E-2</c:v>
                </c:pt>
                <c:pt idx="436">
                  <c:v>8.5999999999999993E-2</c:v>
                </c:pt>
                <c:pt idx="437">
                  <c:v>8.5000000000000006E-2</c:v>
                </c:pt>
                <c:pt idx="438">
                  <c:v>8.4000000000000005E-2</c:v>
                </c:pt>
                <c:pt idx="439">
                  <c:v>8.3000000000000004E-2</c:v>
                </c:pt>
                <c:pt idx="440">
                  <c:v>8.2000000000000003E-2</c:v>
                </c:pt>
                <c:pt idx="441">
                  <c:v>8.1000000000000003E-2</c:v>
                </c:pt>
                <c:pt idx="442">
                  <c:v>0.08</c:v>
                </c:pt>
                <c:pt idx="443">
                  <c:v>7.9000000000000001E-2</c:v>
                </c:pt>
                <c:pt idx="444">
                  <c:v>7.8E-2</c:v>
                </c:pt>
                <c:pt idx="445">
                  <c:v>7.6999999999999999E-2</c:v>
                </c:pt>
                <c:pt idx="446">
                  <c:v>7.5999999999999998E-2</c:v>
                </c:pt>
                <c:pt idx="447">
                  <c:v>7.4999999999999997E-2</c:v>
                </c:pt>
                <c:pt idx="448">
                  <c:v>7.3999999999999996E-2</c:v>
                </c:pt>
                <c:pt idx="449">
                  <c:v>7.2999999999999995E-2</c:v>
                </c:pt>
                <c:pt idx="450">
                  <c:v>7.1999999999999995E-2</c:v>
                </c:pt>
                <c:pt idx="451">
                  <c:v>7.0999999999999994E-2</c:v>
                </c:pt>
                <c:pt idx="452">
                  <c:v>7.0000000000000007E-2</c:v>
                </c:pt>
                <c:pt idx="453">
                  <c:v>6.9000000000000006E-2</c:v>
                </c:pt>
                <c:pt idx="454">
                  <c:v>6.8000000000000005E-2</c:v>
                </c:pt>
                <c:pt idx="455">
                  <c:v>6.7000000000000004E-2</c:v>
                </c:pt>
                <c:pt idx="456">
                  <c:v>6.6000000000000003E-2</c:v>
                </c:pt>
                <c:pt idx="457">
                  <c:v>6.5000000000000002E-2</c:v>
                </c:pt>
                <c:pt idx="458">
                  <c:v>6.4000000000000001E-2</c:v>
                </c:pt>
                <c:pt idx="459">
                  <c:v>6.3E-2</c:v>
                </c:pt>
                <c:pt idx="460">
                  <c:v>6.2E-2</c:v>
                </c:pt>
                <c:pt idx="461">
                  <c:v>6.0999999999999999E-2</c:v>
                </c:pt>
                <c:pt idx="462">
                  <c:v>0.06</c:v>
                </c:pt>
                <c:pt idx="463">
                  <c:v>5.8999999999999997E-2</c:v>
                </c:pt>
                <c:pt idx="464">
                  <c:v>5.8000000000000003E-2</c:v>
                </c:pt>
                <c:pt idx="465">
                  <c:v>5.7000000000000002E-2</c:v>
                </c:pt>
                <c:pt idx="466">
                  <c:v>5.6000000000000001E-2</c:v>
                </c:pt>
                <c:pt idx="467">
                  <c:v>5.5E-2</c:v>
                </c:pt>
                <c:pt idx="468">
                  <c:v>5.3999999999999999E-2</c:v>
                </c:pt>
                <c:pt idx="469">
                  <c:v>5.2999999999999999E-2</c:v>
                </c:pt>
                <c:pt idx="470">
                  <c:v>5.1999999999999998E-2</c:v>
                </c:pt>
                <c:pt idx="471">
                  <c:v>5.0999999999999997E-2</c:v>
                </c:pt>
                <c:pt idx="472">
                  <c:v>0.05</c:v>
                </c:pt>
                <c:pt idx="473">
                  <c:v>4.9000000000000002E-2</c:v>
                </c:pt>
                <c:pt idx="474">
                  <c:v>4.8000000000000001E-2</c:v>
                </c:pt>
                <c:pt idx="475">
                  <c:v>4.7E-2</c:v>
                </c:pt>
                <c:pt idx="476">
                  <c:v>4.5999999999999999E-2</c:v>
                </c:pt>
                <c:pt idx="477">
                  <c:v>4.4999999999999998E-2</c:v>
                </c:pt>
                <c:pt idx="478">
                  <c:v>4.3999999999999997E-2</c:v>
                </c:pt>
                <c:pt idx="479">
                  <c:v>4.2999999999999997E-2</c:v>
                </c:pt>
                <c:pt idx="480">
                  <c:v>4.2000000000000003E-2</c:v>
                </c:pt>
                <c:pt idx="481">
                  <c:v>4.1000000000000002E-2</c:v>
                </c:pt>
                <c:pt idx="482">
                  <c:v>0.04</c:v>
                </c:pt>
                <c:pt idx="483">
                  <c:v>3.9E-2</c:v>
                </c:pt>
                <c:pt idx="484">
                  <c:v>3.7999999999999999E-2</c:v>
                </c:pt>
                <c:pt idx="485">
                  <c:v>3.6999999999999998E-2</c:v>
                </c:pt>
                <c:pt idx="486">
                  <c:v>3.5999999999999997E-2</c:v>
                </c:pt>
                <c:pt idx="487">
                  <c:v>3.5000000000000003E-2</c:v>
                </c:pt>
                <c:pt idx="488">
                  <c:v>3.4000000000000002E-2</c:v>
                </c:pt>
                <c:pt idx="489">
                  <c:v>3.3000000000000002E-2</c:v>
                </c:pt>
                <c:pt idx="490">
                  <c:v>3.2000000000000001E-2</c:v>
                </c:pt>
                <c:pt idx="491">
                  <c:v>3.1E-2</c:v>
                </c:pt>
                <c:pt idx="492">
                  <c:v>0.03</c:v>
                </c:pt>
                <c:pt idx="493">
                  <c:v>2.9000000000000001E-2</c:v>
                </c:pt>
                <c:pt idx="494">
                  <c:v>2.8000000000000001E-2</c:v>
                </c:pt>
                <c:pt idx="495">
                  <c:v>2.7E-2</c:v>
                </c:pt>
                <c:pt idx="496">
                  <c:v>2.5999999999999999E-2</c:v>
                </c:pt>
                <c:pt idx="497">
                  <c:v>2.5000000000000001E-2</c:v>
                </c:pt>
                <c:pt idx="498">
                  <c:v>2.4E-2</c:v>
                </c:pt>
                <c:pt idx="499">
                  <c:v>2.3E-2</c:v>
                </c:pt>
                <c:pt idx="500">
                  <c:v>2.1999999999999999E-2</c:v>
                </c:pt>
                <c:pt idx="501">
                  <c:v>2.1000000000000001E-2</c:v>
                </c:pt>
                <c:pt idx="502">
                  <c:v>0.02</c:v>
                </c:pt>
                <c:pt idx="503">
                  <c:v>1.9E-2</c:v>
                </c:pt>
                <c:pt idx="504">
                  <c:v>1.7999999999999999E-2</c:v>
                </c:pt>
                <c:pt idx="505">
                  <c:v>1.7000000000000001E-2</c:v>
                </c:pt>
                <c:pt idx="506">
                  <c:v>1.6E-2</c:v>
                </c:pt>
                <c:pt idx="507">
                  <c:v>1.4999999999999999E-2</c:v>
                </c:pt>
                <c:pt idx="508">
                  <c:v>1.4E-2</c:v>
                </c:pt>
                <c:pt idx="509">
                  <c:v>1.2999999999999999E-2</c:v>
                </c:pt>
                <c:pt idx="510">
                  <c:v>1.2E-2</c:v>
                </c:pt>
                <c:pt idx="511">
                  <c:v>1.0999999999999999E-2</c:v>
                </c:pt>
                <c:pt idx="512">
                  <c:v>0.01</c:v>
                </c:pt>
                <c:pt idx="513">
                  <c:v>8.9999999999999993E-3</c:v>
                </c:pt>
                <c:pt idx="514">
                  <c:v>8.0000000000000002E-3</c:v>
                </c:pt>
                <c:pt idx="515">
                  <c:v>7.0000000000000001E-3</c:v>
                </c:pt>
                <c:pt idx="516">
                  <c:v>6.0000000000000001E-3</c:v>
                </c:pt>
                <c:pt idx="517">
                  <c:v>5.0000000000000001E-3</c:v>
                </c:pt>
              </c:numCache>
            </c:numRef>
          </c:yVal>
          <c:smooth val="1"/>
        </c:ser>
        <c:ser>
          <c:idx val="2"/>
          <c:order val="2"/>
          <c:spPr>
            <a:ln w="31750" cap="rnd">
              <a:solidFill>
                <a:srgbClr val="5B9BD5">
                  <a:lumMod val="60000"/>
                  <a:lumOff val="4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Sheet1!$L$11:$L$643</c:f>
              <c:numCache>
                <c:formatCode>0.00</c:formatCode>
                <c:ptCount val="633"/>
                <c:pt idx="0">
                  <c:v>7.571E-2</c:v>
                </c:pt>
                <c:pt idx="1">
                  <c:v>7.571E-2</c:v>
                </c:pt>
                <c:pt idx="2">
                  <c:v>7.571E-2</c:v>
                </c:pt>
                <c:pt idx="3">
                  <c:v>7.571E-2</c:v>
                </c:pt>
                <c:pt idx="4">
                  <c:v>7.571E-2</c:v>
                </c:pt>
                <c:pt idx="5">
                  <c:v>7.571E-2</c:v>
                </c:pt>
                <c:pt idx="6">
                  <c:v>0.15139999999999998</c:v>
                </c:pt>
                <c:pt idx="7">
                  <c:v>0.15139999999999998</c:v>
                </c:pt>
                <c:pt idx="8">
                  <c:v>0.15139999999999998</c:v>
                </c:pt>
                <c:pt idx="9">
                  <c:v>0.15139999999999998</c:v>
                </c:pt>
                <c:pt idx="10">
                  <c:v>0.2271</c:v>
                </c:pt>
                <c:pt idx="11">
                  <c:v>0.2271</c:v>
                </c:pt>
                <c:pt idx="12">
                  <c:v>0.2271</c:v>
                </c:pt>
                <c:pt idx="13">
                  <c:v>0.2271</c:v>
                </c:pt>
                <c:pt idx="14">
                  <c:v>0.2271</c:v>
                </c:pt>
                <c:pt idx="15">
                  <c:v>0.30279999999999996</c:v>
                </c:pt>
                <c:pt idx="16">
                  <c:v>0.30279999999999996</c:v>
                </c:pt>
                <c:pt idx="17">
                  <c:v>0.30279999999999996</c:v>
                </c:pt>
                <c:pt idx="18">
                  <c:v>0.30279999999999996</c:v>
                </c:pt>
                <c:pt idx="19">
                  <c:v>0.3785</c:v>
                </c:pt>
                <c:pt idx="20">
                  <c:v>0.3785</c:v>
                </c:pt>
                <c:pt idx="21">
                  <c:v>0.3785</c:v>
                </c:pt>
                <c:pt idx="22">
                  <c:v>0.3785</c:v>
                </c:pt>
                <c:pt idx="23">
                  <c:v>0.45419999999999999</c:v>
                </c:pt>
                <c:pt idx="24">
                  <c:v>0.45419999999999999</c:v>
                </c:pt>
                <c:pt idx="25">
                  <c:v>0.45419999999999999</c:v>
                </c:pt>
                <c:pt idx="26">
                  <c:v>0.52990000000000004</c:v>
                </c:pt>
                <c:pt idx="27">
                  <c:v>0.52990000000000004</c:v>
                </c:pt>
                <c:pt idx="28">
                  <c:v>0.52990000000000004</c:v>
                </c:pt>
                <c:pt idx="29">
                  <c:v>0.52990000000000004</c:v>
                </c:pt>
                <c:pt idx="30">
                  <c:v>0.60570000000000002</c:v>
                </c:pt>
                <c:pt idx="31">
                  <c:v>0.60570000000000002</c:v>
                </c:pt>
                <c:pt idx="32">
                  <c:v>0.60570000000000002</c:v>
                </c:pt>
                <c:pt idx="33">
                  <c:v>0.68139999999999989</c:v>
                </c:pt>
                <c:pt idx="34">
                  <c:v>0.68139999999999989</c:v>
                </c:pt>
                <c:pt idx="35">
                  <c:v>0.68139999999999989</c:v>
                </c:pt>
                <c:pt idx="36">
                  <c:v>0.7571</c:v>
                </c:pt>
                <c:pt idx="37">
                  <c:v>0.7571</c:v>
                </c:pt>
                <c:pt idx="38">
                  <c:v>0.83279999999999998</c:v>
                </c:pt>
                <c:pt idx="39">
                  <c:v>0.83279999999999998</c:v>
                </c:pt>
                <c:pt idx="40">
                  <c:v>0.83279999999999998</c:v>
                </c:pt>
                <c:pt idx="41">
                  <c:v>0.90849999999999997</c:v>
                </c:pt>
                <c:pt idx="42">
                  <c:v>0.90849999999999997</c:v>
                </c:pt>
                <c:pt idx="43">
                  <c:v>0.98420000000000007</c:v>
                </c:pt>
                <c:pt idx="44">
                  <c:v>0.98420000000000007</c:v>
                </c:pt>
                <c:pt idx="45">
                  <c:v>0.98420000000000007</c:v>
                </c:pt>
                <c:pt idx="46">
                  <c:v>1.06</c:v>
                </c:pt>
                <c:pt idx="47">
                  <c:v>1.06</c:v>
                </c:pt>
                <c:pt idx="48">
                  <c:v>1.1359999999999999</c:v>
                </c:pt>
                <c:pt idx="49">
                  <c:v>1.1359999999999999</c:v>
                </c:pt>
                <c:pt idx="50">
                  <c:v>1.2109999999999999</c:v>
                </c:pt>
                <c:pt idx="51">
                  <c:v>1.2109999999999999</c:v>
                </c:pt>
                <c:pt idx="52">
                  <c:v>1.2109999999999999</c:v>
                </c:pt>
                <c:pt idx="53">
                  <c:v>1.2869999999999999</c:v>
                </c:pt>
                <c:pt idx="54">
                  <c:v>1.2869999999999999</c:v>
                </c:pt>
                <c:pt idx="55">
                  <c:v>1.363</c:v>
                </c:pt>
                <c:pt idx="56">
                  <c:v>1.363</c:v>
                </c:pt>
                <c:pt idx="57">
                  <c:v>1.4379999999999999</c:v>
                </c:pt>
                <c:pt idx="58">
                  <c:v>1.4379999999999999</c:v>
                </c:pt>
                <c:pt idx="59">
                  <c:v>1.514</c:v>
                </c:pt>
                <c:pt idx="60">
                  <c:v>1.514</c:v>
                </c:pt>
                <c:pt idx="61">
                  <c:v>1.59</c:v>
                </c:pt>
                <c:pt idx="62">
                  <c:v>1.6659999999999999</c:v>
                </c:pt>
                <c:pt idx="63">
                  <c:v>1.6659999999999999</c:v>
                </c:pt>
                <c:pt idx="64">
                  <c:v>1.7409999999999999</c:v>
                </c:pt>
                <c:pt idx="65">
                  <c:v>1.8169999999999999</c:v>
                </c:pt>
                <c:pt idx="66">
                  <c:v>1.893</c:v>
                </c:pt>
                <c:pt idx="67">
                  <c:v>1.893</c:v>
                </c:pt>
                <c:pt idx="68">
                  <c:v>1.968</c:v>
                </c:pt>
                <c:pt idx="69">
                  <c:v>2.044</c:v>
                </c:pt>
                <c:pt idx="70">
                  <c:v>2.12</c:v>
                </c:pt>
                <c:pt idx="71">
                  <c:v>2.1959999999999997</c:v>
                </c:pt>
                <c:pt idx="72">
                  <c:v>2.2709999999999999</c:v>
                </c:pt>
                <c:pt idx="73">
                  <c:v>2.347</c:v>
                </c:pt>
                <c:pt idx="74">
                  <c:v>2.423</c:v>
                </c:pt>
                <c:pt idx="75">
                  <c:v>2.4980000000000002</c:v>
                </c:pt>
                <c:pt idx="76">
                  <c:v>2.5739999999999998</c:v>
                </c:pt>
                <c:pt idx="77">
                  <c:v>2.65</c:v>
                </c:pt>
                <c:pt idx="78">
                  <c:v>2.7250000000000001</c:v>
                </c:pt>
                <c:pt idx="79">
                  <c:v>2.8010000000000002</c:v>
                </c:pt>
                <c:pt idx="80">
                  <c:v>2.8770000000000002</c:v>
                </c:pt>
                <c:pt idx="81">
                  <c:v>2.9529999999999998</c:v>
                </c:pt>
                <c:pt idx="82">
                  <c:v>3.028</c:v>
                </c:pt>
                <c:pt idx="83">
                  <c:v>3.1039999999999996</c:v>
                </c:pt>
                <c:pt idx="84">
                  <c:v>3.2550000000000003</c:v>
                </c:pt>
                <c:pt idx="85">
                  <c:v>3.331</c:v>
                </c:pt>
                <c:pt idx="86">
                  <c:v>3.407</c:v>
                </c:pt>
                <c:pt idx="87">
                  <c:v>3.4830000000000001</c:v>
                </c:pt>
                <c:pt idx="88">
                  <c:v>3.6339999999999999</c:v>
                </c:pt>
                <c:pt idx="89">
                  <c:v>3.71</c:v>
                </c:pt>
                <c:pt idx="90">
                  <c:v>3.8609999999999998</c:v>
                </c:pt>
                <c:pt idx="91">
                  <c:v>3.9369999999999998</c:v>
                </c:pt>
                <c:pt idx="92">
                  <c:v>4.0119999999999996</c:v>
                </c:pt>
                <c:pt idx="93">
                  <c:v>4.1640000000000006</c:v>
                </c:pt>
                <c:pt idx="94">
                  <c:v>4.24</c:v>
                </c:pt>
                <c:pt idx="95">
                  <c:v>4.391</c:v>
                </c:pt>
                <c:pt idx="96">
                  <c:v>4.4669999999999996</c:v>
                </c:pt>
                <c:pt idx="97">
                  <c:v>4.6179999999999994</c:v>
                </c:pt>
                <c:pt idx="98">
                  <c:v>4.694</c:v>
                </c:pt>
                <c:pt idx="99">
                  <c:v>4.8450000000000006</c:v>
                </c:pt>
                <c:pt idx="100">
                  <c:v>4.9969999999999999</c:v>
                </c:pt>
                <c:pt idx="101">
                  <c:v>5.1479999999999997</c:v>
                </c:pt>
                <c:pt idx="102">
                  <c:v>5.2240000000000002</c:v>
                </c:pt>
                <c:pt idx="103">
                  <c:v>5.375</c:v>
                </c:pt>
                <c:pt idx="104">
                  <c:v>5.5270000000000001</c:v>
                </c:pt>
                <c:pt idx="105">
                  <c:v>5.6779999999999999</c:v>
                </c:pt>
                <c:pt idx="106">
                  <c:v>5.7540000000000004</c:v>
                </c:pt>
                <c:pt idx="107">
                  <c:v>5.9050000000000002</c:v>
                </c:pt>
                <c:pt idx="108">
                  <c:v>6.0569999999999995</c:v>
                </c:pt>
                <c:pt idx="109">
                  <c:v>6.2079999999999993</c:v>
                </c:pt>
                <c:pt idx="110">
                  <c:v>6.359</c:v>
                </c:pt>
                <c:pt idx="111">
                  <c:v>6.5869999999999997</c:v>
                </c:pt>
                <c:pt idx="112">
                  <c:v>6.6619999999999999</c:v>
                </c:pt>
                <c:pt idx="113">
                  <c:v>6.8889999999999993</c:v>
                </c:pt>
                <c:pt idx="114">
                  <c:v>7.0410000000000004</c:v>
                </c:pt>
                <c:pt idx="115">
                  <c:v>7.1920000000000002</c:v>
                </c:pt>
                <c:pt idx="116">
                  <c:v>7.3440000000000003</c:v>
                </c:pt>
                <c:pt idx="117">
                  <c:v>7.5709999999999997</c:v>
                </c:pt>
                <c:pt idx="118">
                  <c:v>7.7219999999999995</c:v>
                </c:pt>
                <c:pt idx="119">
                  <c:v>7.9489999999999998</c:v>
                </c:pt>
                <c:pt idx="120">
                  <c:v>8.1009999999999991</c:v>
                </c:pt>
                <c:pt idx="121">
                  <c:v>8.2520000000000007</c:v>
                </c:pt>
                <c:pt idx="122">
                  <c:v>8.4789999999999992</c:v>
                </c:pt>
                <c:pt idx="123">
                  <c:v>8.7059999999999995</c:v>
                </c:pt>
                <c:pt idx="124">
                  <c:v>8.8580000000000005</c:v>
                </c:pt>
                <c:pt idx="125">
                  <c:v>9.0850000000000009</c:v>
                </c:pt>
                <c:pt idx="126">
                  <c:v>9.2359999999999989</c:v>
                </c:pt>
                <c:pt idx="127">
                  <c:v>9.463000000000001</c:v>
                </c:pt>
                <c:pt idx="128">
                  <c:v>9.6909999999999989</c:v>
                </c:pt>
                <c:pt idx="129">
                  <c:v>9.918000000000001</c:v>
                </c:pt>
                <c:pt idx="130">
                  <c:v>10.139999999999999</c:v>
                </c:pt>
                <c:pt idx="131">
                  <c:v>10.370000000000001</c:v>
                </c:pt>
                <c:pt idx="132">
                  <c:v>10.6</c:v>
                </c:pt>
                <c:pt idx="133">
                  <c:v>10.83</c:v>
                </c:pt>
                <c:pt idx="134">
                  <c:v>11.049999999999999</c:v>
                </c:pt>
                <c:pt idx="135">
                  <c:v>11.280000000000001</c:v>
                </c:pt>
                <c:pt idx="136">
                  <c:v>11.51</c:v>
                </c:pt>
                <c:pt idx="137">
                  <c:v>11.729999999999999</c:v>
                </c:pt>
                <c:pt idx="138">
                  <c:v>11.96</c:v>
                </c:pt>
                <c:pt idx="139">
                  <c:v>12.26</c:v>
                </c:pt>
                <c:pt idx="140">
                  <c:v>12.49</c:v>
                </c:pt>
                <c:pt idx="141">
                  <c:v>12.72</c:v>
                </c:pt>
                <c:pt idx="142">
                  <c:v>13.020000000000001</c:v>
                </c:pt>
                <c:pt idx="143">
                  <c:v>13.25</c:v>
                </c:pt>
                <c:pt idx="144">
                  <c:v>13.48</c:v>
                </c:pt>
                <c:pt idx="145">
                  <c:v>13.78</c:v>
                </c:pt>
                <c:pt idx="146">
                  <c:v>14.08</c:v>
                </c:pt>
                <c:pt idx="147">
                  <c:v>14.31</c:v>
                </c:pt>
                <c:pt idx="148">
                  <c:v>14.610000000000001</c:v>
                </c:pt>
                <c:pt idx="149">
                  <c:v>14.91</c:v>
                </c:pt>
                <c:pt idx="150">
                  <c:v>15.22</c:v>
                </c:pt>
                <c:pt idx="151">
                  <c:v>15.520000000000001</c:v>
                </c:pt>
                <c:pt idx="152">
                  <c:v>15.75</c:v>
                </c:pt>
                <c:pt idx="153">
                  <c:v>16.05</c:v>
                </c:pt>
                <c:pt idx="154">
                  <c:v>16.350000000000001</c:v>
                </c:pt>
                <c:pt idx="155">
                  <c:v>16.73</c:v>
                </c:pt>
                <c:pt idx="156">
                  <c:v>16.96</c:v>
                </c:pt>
                <c:pt idx="157">
                  <c:v>17.34</c:v>
                </c:pt>
                <c:pt idx="158">
                  <c:v>17.64</c:v>
                </c:pt>
                <c:pt idx="159">
                  <c:v>17.940000000000001</c:v>
                </c:pt>
                <c:pt idx="160">
                  <c:v>18.25</c:v>
                </c:pt>
                <c:pt idx="161">
                  <c:v>18.55</c:v>
                </c:pt>
                <c:pt idx="162">
                  <c:v>18.850000000000001</c:v>
                </c:pt>
                <c:pt idx="163">
                  <c:v>19.23</c:v>
                </c:pt>
                <c:pt idx="164">
                  <c:v>19.53</c:v>
                </c:pt>
                <c:pt idx="165">
                  <c:v>19.84</c:v>
                </c:pt>
                <c:pt idx="166">
                  <c:v>20.14</c:v>
                </c:pt>
                <c:pt idx="167">
                  <c:v>20.52</c:v>
                </c:pt>
                <c:pt idx="168">
                  <c:v>20.82</c:v>
                </c:pt>
                <c:pt idx="169">
                  <c:v>21.12</c:v>
                </c:pt>
                <c:pt idx="170">
                  <c:v>21.5</c:v>
                </c:pt>
                <c:pt idx="171">
                  <c:v>21.88</c:v>
                </c:pt>
                <c:pt idx="172">
                  <c:v>22.26</c:v>
                </c:pt>
                <c:pt idx="173">
                  <c:v>22.560000000000002</c:v>
                </c:pt>
                <c:pt idx="174">
                  <c:v>22.94</c:v>
                </c:pt>
                <c:pt idx="175">
                  <c:v>23.32</c:v>
                </c:pt>
                <c:pt idx="176">
                  <c:v>23.540000000000003</c:v>
                </c:pt>
                <c:pt idx="177">
                  <c:v>23.92</c:v>
                </c:pt>
                <c:pt idx="178">
                  <c:v>24.3</c:v>
                </c:pt>
                <c:pt idx="179">
                  <c:v>24.68</c:v>
                </c:pt>
                <c:pt idx="180">
                  <c:v>25.060000000000002</c:v>
                </c:pt>
                <c:pt idx="181">
                  <c:v>25.36</c:v>
                </c:pt>
                <c:pt idx="182">
                  <c:v>25.740000000000002</c:v>
                </c:pt>
                <c:pt idx="183">
                  <c:v>26.12</c:v>
                </c:pt>
                <c:pt idx="184">
                  <c:v>26.5</c:v>
                </c:pt>
                <c:pt idx="185">
                  <c:v>26.88</c:v>
                </c:pt>
                <c:pt idx="186">
                  <c:v>27.25</c:v>
                </c:pt>
                <c:pt idx="187">
                  <c:v>27.630000000000003</c:v>
                </c:pt>
                <c:pt idx="188">
                  <c:v>28.01</c:v>
                </c:pt>
                <c:pt idx="189">
                  <c:v>28.39</c:v>
                </c:pt>
                <c:pt idx="190">
                  <c:v>28.69</c:v>
                </c:pt>
                <c:pt idx="191">
                  <c:v>29.150000000000002</c:v>
                </c:pt>
                <c:pt idx="192">
                  <c:v>29.53</c:v>
                </c:pt>
                <c:pt idx="193">
                  <c:v>29.830000000000002</c:v>
                </c:pt>
                <c:pt idx="194">
                  <c:v>30.21</c:v>
                </c:pt>
                <c:pt idx="195">
                  <c:v>30.66</c:v>
                </c:pt>
                <c:pt idx="196">
                  <c:v>30.96</c:v>
                </c:pt>
                <c:pt idx="197">
                  <c:v>31.42</c:v>
                </c:pt>
                <c:pt idx="198">
                  <c:v>31.8</c:v>
                </c:pt>
                <c:pt idx="199">
                  <c:v>32.18</c:v>
                </c:pt>
                <c:pt idx="200">
                  <c:v>32.549999999999997</c:v>
                </c:pt>
                <c:pt idx="201">
                  <c:v>32.93</c:v>
                </c:pt>
                <c:pt idx="202">
                  <c:v>33.309999999999995</c:v>
                </c:pt>
                <c:pt idx="203">
                  <c:v>33.69</c:v>
                </c:pt>
                <c:pt idx="204">
                  <c:v>34.07</c:v>
                </c:pt>
                <c:pt idx="205">
                  <c:v>34.449999999999996</c:v>
                </c:pt>
                <c:pt idx="206">
                  <c:v>34.83</c:v>
                </c:pt>
                <c:pt idx="207">
                  <c:v>35.200000000000003</c:v>
                </c:pt>
                <c:pt idx="208">
                  <c:v>35.51</c:v>
                </c:pt>
                <c:pt idx="209">
                  <c:v>35.96</c:v>
                </c:pt>
                <c:pt idx="210">
                  <c:v>36.340000000000003</c:v>
                </c:pt>
                <c:pt idx="211">
                  <c:v>36.72</c:v>
                </c:pt>
                <c:pt idx="212">
                  <c:v>37.17</c:v>
                </c:pt>
                <c:pt idx="213">
                  <c:v>37.479999999999997</c:v>
                </c:pt>
                <c:pt idx="214">
                  <c:v>37.93</c:v>
                </c:pt>
                <c:pt idx="215">
                  <c:v>38.309999999999995</c:v>
                </c:pt>
                <c:pt idx="216">
                  <c:v>38.69</c:v>
                </c:pt>
                <c:pt idx="217">
                  <c:v>39.06</c:v>
                </c:pt>
                <c:pt idx="218">
                  <c:v>39.440000000000005</c:v>
                </c:pt>
                <c:pt idx="219">
                  <c:v>39.75</c:v>
                </c:pt>
                <c:pt idx="220">
                  <c:v>40.120000000000005</c:v>
                </c:pt>
                <c:pt idx="221">
                  <c:v>40.5</c:v>
                </c:pt>
                <c:pt idx="222">
                  <c:v>40.880000000000003</c:v>
                </c:pt>
                <c:pt idx="223">
                  <c:v>41.26</c:v>
                </c:pt>
                <c:pt idx="224">
                  <c:v>41.56</c:v>
                </c:pt>
                <c:pt idx="225">
                  <c:v>42.02</c:v>
                </c:pt>
                <c:pt idx="226">
                  <c:v>42.4</c:v>
                </c:pt>
                <c:pt idx="227">
                  <c:v>42.7</c:v>
                </c:pt>
                <c:pt idx="228">
                  <c:v>43.08</c:v>
                </c:pt>
                <c:pt idx="229">
                  <c:v>43.46</c:v>
                </c:pt>
                <c:pt idx="230">
                  <c:v>43.76</c:v>
                </c:pt>
                <c:pt idx="231">
                  <c:v>44.14</c:v>
                </c:pt>
                <c:pt idx="232">
                  <c:v>44.440000000000005</c:v>
                </c:pt>
                <c:pt idx="233">
                  <c:v>44.74</c:v>
                </c:pt>
                <c:pt idx="234">
                  <c:v>45.120000000000005</c:v>
                </c:pt>
                <c:pt idx="235">
                  <c:v>45.42</c:v>
                </c:pt>
                <c:pt idx="236">
                  <c:v>45.73</c:v>
                </c:pt>
                <c:pt idx="237">
                  <c:v>46.11</c:v>
                </c:pt>
                <c:pt idx="238">
                  <c:v>46.41</c:v>
                </c:pt>
                <c:pt idx="239">
                  <c:v>46.71</c:v>
                </c:pt>
                <c:pt idx="240">
                  <c:v>46.86</c:v>
                </c:pt>
                <c:pt idx="241">
                  <c:v>47.24</c:v>
                </c:pt>
                <c:pt idx="242">
                  <c:v>47.54</c:v>
                </c:pt>
                <c:pt idx="243">
                  <c:v>47.769999999999996</c:v>
                </c:pt>
                <c:pt idx="244">
                  <c:v>48.07</c:v>
                </c:pt>
                <c:pt idx="245">
                  <c:v>48.38</c:v>
                </c:pt>
                <c:pt idx="246">
                  <c:v>48.68</c:v>
                </c:pt>
                <c:pt idx="247">
                  <c:v>48.91</c:v>
                </c:pt>
                <c:pt idx="248">
                  <c:v>49.21</c:v>
                </c:pt>
                <c:pt idx="249">
                  <c:v>49.51</c:v>
                </c:pt>
                <c:pt idx="250">
                  <c:v>49.74</c:v>
                </c:pt>
                <c:pt idx="251">
                  <c:v>50.04</c:v>
                </c:pt>
                <c:pt idx="252">
                  <c:v>50.19</c:v>
                </c:pt>
                <c:pt idx="253">
                  <c:v>50.57</c:v>
                </c:pt>
                <c:pt idx="254">
                  <c:v>50.800000000000004</c:v>
                </c:pt>
                <c:pt idx="255">
                  <c:v>51.1</c:v>
                </c:pt>
                <c:pt idx="256">
                  <c:v>51.33</c:v>
                </c:pt>
                <c:pt idx="257">
                  <c:v>51.56</c:v>
                </c:pt>
                <c:pt idx="258">
                  <c:v>51.78</c:v>
                </c:pt>
                <c:pt idx="259">
                  <c:v>52.01</c:v>
                </c:pt>
                <c:pt idx="260">
                  <c:v>52.24</c:v>
                </c:pt>
                <c:pt idx="261">
                  <c:v>52.54</c:v>
                </c:pt>
                <c:pt idx="262">
                  <c:v>52.769999999999996</c:v>
                </c:pt>
                <c:pt idx="263">
                  <c:v>52.99</c:v>
                </c:pt>
                <c:pt idx="264">
                  <c:v>53.300000000000004</c:v>
                </c:pt>
                <c:pt idx="265">
                  <c:v>53.52</c:v>
                </c:pt>
                <c:pt idx="266">
                  <c:v>53.75</c:v>
                </c:pt>
                <c:pt idx="267">
                  <c:v>53.980000000000004</c:v>
                </c:pt>
                <c:pt idx="268">
                  <c:v>54.21</c:v>
                </c:pt>
                <c:pt idx="269">
                  <c:v>54.43</c:v>
                </c:pt>
                <c:pt idx="270">
                  <c:v>54.74</c:v>
                </c:pt>
                <c:pt idx="271">
                  <c:v>54.96</c:v>
                </c:pt>
                <c:pt idx="272">
                  <c:v>55.04</c:v>
                </c:pt>
                <c:pt idx="273">
                  <c:v>55.269999999999996</c:v>
                </c:pt>
                <c:pt idx="274">
                  <c:v>55.57</c:v>
                </c:pt>
                <c:pt idx="275">
                  <c:v>55.800000000000004</c:v>
                </c:pt>
                <c:pt idx="276">
                  <c:v>56.02</c:v>
                </c:pt>
                <c:pt idx="277">
                  <c:v>56.25</c:v>
                </c:pt>
                <c:pt idx="278">
                  <c:v>56.480000000000004</c:v>
                </c:pt>
                <c:pt idx="279">
                  <c:v>56.7</c:v>
                </c:pt>
                <c:pt idx="280">
                  <c:v>56.93</c:v>
                </c:pt>
                <c:pt idx="281">
                  <c:v>57.080000000000005</c:v>
                </c:pt>
                <c:pt idx="282">
                  <c:v>57.309999999999995</c:v>
                </c:pt>
                <c:pt idx="283">
                  <c:v>57.54</c:v>
                </c:pt>
                <c:pt idx="284">
                  <c:v>57.69</c:v>
                </c:pt>
                <c:pt idx="285">
                  <c:v>57.92</c:v>
                </c:pt>
                <c:pt idx="286">
                  <c:v>58.07</c:v>
                </c:pt>
                <c:pt idx="287">
                  <c:v>58.29</c:v>
                </c:pt>
                <c:pt idx="288">
                  <c:v>58.449999999999996</c:v>
                </c:pt>
                <c:pt idx="289">
                  <c:v>58.6</c:v>
                </c:pt>
                <c:pt idx="290">
                  <c:v>58.75</c:v>
                </c:pt>
                <c:pt idx="291">
                  <c:v>58.9</c:v>
                </c:pt>
                <c:pt idx="292">
                  <c:v>59.05</c:v>
                </c:pt>
                <c:pt idx="293">
                  <c:v>59.129999999999995</c:v>
                </c:pt>
                <c:pt idx="294">
                  <c:v>59.28</c:v>
                </c:pt>
                <c:pt idx="295">
                  <c:v>59.35</c:v>
                </c:pt>
                <c:pt idx="296">
                  <c:v>59.51</c:v>
                </c:pt>
                <c:pt idx="297">
                  <c:v>59.580000000000005</c:v>
                </c:pt>
                <c:pt idx="298">
                  <c:v>59.660000000000004</c:v>
                </c:pt>
                <c:pt idx="299">
                  <c:v>59.809999999999995</c:v>
                </c:pt>
                <c:pt idx="300">
                  <c:v>59.88</c:v>
                </c:pt>
                <c:pt idx="301">
                  <c:v>59.96</c:v>
                </c:pt>
                <c:pt idx="302">
                  <c:v>59.96</c:v>
                </c:pt>
                <c:pt idx="303">
                  <c:v>60.04</c:v>
                </c:pt>
                <c:pt idx="304">
                  <c:v>59.96</c:v>
                </c:pt>
                <c:pt idx="305">
                  <c:v>59.96</c:v>
                </c:pt>
                <c:pt idx="306">
                  <c:v>59.96</c:v>
                </c:pt>
                <c:pt idx="307">
                  <c:v>60.04</c:v>
                </c:pt>
                <c:pt idx="308">
                  <c:v>59.96</c:v>
                </c:pt>
                <c:pt idx="309">
                  <c:v>59.88</c:v>
                </c:pt>
                <c:pt idx="310">
                  <c:v>59.88</c:v>
                </c:pt>
                <c:pt idx="311">
                  <c:v>59.73</c:v>
                </c:pt>
                <c:pt idx="312">
                  <c:v>59.660000000000004</c:v>
                </c:pt>
                <c:pt idx="313">
                  <c:v>59.51</c:v>
                </c:pt>
                <c:pt idx="314">
                  <c:v>59.35</c:v>
                </c:pt>
                <c:pt idx="315">
                  <c:v>59.129999999999995</c:v>
                </c:pt>
                <c:pt idx="316">
                  <c:v>59.2</c:v>
                </c:pt>
                <c:pt idx="317">
                  <c:v>59.05</c:v>
                </c:pt>
                <c:pt idx="318">
                  <c:v>58.82</c:v>
                </c:pt>
                <c:pt idx="319">
                  <c:v>58.67</c:v>
                </c:pt>
                <c:pt idx="320">
                  <c:v>58.449999999999996</c:v>
                </c:pt>
                <c:pt idx="321">
                  <c:v>58.22</c:v>
                </c:pt>
                <c:pt idx="322">
                  <c:v>57.92</c:v>
                </c:pt>
                <c:pt idx="323">
                  <c:v>57.69</c:v>
                </c:pt>
                <c:pt idx="324">
                  <c:v>57.39</c:v>
                </c:pt>
                <c:pt idx="325">
                  <c:v>57.080000000000005</c:v>
                </c:pt>
                <c:pt idx="326">
                  <c:v>56.78</c:v>
                </c:pt>
                <c:pt idx="327">
                  <c:v>56.480000000000004</c:v>
                </c:pt>
                <c:pt idx="328">
                  <c:v>56.17</c:v>
                </c:pt>
                <c:pt idx="329">
                  <c:v>55.800000000000004</c:v>
                </c:pt>
                <c:pt idx="330">
                  <c:v>55.42</c:v>
                </c:pt>
                <c:pt idx="331">
                  <c:v>55.11</c:v>
                </c:pt>
                <c:pt idx="332">
                  <c:v>54.74</c:v>
                </c:pt>
                <c:pt idx="333">
                  <c:v>54.36</c:v>
                </c:pt>
                <c:pt idx="334">
                  <c:v>53.980000000000004</c:v>
                </c:pt>
                <c:pt idx="335">
                  <c:v>53.6</c:v>
                </c:pt>
                <c:pt idx="336">
                  <c:v>53.07</c:v>
                </c:pt>
                <c:pt idx="337">
                  <c:v>52.769999999999996</c:v>
                </c:pt>
                <c:pt idx="338">
                  <c:v>52.31</c:v>
                </c:pt>
                <c:pt idx="339">
                  <c:v>51.94</c:v>
                </c:pt>
                <c:pt idx="340">
                  <c:v>51.56</c:v>
                </c:pt>
                <c:pt idx="341">
                  <c:v>51.18</c:v>
                </c:pt>
                <c:pt idx="342">
                  <c:v>50.65</c:v>
                </c:pt>
                <c:pt idx="343">
                  <c:v>50.269999999999996</c:v>
                </c:pt>
                <c:pt idx="344">
                  <c:v>49.82</c:v>
                </c:pt>
                <c:pt idx="345">
                  <c:v>49.44</c:v>
                </c:pt>
                <c:pt idx="346">
                  <c:v>48.980000000000004</c:v>
                </c:pt>
                <c:pt idx="347">
                  <c:v>48.53</c:v>
                </c:pt>
                <c:pt idx="348">
                  <c:v>48.07</c:v>
                </c:pt>
                <c:pt idx="349">
                  <c:v>47.620000000000005</c:v>
                </c:pt>
                <c:pt idx="350">
                  <c:v>47.169999999999995</c:v>
                </c:pt>
                <c:pt idx="351">
                  <c:v>46.71</c:v>
                </c:pt>
                <c:pt idx="352">
                  <c:v>46.33</c:v>
                </c:pt>
                <c:pt idx="353">
                  <c:v>45.88</c:v>
                </c:pt>
                <c:pt idx="354">
                  <c:v>45.42</c:v>
                </c:pt>
                <c:pt idx="355">
                  <c:v>45.05</c:v>
                </c:pt>
                <c:pt idx="356">
                  <c:v>44.589999999999996</c:v>
                </c:pt>
                <c:pt idx="357">
                  <c:v>44.14</c:v>
                </c:pt>
                <c:pt idx="358">
                  <c:v>43.76</c:v>
                </c:pt>
                <c:pt idx="359">
                  <c:v>43.300000000000004</c:v>
                </c:pt>
                <c:pt idx="360">
                  <c:v>42.85</c:v>
                </c:pt>
                <c:pt idx="361">
                  <c:v>42.47</c:v>
                </c:pt>
                <c:pt idx="362">
                  <c:v>42.089999999999996</c:v>
                </c:pt>
                <c:pt idx="363">
                  <c:v>41.64</c:v>
                </c:pt>
                <c:pt idx="364">
                  <c:v>41.26</c:v>
                </c:pt>
                <c:pt idx="365">
                  <c:v>40.809999999999995</c:v>
                </c:pt>
                <c:pt idx="366">
                  <c:v>40.43</c:v>
                </c:pt>
                <c:pt idx="367">
                  <c:v>40.049999999999997</c:v>
                </c:pt>
                <c:pt idx="368">
                  <c:v>39.589999999999996</c:v>
                </c:pt>
                <c:pt idx="369">
                  <c:v>39.29</c:v>
                </c:pt>
                <c:pt idx="370">
                  <c:v>38.840000000000003</c:v>
                </c:pt>
                <c:pt idx="371">
                  <c:v>38.53</c:v>
                </c:pt>
                <c:pt idx="372">
                  <c:v>38.229999999999997</c:v>
                </c:pt>
                <c:pt idx="373">
                  <c:v>37.85</c:v>
                </c:pt>
                <c:pt idx="374">
                  <c:v>37.549999999999997</c:v>
                </c:pt>
                <c:pt idx="375">
                  <c:v>37.17</c:v>
                </c:pt>
                <c:pt idx="376">
                  <c:v>36.79</c:v>
                </c:pt>
                <c:pt idx="377">
                  <c:v>36.42</c:v>
                </c:pt>
                <c:pt idx="378">
                  <c:v>36.04</c:v>
                </c:pt>
                <c:pt idx="379">
                  <c:v>35.729999999999997</c:v>
                </c:pt>
                <c:pt idx="380">
                  <c:v>35.36</c:v>
                </c:pt>
                <c:pt idx="381">
                  <c:v>35.049999999999997</c:v>
                </c:pt>
                <c:pt idx="382">
                  <c:v>34.67</c:v>
                </c:pt>
                <c:pt idx="383">
                  <c:v>34.369999999999997</c:v>
                </c:pt>
                <c:pt idx="384">
                  <c:v>34.07</c:v>
                </c:pt>
                <c:pt idx="385">
                  <c:v>33.840000000000003</c:v>
                </c:pt>
                <c:pt idx="386">
                  <c:v>33.46</c:v>
                </c:pt>
                <c:pt idx="387">
                  <c:v>33.160000000000004</c:v>
                </c:pt>
                <c:pt idx="388">
                  <c:v>32.86</c:v>
                </c:pt>
                <c:pt idx="389">
                  <c:v>32.549999999999997</c:v>
                </c:pt>
                <c:pt idx="390">
                  <c:v>32.25</c:v>
                </c:pt>
                <c:pt idx="391">
                  <c:v>32.020000000000003</c:v>
                </c:pt>
                <c:pt idx="392">
                  <c:v>31.65</c:v>
                </c:pt>
                <c:pt idx="393">
                  <c:v>31.42</c:v>
                </c:pt>
                <c:pt idx="394">
                  <c:v>31.12</c:v>
                </c:pt>
                <c:pt idx="395">
                  <c:v>30.81</c:v>
                </c:pt>
                <c:pt idx="396">
                  <c:v>30.589999999999996</c:v>
                </c:pt>
                <c:pt idx="397">
                  <c:v>30.28</c:v>
                </c:pt>
                <c:pt idx="398">
                  <c:v>30.06</c:v>
                </c:pt>
                <c:pt idx="399">
                  <c:v>29.75</c:v>
                </c:pt>
                <c:pt idx="400">
                  <c:v>29.45</c:v>
                </c:pt>
                <c:pt idx="401">
                  <c:v>29.220000000000002</c:v>
                </c:pt>
                <c:pt idx="402">
                  <c:v>29</c:v>
                </c:pt>
                <c:pt idx="403">
                  <c:v>28.77</c:v>
                </c:pt>
                <c:pt idx="404">
                  <c:v>28.540000000000003</c:v>
                </c:pt>
                <c:pt idx="405">
                  <c:v>28.31</c:v>
                </c:pt>
                <c:pt idx="406">
                  <c:v>28.09</c:v>
                </c:pt>
                <c:pt idx="407">
                  <c:v>27.86</c:v>
                </c:pt>
                <c:pt idx="408">
                  <c:v>27.630000000000003</c:v>
                </c:pt>
                <c:pt idx="409">
                  <c:v>27.41</c:v>
                </c:pt>
                <c:pt idx="410">
                  <c:v>27.18</c:v>
                </c:pt>
                <c:pt idx="411">
                  <c:v>26.950000000000003</c:v>
                </c:pt>
                <c:pt idx="412">
                  <c:v>26.720000000000002</c:v>
                </c:pt>
                <c:pt idx="413">
                  <c:v>26.5</c:v>
                </c:pt>
                <c:pt idx="414">
                  <c:v>26.27</c:v>
                </c:pt>
                <c:pt idx="415">
                  <c:v>26.12</c:v>
                </c:pt>
                <c:pt idx="416">
                  <c:v>25.97</c:v>
                </c:pt>
                <c:pt idx="417">
                  <c:v>25.66</c:v>
                </c:pt>
                <c:pt idx="418">
                  <c:v>25.44</c:v>
                </c:pt>
                <c:pt idx="419">
                  <c:v>25.29</c:v>
                </c:pt>
                <c:pt idx="420">
                  <c:v>25.060000000000002</c:v>
                </c:pt>
                <c:pt idx="421">
                  <c:v>24.91</c:v>
                </c:pt>
                <c:pt idx="422">
                  <c:v>24.68</c:v>
                </c:pt>
                <c:pt idx="423">
                  <c:v>24.53</c:v>
                </c:pt>
                <c:pt idx="424">
                  <c:v>24.3</c:v>
                </c:pt>
                <c:pt idx="425">
                  <c:v>24.150000000000002</c:v>
                </c:pt>
                <c:pt idx="426">
                  <c:v>24</c:v>
                </c:pt>
                <c:pt idx="427">
                  <c:v>23.77</c:v>
                </c:pt>
                <c:pt idx="428">
                  <c:v>23.62</c:v>
                </c:pt>
                <c:pt idx="429">
                  <c:v>23.47</c:v>
                </c:pt>
                <c:pt idx="430">
                  <c:v>23.39</c:v>
                </c:pt>
                <c:pt idx="431">
                  <c:v>23.240000000000002</c:v>
                </c:pt>
                <c:pt idx="432">
                  <c:v>23.01</c:v>
                </c:pt>
                <c:pt idx="433">
                  <c:v>22.860000000000003</c:v>
                </c:pt>
                <c:pt idx="434">
                  <c:v>22.71</c:v>
                </c:pt>
                <c:pt idx="435">
                  <c:v>22.560000000000002</c:v>
                </c:pt>
                <c:pt idx="436">
                  <c:v>22.49</c:v>
                </c:pt>
                <c:pt idx="437">
                  <c:v>22.330000000000002</c:v>
                </c:pt>
                <c:pt idx="438">
                  <c:v>22.18</c:v>
                </c:pt>
                <c:pt idx="439">
                  <c:v>22.11</c:v>
                </c:pt>
                <c:pt idx="440">
                  <c:v>21.96</c:v>
                </c:pt>
                <c:pt idx="441">
                  <c:v>21.8</c:v>
                </c:pt>
                <c:pt idx="442">
                  <c:v>21.650000000000002</c:v>
                </c:pt>
                <c:pt idx="443">
                  <c:v>21.58</c:v>
                </c:pt>
                <c:pt idx="444">
                  <c:v>21.43</c:v>
                </c:pt>
                <c:pt idx="445">
                  <c:v>21.27</c:v>
                </c:pt>
                <c:pt idx="446">
                  <c:v>21.2</c:v>
                </c:pt>
                <c:pt idx="447">
                  <c:v>21.05</c:v>
                </c:pt>
                <c:pt idx="448">
                  <c:v>20.970000000000002</c:v>
                </c:pt>
                <c:pt idx="449">
                  <c:v>20.82</c:v>
                </c:pt>
                <c:pt idx="450">
                  <c:v>20.740000000000002</c:v>
                </c:pt>
                <c:pt idx="451">
                  <c:v>20.67</c:v>
                </c:pt>
                <c:pt idx="452">
                  <c:v>20.59</c:v>
                </c:pt>
                <c:pt idx="453">
                  <c:v>20.440000000000001</c:v>
                </c:pt>
                <c:pt idx="454">
                  <c:v>20.37</c:v>
                </c:pt>
                <c:pt idx="455">
                  <c:v>20.29</c:v>
                </c:pt>
                <c:pt idx="456">
                  <c:v>20.21</c:v>
                </c:pt>
                <c:pt idx="457">
                  <c:v>20.14</c:v>
                </c:pt>
                <c:pt idx="458">
                  <c:v>20.060000000000002</c:v>
                </c:pt>
                <c:pt idx="459">
                  <c:v>19.989999999999998</c:v>
                </c:pt>
                <c:pt idx="460">
                  <c:v>19.91</c:v>
                </c:pt>
                <c:pt idx="461">
                  <c:v>19.84</c:v>
                </c:pt>
                <c:pt idx="462">
                  <c:v>19.760000000000002</c:v>
                </c:pt>
                <c:pt idx="463">
                  <c:v>19.68</c:v>
                </c:pt>
                <c:pt idx="464">
                  <c:v>19.61</c:v>
                </c:pt>
                <c:pt idx="465">
                  <c:v>19.53</c:v>
                </c:pt>
                <c:pt idx="466">
                  <c:v>19.53</c:v>
                </c:pt>
                <c:pt idx="467">
                  <c:v>19.46</c:v>
                </c:pt>
                <c:pt idx="468">
                  <c:v>19.380000000000003</c:v>
                </c:pt>
                <c:pt idx="469">
                  <c:v>19.309999999999999</c:v>
                </c:pt>
                <c:pt idx="470">
                  <c:v>19.309999999999999</c:v>
                </c:pt>
                <c:pt idx="471">
                  <c:v>19.23</c:v>
                </c:pt>
                <c:pt idx="472">
                  <c:v>19.150000000000002</c:v>
                </c:pt>
                <c:pt idx="473">
                  <c:v>19.080000000000002</c:v>
                </c:pt>
                <c:pt idx="474">
                  <c:v>19.080000000000002</c:v>
                </c:pt>
                <c:pt idx="475">
                  <c:v>19</c:v>
                </c:pt>
                <c:pt idx="476">
                  <c:v>18.93</c:v>
                </c:pt>
                <c:pt idx="477">
                  <c:v>18.93</c:v>
                </c:pt>
                <c:pt idx="478">
                  <c:v>18.850000000000001</c:v>
                </c:pt>
                <c:pt idx="479">
                  <c:v>18.850000000000001</c:v>
                </c:pt>
                <c:pt idx="480">
                  <c:v>18.78</c:v>
                </c:pt>
                <c:pt idx="481">
                  <c:v>18.78</c:v>
                </c:pt>
                <c:pt idx="482">
                  <c:v>18.7</c:v>
                </c:pt>
                <c:pt idx="483">
                  <c:v>18.7</c:v>
                </c:pt>
                <c:pt idx="484">
                  <c:v>18.62</c:v>
                </c:pt>
                <c:pt idx="485">
                  <c:v>18.55</c:v>
                </c:pt>
                <c:pt idx="486">
                  <c:v>18.55</c:v>
                </c:pt>
                <c:pt idx="487">
                  <c:v>18.470000000000002</c:v>
                </c:pt>
                <c:pt idx="488">
                  <c:v>18.470000000000002</c:v>
                </c:pt>
                <c:pt idx="489">
                  <c:v>18.399999999999999</c:v>
                </c:pt>
                <c:pt idx="490">
                  <c:v>18.399999999999999</c:v>
                </c:pt>
                <c:pt idx="491">
                  <c:v>18.32</c:v>
                </c:pt>
                <c:pt idx="492">
                  <c:v>18.32</c:v>
                </c:pt>
                <c:pt idx="493">
                  <c:v>18.32</c:v>
                </c:pt>
                <c:pt idx="494">
                  <c:v>18.25</c:v>
                </c:pt>
                <c:pt idx="495">
                  <c:v>18.25</c:v>
                </c:pt>
                <c:pt idx="496">
                  <c:v>18.170000000000002</c:v>
                </c:pt>
                <c:pt idx="497">
                  <c:v>18.170000000000002</c:v>
                </c:pt>
                <c:pt idx="498">
                  <c:v>18.09</c:v>
                </c:pt>
                <c:pt idx="499">
                  <c:v>18.09</c:v>
                </c:pt>
                <c:pt idx="500">
                  <c:v>18.02</c:v>
                </c:pt>
                <c:pt idx="501">
                  <c:v>18.02</c:v>
                </c:pt>
                <c:pt idx="502">
                  <c:v>18.02</c:v>
                </c:pt>
                <c:pt idx="503">
                  <c:v>18.02</c:v>
                </c:pt>
                <c:pt idx="504">
                  <c:v>17.940000000000001</c:v>
                </c:pt>
                <c:pt idx="505">
                  <c:v>17.940000000000001</c:v>
                </c:pt>
                <c:pt idx="506">
                  <c:v>17.87</c:v>
                </c:pt>
                <c:pt idx="507">
                  <c:v>17.87</c:v>
                </c:pt>
                <c:pt idx="508">
                  <c:v>17.87</c:v>
                </c:pt>
                <c:pt idx="509">
                  <c:v>17.79</c:v>
                </c:pt>
                <c:pt idx="510">
                  <c:v>17.79</c:v>
                </c:pt>
                <c:pt idx="511">
                  <c:v>17.79</c:v>
                </c:pt>
                <c:pt idx="512">
                  <c:v>17.79</c:v>
                </c:pt>
                <c:pt idx="513">
                  <c:v>17.72</c:v>
                </c:pt>
                <c:pt idx="514">
                  <c:v>17.72</c:v>
                </c:pt>
                <c:pt idx="515">
                  <c:v>17.64</c:v>
                </c:pt>
                <c:pt idx="516">
                  <c:v>17.64</c:v>
                </c:pt>
                <c:pt idx="517">
                  <c:v>17.64</c:v>
                </c:pt>
                <c:pt idx="518">
                  <c:v>17.64</c:v>
                </c:pt>
                <c:pt idx="519">
                  <c:v>17.560000000000002</c:v>
                </c:pt>
                <c:pt idx="520">
                  <c:v>17.560000000000002</c:v>
                </c:pt>
                <c:pt idx="521">
                  <c:v>17.560000000000002</c:v>
                </c:pt>
                <c:pt idx="522">
                  <c:v>17.490000000000002</c:v>
                </c:pt>
                <c:pt idx="523">
                  <c:v>17.490000000000002</c:v>
                </c:pt>
                <c:pt idx="524">
                  <c:v>17.490000000000002</c:v>
                </c:pt>
                <c:pt idx="525">
                  <c:v>17.490000000000002</c:v>
                </c:pt>
                <c:pt idx="526">
                  <c:v>17.41</c:v>
                </c:pt>
                <c:pt idx="527">
                  <c:v>17.41</c:v>
                </c:pt>
                <c:pt idx="528">
                  <c:v>17.41</c:v>
                </c:pt>
                <c:pt idx="529">
                  <c:v>17.34</c:v>
                </c:pt>
                <c:pt idx="530">
                  <c:v>17.34</c:v>
                </c:pt>
                <c:pt idx="531">
                  <c:v>17.34</c:v>
                </c:pt>
                <c:pt idx="532">
                  <c:v>17.34</c:v>
                </c:pt>
                <c:pt idx="533">
                  <c:v>17.34</c:v>
                </c:pt>
                <c:pt idx="534">
                  <c:v>17.260000000000002</c:v>
                </c:pt>
                <c:pt idx="535">
                  <c:v>17.260000000000002</c:v>
                </c:pt>
                <c:pt idx="536">
                  <c:v>17.260000000000002</c:v>
                </c:pt>
                <c:pt idx="537">
                  <c:v>17.260000000000002</c:v>
                </c:pt>
                <c:pt idx="538">
                  <c:v>17.190000000000001</c:v>
                </c:pt>
                <c:pt idx="539">
                  <c:v>17.190000000000001</c:v>
                </c:pt>
                <c:pt idx="540">
                  <c:v>17.190000000000001</c:v>
                </c:pt>
                <c:pt idx="541">
                  <c:v>17.190000000000001</c:v>
                </c:pt>
                <c:pt idx="542">
                  <c:v>17.190000000000001</c:v>
                </c:pt>
                <c:pt idx="543">
                  <c:v>17.190000000000001</c:v>
                </c:pt>
                <c:pt idx="544">
                  <c:v>17.11</c:v>
                </c:pt>
                <c:pt idx="545">
                  <c:v>17.11</c:v>
                </c:pt>
                <c:pt idx="546">
                  <c:v>17.11</c:v>
                </c:pt>
                <c:pt idx="547">
                  <c:v>17.03</c:v>
                </c:pt>
                <c:pt idx="548">
                  <c:v>17.03</c:v>
                </c:pt>
                <c:pt idx="549">
                  <c:v>17.03</c:v>
                </c:pt>
                <c:pt idx="550">
                  <c:v>17.03</c:v>
                </c:pt>
                <c:pt idx="551">
                  <c:v>17.03</c:v>
                </c:pt>
                <c:pt idx="552">
                  <c:v>17.03</c:v>
                </c:pt>
                <c:pt idx="553">
                  <c:v>16.96</c:v>
                </c:pt>
                <c:pt idx="554">
                  <c:v>16.96</c:v>
                </c:pt>
                <c:pt idx="555">
                  <c:v>16.96</c:v>
                </c:pt>
                <c:pt idx="556">
                  <c:v>16.96</c:v>
                </c:pt>
                <c:pt idx="557">
                  <c:v>16.96</c:v>
                </c:pt>
                <c:pt idx="558">
                  <c:v>16.96</c:v>
                </c:pt>
                <c:pt idx="559">
                  <c:v>16.96</c:v>
                </c:pt>
                <c:pt idx="560">
                  <c:v>16.880000000000003</c:v>
                </c:pt>
                <c:pt idx="561">
                  <c:v>16.96</c:v>
                </c:pt>
                <c:pt idx="562">
                  <c:v>16.880000000000003</c:v>
                </c:pt>
                <c:pt idx="563">
                  <c:v>16.880000000000003</c:v>
                </c:pt>
                <c:pt idx="564">
                  <c:v>16.880000000000003</c:v>
                </c:pt>
                <c:pt idx="565">
                  <c:v>16.880000000000003</c:v>
                </c:pt>
                <c:pt idx="566">
                  <c:v>16.880000000000003</c:v>
                </c:pt>
                <c:pt idx="567">
                  <c:v>16.880000000000003</c:v>
                </c:pt>
                <c:pt idx="568">
                  <c:v>16.880000000000003</c:v>
                </c:pt>
                <c:pt idx="569">
                  <c:v>16.809999999999999</c:v>
                </c:pt>
                <c:pt idx="570">
                  <c:v>16.809999999999999</c:v>
                </c:pt>
                <c:pt idx="571">
                  <c:v>16.809999999999999</c:v>
                </c:pt>
                <c:pt idx="572">
                  <c:v>16.880000000000003</c:v>
                </c:pt>
                <c:pt idx="573">
                  <c:v>16.880000000000003</c:v>
                </c:pt>
                <c:pt idx="574">
                  <c:v>16.809999999999999</c:v>
                </c:pt>
                <c:pt idx="575">
                  <c:v>16.809999999999999</c:v>
                </c:pt>
                <c:pt idx="576">
                  <c:v>16.809999999999999</c:v>
                </c:pt>
                <c:pt idx="577">
                  <c:v>16.809999999999999</c:v>
                </c:pt>
                <c:pt idx="578">
                  <c:v>16.809999999999999</c:v>
                </c:pt>
                <c:pt idx="579">
                  <c:v>16.809999999999999</c:v>
                </c:pt>
                <c:pt idx="580">
                  <c:v>16.809999999999999</c:v>
                </c:pt>
                <c:pt idx="581">
                  <c:v>16.809999999999999</c:v>
                </c:pt>
                <c:pt idx="582">
                  <c:v>16.809999999999999</c:v>
                </c:pt>
                <c:pt idx="583">
                  <c:v>16.809999999999999</c:v>
                </c:pt>
                <c:pt idx="584">
                  <c:v>16.73</c:v>
                </c:pt>
                <c:pt idx="585">
                  <c:v>16.73</c:v>
                </c:pt>
                <c:pt idx="586">
                  <c:v>16.809999999999999</c:v>
                </c:pt>
                <c:pt idx="587">
                  <c:v>16.73</c:v>
                </c:pt>
                <c:pt idx="588">
                  <c:v>16.809999999999999</c:v>
                </c:pt>
                <c:pt idx="589">
                  <c:v>16.809999999999999</c:v>
                </c:pt>
                <c:pt idx="590">
                  <c:v>16.809999999999999</c:v>
                </c:pt>
                <c:pt idx="591">
                  <c:v>16.809999999999999</c:v>
                </c:pt>
                <c:pt idx="592">
                  <c:v>16.73</c:v>
                </c:pt>
                <c:pt idx="593">
                  <c:v>16.73</c:v>
                </c:pt>
                <c:pt idx="594">
                  <c:v>16.73</c:v>
                </c:pt>
                <c:pt idx="595">
                  <c:v>16.73</c:v>
                </c:pt>
                <c:pt idx="596">
                  <c:v>16.73</c:v>
                </c:pt>
                <c:pt idx="597">
                  <c:v>16.73</c:v>
                </c:pt>
                <c:pt idx="598">
                  <c:v>16.73</c:v>
                </c:pt>
                <c:pt idx="599">
                  <c:v>16.73</c:v>
                </c:pt>
                <c:pt idx="600">
                  <c:v>16.73</c:v>
                </c:pt>
                <c:pt idx="601">
                  <c:v>16.73</c:v>
                </c:pt>
                <c:pt idx="602">
                  <c:v>16.73</c:v>
                </c:pt>
                <c:pt idx="603">
                  <c:v>16.73</c:v>
                </c:pt>
                <c:pt idx="604">
                  <c:v>16.73</c:v>
                </c:pt>
                <c:pt idx="605">
                  <c:v>16.73</c:v>
                </c:pt>
                <c:pt idx="606">
                  <c:v>16.809999999999999</c:v>
                </c:pt>
                <c:pt idx="607">
                  <c:v>16.73</c:v>
                </c:pt>
                <c:pt idx="608">
                  <c:v>16.73</c:v>
                </c:pt>
                <c:pt idx="609">
                  <c:v>16.73</c:v>
                </c:pt>
                <c:pt idx="610">
                  <c:v>16.73</c:v>
                </c:pt>
                <c:pt idx="611">
                  <c:v>16.73</c:v>
                </c:pt>
                <c:pt idx="612">
                  <c:v>16.73</c:v>
                </c:pt>
                <c:pt idx="613">
                  <c:v>16.809999999999999</c:v>
                </c:pt>
                <c:pt idx="614">
                  <c:v>16.73</c:v>
                </c:pt>
                <c:pt idx="615">
                  <c:v>16.73</c:v>
                </c:pt>
                <c:pt idx="616">
                  <c:v>16.73</c:v>
                </c:pt>
                <c:pt idx="617">
                  <c:v>16.73</c:v>
                </c:pt>
                <c:pt idx="618">
                  <c:v>16.73</c:v>
                </c:pt>
                <c:pt idx="619">
                  <c:v>16.73</c:v>
                </c:pt>
                <c:pt idx="620">
                  <c:v>16.73</c:v>
                </c:pt>
                <c:pt idx="621">
                  <c:v>16.73</c:v>
                </c:pt>
                <c:pt idx="622">
                  <c:v>16.73</c:v>
                </c:pt>
                <c:pt idx="623">
                  <c:v>16.73</c:v>
                </c:pt>
                <c:pt idx="624">
                  <c:v>16.73</c:v>
                </c:pt>
                <c:pt idx="625">
                  <c:v>16.73</c:v>
                </c:pt>
                <c:pt idx="626">
                  <c:v>16.73</c:v>
                </c:pt>
                <c:pt idx="627">
                  <c:v>16.73</c:v>
                </c:pt>
                <c:pt idx="628">
                  <c:v>16.73</c:v>
                </c:pt>
                <c:pt idx="629">
                  <c:v>16.73</c:v>
                </c:pt>
                <c:pt idx="630">
                  <c:v>16.73</c:v>
                </c:pt>
                <c:pt idx="631">
                  <c:v>16.73</c:v>
                </c:pt>
                <c:pt idx="632">
                  <c:v>16.73</c:v>
                </c:pt>
              </c:numCache>
            </c:numRef>
          </c:xVal>
          <c:yVal>
            <c:numRef>
              <c:f>Sheet1!$J$11:$J$643</c:f>
              <c:numCache>
                <c:formatCode>General</c:formatCode>
                <c:ptCount val="633"/>
                <c:pt idx="0">
                  <c:v>0.63300000000000001</c:v>
                </c:pt>
                <c:pt idx="1">
                  <c:v>0.63200000000000001</c:v>
                </c:pt>
                <c:pt idx="2">
                  <c:v>0.63100000000000001</c:v>
                </c:pt>
                <c:pt idx="3">
                  <c:v>0.63</c:v>
                </c:pt>
                <c:pt idx="4">
                  <c:v>0.629</c:v>
                </c:pt>
                <c:pt idx="5">
                  <c:v>0.628</c:v>
                </c:pt>
                <c:pt idx="6">
                  <c:v>0.627</c:v>
                </c:pt>
                <c:pt idx="7">
                  <c:v>0.626</c:v>
                </c:pt>
                <c:pt idx="8">
                  <c:v>0.625</c:v>
                </c:pt>
                <c:pt idx="9">
                  <c:v>0.624</c:v>
                </c:pt>
                <c:pt idx="10">
                  <c:v>0.623</c:v>
                </c:pt>
                <c:pt idx="11">
                  <c:v>0.622</c:v>
                </c:pt>
                <c:pt idx="12">
                  <c:v>0.621</c:v>
                </c:pt>
                <c:pt idx="13">
                  <c:v>0.62</c:v>
                </c:pt>
                <c:pt idx="14">
                  <c:v>0.61899999999999999</c:v>
                </c:pt>
                <c:pt idx="15">
                  <c:v>0.61799999999999999</c:v>
                </c:pt>
                <c:pt idx="16">
                  <c:v>0.61699999999999999</c:v>
                </c:pt>
                <c:pt idx="17">
                  <c:v>0.61599999999999999</c:v>
                </c:pt>
                <c:pt idx="18">
                  <c:v>0.61499999999999999</c:v>
                </c:pt>
                <c:pt idx="19">
                  <c:v>0.61399999999999999</c:v>
                </c:pt>
                <c:pt idx="20">
                  <c:v>0.61299999999999999</c:v>
                </c:pt>
                <c:pt idx="21">
                  <c:v>0.61199999999999999</c:v>
                </c:pt>
                <c:pt idx="22">
                  <c:v>0.61099999999999999</c:v>
                </c:pt>
                <c:pt idx="23">
                  <c:v>0.61</c:v>
                </c:pt>
                <c:pt idx="24">
                  <c:v>0.60899999999999999</c:v>
                </c:pt>
                <c:pt idx="25">
                  <c:v>0.60799999999999998</c:v>
                </c:pt>
                <c:pt idx="26">
                  <c:v>0.60699999999999998</c:v>
                </c:pt>
                <c:pt idx="27">
                  <c:v>0.60599999999999998</c:v>
                </c:pt>
                <c:pt idx="28">
                  <c:v>0.60499999999999998</c:v>
                </c:pt>
                <c:pt idx="29">
                  <c:v>0.60399999999999998</c:v>
                </c:pt>
                <c:pt idx="30">
                  <c:v>0.60299999999999998</c:v>
                </c:pt>
                <c:pt idx="31">
                  <c:v>0.60199999999999998</c:v>
                </c:pt>
                <c:pt idx="32">
                  <c:v>0.60099999999999998</c:v>
                </c:pt>
                <c:pt idx="33">
                  <c:v>0.6</c:v>
                </c:pt>
                <c:pt idx="34">
                  <c:v>0.59899999999999998</c:v>
                </c:pt>
                <c:pt idx="35">
                  <c:v>0.59799999999999998</c:v>
                </c:pt>
                <c:pt idx="36">
                  <c:v>0.59699999999999998</c:v>
                </c:pt>
                <c:pt idx="37">
                  <c:v>0.59599999999999997</c:v>
                </c:pt>
                <c:pt idx="38">
                  <c:v>0.59499999999999997</c:v>
                </c:pt>
                <c:pt idx="39">
                  <c:v>0.59399999999999997</c:v>
                </c:pt>
                <c:pt idx="40">
                  <c:v>0.59299999999999997</c:v>
                </c:pt>
                <c:pt idx="41">
                  <c:v>0.59199999999999997</c:v>
                </c:pt>
                <c:pt idx="42">
                  <c:v>0.59099999999999997</c:v>
                </c:pt>
                <c:pt idx="43">
                  <c:v>0.59</c:v>
                </c:pt>
                <c:pt idx="44">
                  <c:v>0.58899999999999997</c:v>
                </c:pt>
                <c:pt idx="45">
                  <c:v>0.58799999999999997</c:v>
                </c:pt>
                <c:pt idx="46">
                  <c:v>0.58699999999999997</c:v>
                </c:pt>
                <c:pt idx="47">
                  <c:v>0.58599999999999997</c:v>
                </c:pt>
                <c:pt idx="48">
                  <c:v>0.58499999999999996</c:v>
                </c:pt>
                <c:pt idx="49">
                  <c:v>0.58399999999999996</c:v>
                </c:pt>
                <c:pt idx="50">
                  <c:v>0.58299999999999996</c:v>
                </c:pt>
                <c:pt idx="51">
                  <c:v>0.58199999999999996</c:v>
                </c:pt>
                <c:pt idx="52">
                  <c:v>0.58099999999999996</c:v>
                </c:pt>
                <c:pt idx="53">
                  <c:v>0.57999999999999996</c:v>
                </c:pt>
                <c:pt idx="54">
                  <c:v>0.57899999999999996</c:v>
                </c:pt>
                <c:pt idx="55">
                  <c:v>0.57799999999999996</c:v>
                </c:pt>
                <c:pt idx="56">
                  <c:v>0.57699999999999996</c:v>
                </c:pt>
                <c:pt idx="57">
                  <c:v>0.57599999999999996</c:v>
                </c:pt>
                <c:pt idx="58">
                  <c:v>0.57499999999999996</c:v>
                </c:pt>
                <c:pt idx="59">
                  <c:v>0.57399999999999995</c:v>
                </c:pt>
                <c:pt idx="60">
                  <c:v>0.57299999999999995</c:v>
                </c:pt>
                <c:pt idx="61">
                  <c:v>0.57199999999999995</c:v>
                </c:pt>
                <c:pt idx="62">
                  <c:v>0.57099999999999995</c:v>
                </c:pt>
                <c:pt idx="63">
                  <c:v>0.56999999999999995</c:v>
                </c:pt>
                <c:pt idx="64">
                  <c:v>0.56899999999999995</c:v>
                </c:pt>
                <c:pt idx="65">
                  <c:v>0.56799999999999995</c:v>
                </c:pt>
                <c:pt idx="66">
                  <c:v>0.56699999999999995</c:v>
                </c:pt>
                <c:pt idx="67">
                  <c:v>0.56599999999999995</c:v>
                </c:pt>
                <c:pt idx="68">
                  <c:v>0.56499999999999995</c:v>
                </c:pt>
                <c:pt idx="69">
                  <c:v>0.56399999999999995</c:v>
                </c:pt>
                <c:pt idx="70">
                  <c:v>0.56299999999999994</c:v>
                </c:pt>
                <c:pt idx="71">
                  <c:v>0.56200000000000006</c:v>
                </c:pt>
                <c:pt idx="72">
                  <c:v>0.56100000000000005</c:v>
                </c:pt>
                <c:pt idx="73">
                  <c:v>0.56000000000000005</c:v>
                </c:pt>
                <c:pt idx="74">
                  <c:v>0.55900000000000005</c:v>
                </c:pt>
                <c:pt idx="75">
                  <c:v>0.55800000000000005</c:v>
                </c:pt>
                <c:pt idx="76">
                  <c:v>0.55700000000000005</c:v>
                </c:pt>
                <c:pt idx="77">
                  <c:v>0.55600000000000005</c:v>
                </c:pt>
                <c:pt idx="78">
                  <c:v>0.55500000000000005</c:v>
                </c:pt>
                <c:pt idx="79">
                  <c:v>0.55400000000000005</c:v>
                </c:pt>
                <c:pt idx="80">
                  <c:v>0.55300000000000005</c:v>
                </c:pt>
                <c:pt idx="81">
                  <c:v>0.55200000000000005</c:v>
                </c:pt>
                <c:pt idx="82">
                  <c:v>0.55100000000000005</c:v>
                </c:pt>
                <c:pt idx="83">
                  <c:v>0.55000000000000004</c:v>
                </c:pt>
                <c:pt idx="84">
                  <c:v>0.54900000000000004</c:v>
                </c:pt>
                <c:pt idx="85">
                  <c:v>0.54800000000000004</c:v>
                </c:pt>
                <c:pt idx="86">
                  <c:v>0.54700000000000004</c:v>
                </c:pt>
                <c:pt idx="87">
                  <c:v>0.54600000000000004</c:v>
                </c:pt>
                <c:pt idx="88">
                  <c:v>0.54500000000000004</c:v>
                </c:pt>
                <c:pt idx="89">
                  <c:v>0.54400000000000004</c:v>
                </c:pt>
                <c:pt idx="90">
                  <c:v>0.54300000000000004</c:v>
                </c:pt>
                <c:pt idx="91">
                  <c:v>0.54200000000000004</c:v>
                </c:pt>
                <c:pt idx="92">
                  <c:v>0.54100000000000004</c:v>
                </c:pt>
                <c:pt idx="93">
                  <c:v>0.54</c:v>
                </c:pt>
                <c:pt idx="94">
                  <c:v>0.53900000000000003</c:v>
                </c:pt>
                <c:pt idx="95">
                  <c:v>0.53800000000000003</c:v>
                </c:pt>
                <c:pt idx="96">
                  <c:v>0.53700000000000003</c:v>
                </c:pt>
                <c:pt idx="97">
                  <c:v>0.53600000000000003</c:v>
                </c:pt>
                <c:pt idx="98">
                  <c:v>0.53500000000000003</c:v>
                </c:pt>
                <c:pt idx="99">
                  <c:v>0.53400000000000003</c:v>
                </c:pt>
                <c:pt idx="100">
                  <c:v>0.53300000000000003</c:v>
                </c:pt>
                <c:pt idx="101">
                  <c:v>0.53200000000000003</c:v>
                </c:pt>
                <c:pt idx="102">
                  <c:v>0.53100000000000003</c:v>
                </c:pt>
                <c:pt idx="103">
                  <c:v>0.53</c:v>
                </c:pt>
                <c:pt idx="104">
                  <c:v>0.52900000000000003</c:v>
                </c:pt>
                <c:pt idx="105">
                  <c:v>0.52800000000000002</c:v>
                </c:pt>
                <c:pt idx="106">
                  <c:v>0.52700000000000002</c:v>
                </c:pt>
                <c:pt idx="107">
                  <c:v>0.52600000000000002</c:v>
                </c:pt>
                <c:pt idx="108">
                  <c:v>0.52500000000000002</c:v>
                </c:pt>
                <c:pt idx="109">
                  <c:v>0.52400000000000002</c:v>
                </c:pt>
                <c:pt idx="110">
                  <c:v>0.52300000000000002</c:v>
                </c:pt>
                <c:pt idx="111">
                  <c:v>0.52200000000000002</c:v>
                </c:pt>
                <c:pt idx="112">
                  <c:v>0.52100000000000002</c:v>
                </c:pt>
                <c:pt idx="113">
                  <c:v>0.52</c:v>
                </c:pt>
                <c:pt idx="114">
                  <c:v>0.51900000000000002</c:v>
                </c:pt>
                <c:pt idx="115">
                  <c:v>0.51800000000000002</c:v>
                </c:pt>
                <c:pt idx="116">
                  <c:v>0.51700000000000002</c:v>
                </c:pt>
                <c:pt idx="117">
                  <c:v>0.51600000000000001</c:v>
                </c:pt>
                <c:pt idx="118">
                  <c:v>0.51500000000000001</c:v>
                </c:pt>
                <c:pt idx="119">
                  <c:v>0.51400000000000001</c:v>
                </c:pt>
                <c:pt idx="120">
                  <c:v>0.51300000000000001</c:v>
                </c:pt>
                <c:pt idx="121">
                  <c:v>0.51200000000000001</c:v>
                </c:pt>
                <c:pt idx="122">
                  <c:v>0.51100000000000001</c:v>
                </c:pt>
                <c:pt idx="123">
                  <c:v>0.51</c:v>
                </c:pt>
                <c:pt idx="124">
                  <c:v>0.50900000000000001</c:v>
                </c:pt>
                <c:pt idx="125">
                  <c:v>0.50800000000000001</c:v>
                </c:pt>
                <c:pt idx="126">
                  <c:v>0.50700000000000001</c:v>
                </c:pt>
                <c:pt idx="127">
                  <c:v>0.50600000000000001</c:v>
                </c:pt>
                <c:pt idx="128">
                  <c:v>0.505</c:v>
                </c:pt>
                <c:pt idx="129">
                  <c:v>0.504</c:v>
                </c:pt>
                <c:pt idx="130">
                  <c:v>0.503</c:v>
                </c:pt>
                <c:pt idx="131">
                  <c:v>0.502</c:v>
                </c:pt>
                <c:pt idx="132">
                  <c:v>0.501</c:v>
                </c:pt>
                <c:pt idx="133">
                  <c:v>0.5</c:v>
                </c:pt>
                <c:pt idx="134">
                  <c:v>0.499</c:v>
                </c:pt>
                <c:pt idx="135">
                  <c:v>0.498</c:v>
                </c:pt>
                <c:pt idx="136">
                  <c:v>0.497</c:v>
                </c:pt>
                <c:pt idx="137">
                  <c:v>0.496</c:v>
                </c:pt>
                <c:pt idx="138">
                  <c:v>0.495</c:v>
                </c:pt>
                <c:pt idx="139">
                  <c:v>0.49399999999999999</c:v>
                </c:pt>
                <c:pt idx="140">
                  <c:v>0.49299999999999999</c:v>
                </c:pt>
                <c:pt idx="141">
                  <c:v>0.49199999999999999</c:v>
                </c:pt>
                <c:pt idx="142">
                  <c:v>0.49099999999999999</c:v>
                </c:pt>
                <c:pt idx="143">
                  <c:v>0.49</c:v>
                </c:pt>
                <c:pt idx="144">
                  <c:v>0.48899999999999999</c:v>
                </c:pt>
                <c:pt idx="145">
                  <c:v>0.48799999999999999</c:v>
                </c:pt>
                <c:pt idx="146">
                  <c:v>0.48699999999999999</c:v>
                </c:pt>
                <c:pt idx="147">
                  <c:v>0.48599999999999999</c:v>
                </c:pt>
                <c:pt idx="148">
                  <c:v>0.48499999999999999</c:v>
                </c:pt>
                <c:pt idx="149">
                  <c:v>0.48399999999999999</c:v>
                </c:pt>
                <c:pt idx="150">
                  <c:v>0.48299999999999998</c:v>
                </c:pt>
                <c:pt idx="151">
                  <c:v>0.48199999999999998</c:v>
                </c:pt>
                <c:pt idx="152">
                  <c:v>0.48099999999999998</c:v>
                </c:pt>
                <c:pt idx="153">
                  <c:v>0.48</c:v>
                </c:pt>
                <c:pt idx="154">
                  <c:v>0.47899999999999998</c:v>
                </c:pt>
                <c:pt idx="155">
                  <c:v>0.47799999999999998</c:v>
                </c:pt>
                <c:pt idx="156">
                  <c:v>0.47699999999999998</c:v>
                </c:pt>
                <c:pt idx="157">
                  <c:v>0.47599999999999998</c:v>
                </c:pt>
                <c:pt idx="158">
                  <c:v>0.47499999999999998</c:v>
                </c:pt>
                <c:pt idx="159">
                  <c:v>0.47399999999999998</c:v>
                </c:pt>
                <c:pt idx="160">
                  <c:v>0.47299999999999998</c:v>
                </c:pt>
                <c:pt idx="161">
                  <c:v>0.47199999999999998</c:v>
                </c:pt>
                <c:pt idx="162">
                  <c:v>0.47099999999999997</c:v>
                </c:pt>
                <c:pt idx="163">
                  <c:v>0.47</c:v>
                </c:pt>
                <c:pt idx="164">
                  <c:v>0.46899999999999997</c:v>
                </c:pt>
                <c:pt idx="165">
                  <c:v>0.46800000000000003</c:v>
                </c:pt>
                <c:pt idx="166">
                  <c:v>0.46700000000000003</c:v>
                </c:pt>
                <c:pt idx="167">
                  <c:v>0.46600000000000003</c:v>
                </c:pt>
                <c:pt idx="168">
                  <c:v>0.46500000000000002</c:v>
                </c:pt>
                <c:pt idx="169">
                  <c:v>0.46400000000000002</c:v>
                </c:pt>
                <c:pt idx="170">
                  <c:v>0.46300000000000002</c:v>
                </c:pt>
                <c:pt idx="171">
                  <c:v>0.46200000000000002</c:v>
                </c:pt>
                <c:pt idx="172">
                  <c:v>0.46100000000000002</c:v>
                </c:pt>
                <c:pt idx="173">
                  <c:v>0.46</c:v>
                </c:pt>
                <c:pt idx="174">
                  <c:v>0.45900000000000002</c:v>
                </c:pt>
                <c:pt idx="175">
                  <c:v>0.45800000000000002</c:v>
                </c:pt>
                <c:pt idx="176">
                  <c:v>0.45700000000000002</c:v>
                </c:pt>
                <c:pt idx="177">
                  <c:v>0.45600000000000002</c:v>
                </c:pt>
                <c:pt idx="178">
                  <c:v>0.45500000000000002</c:v>
                </c:pt>
                <c:pt idx="179">
                  <c:v>0.45400000000000001</c:v>
                </c:pt>
                <c:pt idx="180">
                  <c:v>0.45300000000000001</c:v>
                </c:pt>
                <c:pt idx="181">
                  <c:v>0.45200000000000001</c:v>
                </c:pt>
                <c:pt idx="182">
                  <c:v>0.45100000000000001</c:v>
                </c:pt>
                <c:pt idx="183">
                  <c:v>0.45</c:v>
                </c:pt>
                <c:pt idx="184">
                  <c:v>0.44900000000000001</c:v>
                </c:pt>
                <c:pt idx="185">
                  <c:v>0.44800000000000001</c:v>
                </c:pt>
                <c:pt idx="186">
                  <c:v>0.44700000000000001</c:v>
                </c:pt>
                <c:pt idx="187">
                  <c:v>0.44600000000000001</c:v>
                </c:pt>
                <c:pt idx="188">
                  <c:v>0.44500000000000001</c:v>
                </c:pt>
                <c:pt idx="189">
                  <c:v>0.44400000000000001</c:v>
                </c:pt>
                <c:pt idx="190">
                  <c:v>0.443</c:v>
                </c:pt>
                <c:pt idx="191">
                  <c:v>0.442</c:v>
                </c:pt>
                <c:pt idx="192">
                  <c:v>0.441</c:v>
                </c:pt>
                <c:pt idx="193">
                  <c:v>0.44</c:v>
                </c:pt>
                <c:pt idx="194">
                  <c:v>0.439</c:v>
                </c:pt>
                <c:pt idx="195">
                  <c:v>0.438</c:v>
                </c:pt>
                <c:pt idx="196">
                  <c:v>0.437</c:v>
                </c:pt>
                <c:pt idx="197">
                  <c:v>0.436</c:v>
                </c:pt>
                <c:pt idx="198">
                  <c:v>0.435</c:v>
                </c:pt>
                <c:pt idx="199">
                  <c:v>0.434</c:v>
                </c:pt>
                <c:pt idx="200">
                  <c:v>0.433</c:v>
                </c:pt>
                <c:pt idx="201">
                  <c:v>0.432</c:v>
                </c:pt>
                <c:pt idx="202">
                  <c:v>0.43099999999999999</c:v>
                </c:pt>
                <c:pt idx="203">
                  <c:v>0.43</c:v>
                </c:pt>
                <c:pt idx="204">
                  <c:v>0.42899999999999999</c:v>
                </c:pt>
                <c:pt idx="205">
                  <c:v>0.42799999999999999</c:v>
                </c:pt>
                <c:pt idx="206">
                  <c:v>0.42699999999999999</c:v>
                </c:pt>
                <c:pt idx="207">
                  <c:v>0.42599999999999999</c:v>
                </c:pt>
                <c:pt idx="208">
                  <c:v>0.42499999999999999</c:v>
                </c:pt>
                <c:pt idx="209">
                  <c:v>0.42399999999999999</c:v>
                </c:pt>
                <c:pt idx="210">
                  <c:v>0.42299999999999999</c:v>
                </c:pt>
                <c:pt idx="211">
                  <c:v>0.42199999999999999</c:v>
                </c:pt>
                <c:pt idx="212">
                  <c:v>0.42099999999999999</c:v>
                </c:pt>
                <c:pt idx="213">
                  <c:v>0.42</c:v>
                </c:pt>
                <c:pt idx="214">
                  <c:v>0.41899999999999998</c:v>
                </c:pt>
                <c:pt idx="215">
                  <c:v>0.41799999999999998</c:v>
                </c:pt>
                <c:pt idx="216">
                  <c:v>0.41699999999999998</c:v>
                </c:pt>
                <c:pt idx="217">
                  <c:v>0.41599999999999998</c:v>
                </c:pt>
                <c:pt idx="218">
                  <c:v>0.41499999999999998</c:v>
                </c:pt>
                <c:pt idx="219">
                  <c:v>0.41399999999999998</c:v>
                </c:pt>
                <c:pt idx="220">
                  <c:v>0.41299999999999998</c:v>
                </c:pt>
                <c:pt idx="221">
                  <c:v>0.41199999999999998</c:v>
                </c:pt>
                <c:pt idx="222">
                  <c:v>0.41099999999999998</c:v>
                </c:pt>
                <c:pt idx="223">
                  <c:v>0.41</c:v>
                </c:pt>
                <c:pt idx="224">
                  <c:v>0.40899999999999997</c:v>
                </c:pt>
                <c:pt idx="225">
                  <c:v>0.40799999999999997</c:v>
                </c:pt>
                <c:pt idx="226">
                  <c:v>0.40699999999999997</c:v>
                </c:pt>
                <c:pt idx="227">
                  <c:v>0.40600000000000003</c:v>
                </c:pt>
                <c:pt idx="228">
                  <c:v>0.40500000000000003</c:v>
                </c:pt>
                <c:pt idx="229">
                  <c:v>0.40400000000000003</c:v>
                </c:pt>
                <c:pt idx="230">
                  <c:v>0.40300000000000002</c:v>
                </c:pt>
                <c:pt idx="231">
                  <c:v>0.40200000000000002</c:v>
                </c:pt>
                <c:pt idx="232">
                  <c:v>0.40100000000000002</c:v>
                </c:pt>
                <c:pt idx="233">
                  <c:v>0.4</c:v>
                </c:pt>
                <c:pt idx="234">
                  <c:v>0.39900000000000002</c:v>
                </c:pt>
                <c:pt idx="235">
                  <c:v>0.39800000000000002</c:v>
                </c:pt>
                <c:pt idx="236">
                  <c:v>0.39700000000000002</c:v>
                </c:pt>
                <c:pt idx="237">
                  <c:v>0.39600000000000002</c:v>
                </c:pt>
                <c:pt idx="238">
                  <c:v>0.39500000000000002</c:v>
                </c:pt>
                <c:pt idx="239">
                  <c:v>0.39400000000000002</c:v>
                </c:pt>
                <c:pt idx="240">
                  <c:v>0.39300000000000002</c:v>
                </c:pt>
                <c:pt idx="241">
                  <c:v>0.39200000000000002</c:v>
                </c:pt>
                <c:pt idx="242">
                  <c:v>0.39100000000000001</c:v>
                </c:pt>
                <c:pt idx="243">
                  <c:v>0.39</c:v>
                </c:pt>
                <c:pt idx="244">
                  <c:v>0.38900000000000001</c:v>
                </c:pt>
                <c:pt idx="245">
                  <c:v>0.38800000000000001</c:v>
                </c:pt>
                <c:pt idx="246">
                  <c:v>0.38700000000000001</c:v>
                </c:pt>
                <c:pt idx="247">
                  <c:v>0.38600000000000001</c:v>
                </c:pt>
                <c:pt idx="248">
                  <c:v>0.38500000000000001</c:v>
                </c:pt>
                <c:pt idx="249">
                  <c:v>0.38400000000000001</c:v>
                </c:pt>
                <c:pt idx="250">
                  <c:v>0.38300000000000001</c:v>
                </c:pt>
                <c:pt idx="251">
                  <c:v>0.38200000000000001</c:v>
                </c:pt>
                <c:pt idx="252">
                  <c:v>0.38100000000000001</c:v>
                </c:pt>
                <c:pt idx="253">
                  <c:v>0.38</c:v>
                </c:pt>
                <c:pt idx="254">
                  <c:v>0.379</c:v>
                </c:pt>
                <c:pt idx="255">
                  <c:v>0.378</c:v>
                </c:pt>
                <c:pt idx="256">
                  <c:v>0.377</c:v>
                </c:pt>
                <c:pt idx="257">
                  <c:v>0.376</c:v>
                </c:pt>
                <c:pt idx="258">
                  <c:v>0.375</c:v>
                </c:pt>
                <c:pt idx="259">
                  <c:v>0.374</c:v>
                </c:pt>
                <c:pt idx="260">
                  <c:v>0.373</c:v>
                </c:pt>
                <c:pt idx="261">
                  <c:v>0.372</c:v>
                </c:pt>
                <c:pt idx="262">
                  <c:v>0.371</c:v>
                </c:pt>
                <c:pt idx="263">
                  <c:v>0.37</c:v>
                </c:pt>
                <c:pt idx="264">
                  <c:v>0.36899999999999999</c:v>
                </c:pt>
                <c:pt idx="265">
                  <c:v>0.36799999999999999</c:v>
                </c:pt>
                <c:pt idx="266">
                  <c:v>0.36699999999999999</c:v>
                </c:pt>
                <c:pt idx="267">
                  <c:v>0.36599999999999999</c:v>
                </c:pt>
                <c:pt idx="268">
                  <c:v>0.36499999999999999</c:v>
                </c:pt>
                <c:pt idx="269">
                  <c:v>0.36399999999999999</c:v>
                </c:pt>
                <c:pt idx="270">
                  <c:v>0.36299999999999999</c:v>
                </c:pt>
                <c:pt idx="271">
                  <c:v>0.36199999999999999</c:v>
                </c:pt>
                <c:pt idx="272">
                  <c:v>0.36099999999999999</c:v>
                </c:pt>
                <c:pt idx="273">
                  <c:v>0.36</c:v>
                </c:pt>
                <c:pt idx="274">
                  <c:v>0.35899999999999999</c:v>
                </c:pt>
                <c:pt idx="275">
                  <c:v>0.35799999999999998</c:v>
                </c:pt>
                <c:pt idx="276">
                  <c:v>0.35699999999999998</c:v>
                </c:pt>
                <c:pt idx="277">
                  <c:v>0.35599999999999998</c:v>
                </c:pt>
                <c:pt idx="278">
                  <c:v>0.35499999999999998</c:v>
                </c:pt>
                <c:pt idx="279">
                  <c:v>0.35399999999999998</c:v>
                </c:pt>
                <c:pt idx="280">
                  <c:v>0.35299999999999998</c:v>
                </c:pt>
                <c:pt idx="281">
                  <c:v>0.35199999999999998</c:v>
                </c:pt>
                <c:pt idx="282">
                  <c:v>0.35099999999999998</c:v>
                </c:pt>
                <c:pt idx="283">
                  <c:v>0.35</c:v>
                </c:pt>
                <c:pt idx="284">
                  <c:v>0.34899999999999998</c:v>
                </c:pt>
                <c:pt idx="285">
                  <c:v>0.34799999999999998</c:v>
                </c:pt>
                <c:pt idx="286">
                  <c:v>0.34699999999999998</c:v>
                </c:pt>
                <c:pt idx="287">
                  <c:v>0.34599999999999997</c:v>
                </c:pt>
                <c:pt idx="288">
                  <c:v>0.34499999999999997</c:v>
                </c:pt>
                <c:pt idx="289">
                  <c:v>0.34399999999999997</c:v>
                </c:pt>
                <c:pt idx="290">
                  <c:v>0.34300000000000003</c:v>
                </c:pt>
                <c:pt idx="291">
                  <c:v>0.34200000000000003</c:v>
                </c:pt>
                <c:pt idx="292">
                  <c:v>0.34100000000000003</c:v>
                </c:pt>
                <c:pt idx="293">
                  <c:v>0.34</c:v>
                </c:pt>
                <c:pt idx="294">
                  <c:v>0.33900000000000002</c:v>
                </c:pt>
                <c:pt idx="295">
                  <c:v>0.33800000000000002</c:v>
                </c:pt>
                <c:pt idx="296">
                  <c:v>0.33700000000000002</c:v>
                </c:pt>
                <c:pt idx="297">
                  <c:v>0.33600000000000002</c:v>
                </c:pt>
                <c:pt idx="298">
                  <c:v>0.33500000000000002</c:v>
                </c:pt>
                <c:pt idx="299">
                  <c:v>0.33400000000000002</c:v>
                </c:pt>
                <c:pt idx="300">
                  <c:v>0.33300000000000002</c:v>
                </c:pt>
                <c:pt idx="301">
                  <c:v>0.33200000000000002</c:v>
                </c:pt>
                <c:pt idx="302">
                  <c:v>0.33100000000000002</c:v>
                </c:pt>
                <c:pt idx="303">
                  <c:v>0.33</c:v>
                </c:pt>
                <c:pt idx="304">
                  <c:v>0.32900000000000001</c:v>
                </c:pt>
                <c:pt idx="305">
                  <c:v>0.32800000000000001</c:v>
                </c:pt>
                <c:pt idx="306">
                  <c:v>0.32700000000000001</c:v>
                </c:pt>
                <c:pt idx="307">
                  <c:v>0.32600000000000001</c:v>
                </c:pt>
                <c:pt idx="308">
                  <c:v>0.32500000000000001</c:v>
                </c:pt>
                <c:pt idx="309">
                  <c:v>0.32400000000000001</c:v>
                </c:pt>
                <c:pt idx="310">
                  <c:v>0.32300000000000001</c:v>
                </c:pt>
                <c:pt idx="311">
                  <c:v>0.32200000000000001</c:v>
                </c:pt>
                <c:pt idx="312">
                  <c:v>0.32100000000000001</c:v>
                </c:pt>
                <c:pt idx="313">
                  <c:v>0.32</c:v>
                </c:pt>
                <c:pt idx="314">
                  <c:v>0.31900000000000001</c:v>
                </c:pt>
                <c:pt idx="315">
                  <c:v>0.318</c:v>
                </c:pt>
                <c:pt idx="316">
                  <c:v>0.317</c:v>
                </c:pt>
                <c:pt idx="317">
                  <c:v>0.316</c:v>
                </c:pt>
                <c:pt idx="318">
                  <c:v>0.315</c:v>
                </c:pt>
                <c:pt idx="319">
                  <c:v>0.314</c:v>
                </c:pt>
                <c:pt idx="320">
                  <c:v>0.313</c:v>
                </c:pt>
                <c:pt idx="321">
                  <c:v>0.312</c:v>
                </c:pt>
                <c:pt idx="322">
                  <c:v>0.311</c:v>
                </c:pt>
                <c:pt idx="323">
                  <c:v>0.31</c:v>
                </c:pt>
                <c:pt idx="324">
                  <c:v>0.309</c:v>
                </c:pt>
                <c:pt idx="325">
                  <c:v>0.308</c:v>
                </c:pt>
                <c:pt idx="326">
                  <c:v>0.307</c:v>
                </c:pt>
                <c:pt idx="327">
                  <c:v>0.30599999999999999</c:v>
                </c:pt>
                <c:pt idx="328">
                  <c:v>0.30499999999999999</c:v>
                </c:pt>
                <c:pt idx="329">
                  <c:v>0.30399999999999999</c:v>
                </c:pt>
                <c:pt idx="330">
                  <c:v>0.30299999999999999</c:v>
                </c:pt>
                <c:pt idx="331">
                  <c:v>0.30199999999999999</c:v>
                </c:pt>
                <c:pt idx="332">
                  <c:v>0.30099999999999999</c:v>
                </c:pt>
                <c:pt idx="333">
                  <c:v>0.3</c:v>
                </c:pt>
                <c:pt idx="334">
                  <c:v>0.29899999999999999</c:v>
                </c:pt>
                <c:pt idx="335">
                  <c:v>0.29799999999999999</c:v>
                </c:pt>
                <c:pt idx="336">
                  <c:v>0.29699999999999999</c:v>
                </c:pt>
                <c:pt idx="337">
                  <c:v>0.29599999999999999</c:v>
                </c:pt>
                <c:pt idx="338">
                  <c:v>0.29499999999999998</c:v>
                </c:pt>
                <c:pt idx="339">
                  <c:v>0.29399999999999998</c:v>
                </c:pt>
                <c:pt idx="340">
                  <c:v>0.29299999999999998</c:v>
                </c:pt>
                <c:pt idx="341">
                  <c:v>0.29199999999999998</c:v>
                </c:pt>
                <c:pt idx="342">
                  <c:v>0.29099999999999998</c:v>
                </c:pt>
                <c:pt idx="343">
                  <c:v>0.28999999999999998</c:v>
                </c:pt>
                <c:pt idx="344">
                  <c:v>0.28899999999999998</c:v>
                </c:pt>
                <c:pt idx="345">
                  <c:v>0.28799999999999998</c:v>
                </c:pt>
                <c:pt idx="346">
                  <c:v>0.28699999999999998</c:v>
                </c:pt>
                <c:pt idx="347">
                  <c:v>0.28599999999999998</c:v>
                </c:pt>
                <c:pt idx="348">
                  <c:v>0.28499999999999998</c:v>
                </c:pt>
                <c:pt idx="349">
                  <c:v>0.28399999999999997</c:v>
                </c:pt>
                <c:pt idx="350">
                  <c:v>0.28299999999999997</c:v>
                </c:pt>
                <c:pt idx="351">
                  <c:v>0.28199999999999997</c:v>
                </c:pt>
                <c:pt idx="352">
                  <c:v>0.28100000000000003</c:v>
                </c:pt>
                <c:pt idx="353">
                  <c:v>0.28000000000000003</c:v>
                </c:pt>
                <c:pt idx="354">
                  <c:v>0.27900000000000003</c:v>
                </c:pt>
                <c:pt idx="355">
                  <c:v>0.27800000000000002</c:v>
                </c:pt>
                <c:pt idx="356">
                  <c:v>0.27700000000000002</c:v>
                </c:pt>
                <c:pt idx="357">
                  <c:v>0.27600000000000002</c:v>
                </c:pt>
                <c:pt idx="358">
                  <c:v>0.27500000000000002</c:v>
                </c:pt>
                <c:pt idx="359">
                  <c:v>0.27400000000000002</c:v>
                </c:pt>
                <c:pt idx="360">
                  <c:v>0.27300000000000002</c:v>
                </c:pt>
                <c:pt idx="361">
                  <c:v>0.27200000000000002</c:v>
                </c:pt>
                <c:pt idx="362">
                  <c:v>0.27100000000000002</c:v>
                </c:pt>
                <c:pt idx="363">
                  <c:v>0.27</c:v>
                </c:pt>
                <c:pt idx="364">
                  <c:v>0.26900000000000002</c:v>
                </c:pt>
                <c:pt idx="365">
                  <c:v>0.26800000000000002</c:v>
                </c:pt>
                <c:pt idx="366">
                  <c:v>0.26700000000000002</c:v>
                </c:pt>
                <c:pt idx="367">
                  <c:v>0.26600000000000001</c:v>
                </c:pt>
                <c:pt idx="368">
                  <c:v>0.26500000000000001</c:v>
                </c:pt>
                <c:pt idx="369">
                  <c:v>0.26400000000000001</c:v>
                </c:pt>
                <c:pt idx="370">
                  <c:v>0.26300000000000001</c:v>
                </c:pt>
                <c:pt idx="371">
                  <c:v>0.26200000000000001</c:v>
                </c:pt>
                <c:pt idx="372">
                  <c:v>0.26100000000000001</c:v>
                </c:pt>
                <c:pt idx="373">
                  <c:v>0.26</c:v>
                </c:pt>
                <c:pt idx="374">
                  <c:v>0.25900000000000001</c:v>
                </c:pt>
                <c:pt idx="375">
                  <c:v>0.25800000000000001</c:v>
                </c:pt>
                <c:pt idx="376">
                  <c:v>0.25700000000000001</c:v>
                </c:pt>
                <c:pt idx="377">
                  <c:v>0.25600000000000001</c:v>
                </c:pt>
                <c:pt idx="378">
                  <c:v>0.255</c:v>
                </c:pt>
                <c:pt idx="379">
                  <c:v>0.254</c:v>
                </c:pt>
                <c:pt idx="380">
                  <c:v>0.253</c:v>
                </c:pt>
                <c:pt idx="381">
                  <c:v>0.252</c:v>
                </c:pt>
                <c:pt idx="382">
                  <c:v>0.251</c:v>
                </c:pt>
                <c:pt idx="383">
                  <c:v>0.25</c:v>
                </c:pt>
                <c:pt idx="384">
                  <c:v>0.249</c:v>
                </c:pt>
                <c:pt idx="385">
                  <c:v>0.248</c:v>
                </c:pt>
                <c:pt idx="386">
                  <c:v>0.247</c:v>
                </c:pt>
                <c:pt idx="387">
                  <c:v>0.246</c:v>
                </c:pt>
                <c:pt idx="388">
                  <c:v>0.245</c:v>
                </c:pt>
                <c:pt idx="389">
                  <c:v>0.24399999999999999</c:v>
                </c:pt>
                <c:pt idx="390">
                  <c:v>0.24299999999999999</c:v>
                </c:pt>
                <c:pt idx="391">
                  <c:v>0.24199999999999999</c:v>
                </c:pt>
                <c:pt idx="392">
                  <c:v>0.24099999999999999</c:v>
                </c:pt>
                <c:pt idx="393">
                  <c:v>0.24</c:v>
                </c:pt>
                <c:pt idx="394">
                  <c:v>0.23899999999999999</c:v>
                </c:pt>
                <c:pt idx="395">
                  <c:v>0.23799999999999999</c:v>
                </c:pt>
                <c:pt idx="396">
                  <c:v>0.23699999999999999</c:v>
                </c:pt>
                <c:pt idx="397">
                  <c:v>0.23599999999999999</c:v>
                </c:pt>
                <c:pt idx="398">
                  <c:v>0.23499999999999999</c:v>
                </c:pt>
                <c:pt idx="399">
                  <c:v>0.23400000000000001</c:v>
                </c:pt>
                <c:pt idx="400">
                  <c:v>0.23300000000000001</c:v>
                </c:pt>
                <c:pt idx="401">
                  <c:v>0.23200000000000001</c:v>
                </c:pt>
                <c:pt idx="402">
                  <c:v>0.23100000000000001</c:v>
                </c:pt>
                <c:pt idx="403">
                  <c:v>0.23</c:v>
                </c:pt>
                <c:pt idx="404">
                  <c:v>0.22900000000000001</c:v>
                </c:pt>
                <c:pt idx="405">
                  <c:v>0.22800000000000001</c:v>
                </c:pt>
                <c:pt idx="406">
                  <c:v>0.22700000000000001</c:v>
                </c:pt>
                <c:pt idx="407">
                  <c:v>0.22600000000000001</c:v>
                </c:pt>
                <c:pt idx="408">
                  <c:v>0.22500000000000001</c:v>
                </c:pt>
                <c:pt idx="409">
                  <c:v>0.224</c:v>
                </c:pt>
                <c:pt idx="410">
                  <c:v>0.223</c:v>
                </c:pt>
                <c:pt idx="411">
                  <c:v>0.222</c:v>
                </c:pt>
                <c:pt idx="412">
                  <c:v>0.221</c:v>
                </c:pt>
                <c:pt idx="413">
                  <c:v>0.22</c:v>
                </c:pt>
                <c:pt idx="414">
                  <c:v>0.219</c:v>
                </c:pt>
                <c:pt idx="415">
                  <c:v>0.218</c:v>
                </c:pt>
                <c:pt idx="416">
                  <c:v>0.217</c:v>
                </c:pt>
                <c:pt idx="417">
                  <c:v>0.216</c:v>
                </c:pt>
                <c:pt idx="418">
                  <c:v>0.215</c:v>
                </c:pt>
                <c:pt idx="419">
                  <c:v>0.214</c:v>
                </c:pt>
                <c:pt idx="420">
                  <c:v>0.21299999999999999</c:v>
                </c:pt>
                <c:pt idx="421">
                  <c:v>0.21199999999999999</c:v>
                </c:pt>
                <c:pt idx="422">
                  <c:v>0.21099999999999999</c:v>
                </c:pt>
                <c:pt idx="423">
                  <c:v>0.21</c:v>
                </c:pt>
                <c:pt idx="424">
                  <c:v>0.20899999999999999</c:v>
                </c:pt>
                <c:pt idx="425">
                  <c:v>0.20799999999999999</c:v>
                </c:pt>
                <c:pt idx="426">
                  <c:v>0.20699999999999999</c:v>
                </c:pt>
                <c:pt idx="427">
                  <c:v>0.20599999999999999</c:v>
                </c:pt>
                <c:pt idx="428">
                  <c:v>0.20499999999999999</c:v>
                </c:pt>
                <c:pt idx="429">
                  <c:v>0.20399999999999999</c:v>
                </c:pt>
                <c:pt idx="430">
                  <c:v>0.20300000000000001</c:v>
                </c:pt>
                <c:pt idx="431">
                  <c:v>0.20200000000000001</c:v>
                </c:pt>
                <c:pt idx="432">
                  <c:v>0.20100000000000001</c:v>
                </c:pt>
                <c:pt idx="433">
                  <c:v>0.2</c:v>
                </c:pt>
                <c:pt idx="434">
                  <c:v>0.19900000000000001</c:v>
                </c:pt>
                <c:pt idx="435">
                  <c:v>0.19800000000000001</c:v>
                </c:pt>
                <c:pt idx="436">
                  <c:v>0.19700000000000001</c:v>
                </c:pt>
                <c:pt idx="437">
                  <c:v>0.19600000000000001</c:v>
                </c:pt>
                <c:pt idx="438">
                  <c:v>0.19500000000000001</c:v>
                </c:pt>
                <c:pt idx="439">
                  <c:v>0.19400000000000001</c:v>
                </c:pt>
                <c:pt idx="440">
                  <c:v>0.193</c:v>
                </c:pt>
                <c:pt idx="441">
                  <c:v>0.192</c:v>
                </c:pt>
                <c:pt idx="442">
                  <c:v>0.191</c:v>
                </c:pt>
                <c:pt idx="443">
                  <c:v>0.19</c:v>
                </c:pt>
                <c:pt idx="444">
                  <c:v>0.189</c:v>
                </c:pt>
                <c:pt idx="445">
                  <c:v>0.188</c:v>
                </c:pt>
                <c:pt idx="446">
                  <c:v>0.187</c:v>
                </c:pt>
                <c:pt idx="447">
                  <c:v>0.186</c:v>
                </c:pt>
                <c:pt idx="448">
                  <c:v>0.185</c:v>
                </c:pt>
                <c:pt idx="449">
                  <c:v>0.184</c:v>
                </c:pt>
                <c:pt idx="450">
                  <c:v>0.183</c:v>
                </c:pt>
                <c:pt idx="451">
                  <c:v>0.182</c:v>
                </c:pt>
                <c:pt idx="452">
                  <c:v>0.18099999999999999</c:v>
                </c:pt>
                <c:pt idx="453">
                  <c:v>0.18</c:v>
                </c:pt>
                <c:pt idx="454">
                  <c:v>0.17899999999999999</c:v>
                </c:pt>
                <c:pt idx="455">
                  <c:v>0.17799999999999999</c:v>
                </c:pt>
                <c:pt idx="456">
                  <c:v>0.17699999999999999</c:v>
                </c:pt>
                <c:pt idx="457">
                  <c:v>0.17599999999999999</c:v>
                </c:pt>
                <c:pt idx="458">
                  <c:v>0.17499999999999999</c:v>
                </c:pt>
                <c:pt idx="459">
                  <c:v>0.17399999999999999</c:v>
                </c:pt>
                <c:pt idx="460">
                  <c:v>0.17299999999999999</c:v>
                </c:pt>
                <c:pt idx="461">
                  <c:v>0.17199999999999999</c:v>
                </c:pt>
                <c:pt idx="462">
                  <c:v>0.17100000000000001</c:v>
                </c:pt>
                <c:pt idx="463">
                  <c:v>0.17</c:v>
                </c:pt>
                <c:pt idx="464">
                  <c:v>0.16900000000000001</c:v>
                </c:pt>
                <c:pt idx="465">
                  <c:v>0.16800000000000001</c:v>
                </c:pt>
                <c:pt idx="466">
                  <c:v>0.16700000000000001</c:v>
                </c:pt>
                <c:pt idx="467">
                  <c:v>0.16600000000000001</c:v>
                </c:pt>
                <c:pt idx="468">
                  <c:v>0.16500000000000001</c:v>
                </c:pt>
                <c:pt idx="469">
                  <c:v>0.16400000000000001</c:v>
                </c:pt>
                <c:pt idx="470">
                  <c:v>0.16300000000000001</c:v>
                </c:pt>
                <c:pt idx="471">
                  <c:v>0.16200000000000001</c:v>
                </c:pt>
                <c:pt idx="472">
                  <c:v>0.161</c:v>
                </c:pt>
                <c:pt idx="473">
                  <c:v>0.16</c:v>
                </c:pt>
                <c:pt idx="474">
                  <c:v>0.159</c:v>
                </c:pt>
                <c:pt idx="475">
                  <c:v>0.158</c:v>
                </c:pt>
                <c:pt idx="476">
                  <c:v>0.157</c:v>
                </c:pt>
                <c:pt idx="477">
                  <c:v>0.156</c:v>
                </c:pt>
                <c:pt idx="478">
                  <c:v>0.155</c:v>
                </c:pt>
                <c:pt idx="479">
                  <c:v>0.154</c:v>
                </c:pt>
                <c:pt idx="480">
                  <c:v>0.153</c:v>
                </c:pt>
                <c:pt idx="481">
                  <c:v>0.152</c:v>
                </c:pt>
                <c:pt idx="482">
                  <c:v>0.151</c:v>
                </c:pt>
                <c:pt idx="483">
                  <c:v>0.15</c:v>
                </c:pt>
                <c:pt idx="484">
                  <c:v>0.14899999999999999</c:v>
                </c:pt>
                <c:pt idx="485">
                  <c:v>0.14799999999999999</c:v>
                </c:pt>
                <c:pt idx="486">
                  <c:v>0.14699999999999999</c:v>
                </c:pt>
                <c:pt idx="487">
                  <c:v>0.14599999999999999</c:v>
                </c:pt>
                <c:pt idx="488">
                  <c:v>0.14499999999999999</c:v>
                </c:pt>
                <c:pt idx="489">
                  <c:v>0.14399999999999999</c:v>
                </c:pt>
                <c:pt idx="490">
                  <c:v>0.14299999999999999</c:v>
                </c:pt>
                <c:pt idx="491">
                  <c:v>0.14199999999999999</c:v>
                </c:pt>
                <c:pt idx="492">
                  <c:v>0.14099999999999999</c:v>
                </c:pt>
                <c:pt idx="493">
                  <c:v>0.14000000000000001</c:v>
                </c:pt>
                <c:pt idx="494">
                  <c:v>0.13900000000000001</c:v>
                </c:pt>
                <c:pt idx="495">
                  <c:v>0.13800000000000001</c:v>
                </c:pt>
                <c:pt idx="496">
                  <c:v>0.13700000000000001</c:v>
                </c:pt>
                <c:pt idx="497">
                  <c:v>0.13600000000000001</c:v>
                </c:pt>
                <c:pt idx="498">
                  <c:v>0.13500000000000001</c:v>
                </c:pt>
                <c:pt idx="499">
                  <c:v>0.13400000000000001</c:v>
                </c:pt>
                <c:pt idx="500">
                  <c:v>0.13300000000000001</c:v>
                </c:pt>
                <c:pt idx="501">
                  <c:v>0.13200000000000001</c:v>
                </c:pt>
                <c:pt idx="502">
                  <c:v>0.13100000000000001</c:v>
                </c:pt>
                <c:pt idx="503">
                  <c:v>0.13</c:v>
                </c:pt>
                <c:pt idx="504">
                  <c:v>0.129</c:v>
                </c:pt>
                <c:pt idx="505">
                  <c:v>0.128</c:v>
                </c:pt>
                <c:pt idx="506">
                  <c:v>0.127</c:v>
                </c:pt>
                <c:pt idx="507">
                  <c:v>0.126</c:v>
                </c:pt>
                <c:pt idx="508">
                  <c:v>0.125</c:v>
                </c:pt>
                <c:pt idx="509">
                  <c:v>0.124</c:v>
                </c:pt>
                <c:pt idx="510">
                  <c:v>0.123</c:v>
                </c:pt>
                <c:pt idx="511">
                  <c:v>0.122</c:v>
                </c:pt>
                <c:pt idx="512">
                  <c:v>0.121</c:v>
                </c:pt>
                <c:pt idx="513">
                  <c:v>0.12</c:v>
                </c:pt>
                <c:pt idx="514">
                  <c:v>0.11899999999999999</c:v>
                </c:pt>
                <c:pt idx="515">
                  <c:v>0.11799999999999999</c:v>
                </c:pt>
                <c:pt idx="516">
                  <c:v>0.11700000000000001</c:v>
                </c:pt>
                <c:pt idx="517">
                  <c:v>0.11600000000000001</c:v>
                </c:pt>
                <c:pt idx="518">
                  <c:v>0.115</c:v>
                </c:pt>
                <c:pt idx="519">
                  <c:v>0.114</c:v>
                </c:pt>
                <c:pt idx="520">
                  <c:v>0.113</c:v>
                </c:pt>
                <c:pt idx="521">
                  <c:v>0.112</c:v>
                </c:pt>
                <c:pt idx="522">
                  <c:v>0.111</c:v>
                </c:pt>
                <c:pt idx="523">
                  <c:v>0.11</c:v>
                </c:pt>
                <c:pt idx="524">
                  <c:v>0.109</c:v>
                </c:pt>
                <c:pt idx="525">
                  <c:v>0.108</c:v>
                </c:pt>
                <c:pt idx="526">
                  <c:v>0.107</c:v>
                </c:pt>
                <c:pt idx="527">
                  <c:v>0.106</c:v>
                </c:pt>
                <c:pt idx="528">
                  <c:v>0.105</c:v>
                </c:pt>
                <c:pt idx="529">
                  <c:v>0.104</c:v>
                </c:pt>
                <c:pt idx="530">
                  <c:v>0.10299999999999999</c:v>
                </c:pt>
                <c:pt idx="531">
                  <c:v>0.10199999999999999</c:v>
                </c:pt>
                <c:pt idx="532">
                  <c:v>0.10100000000000001</c:v>
                </c:pt>
                <c:pt idx="533">
                  <c:v>0.1</c:v>
                </c:pt>
                <c:pt idx="534">
                  <c:v>9.9000000000000005E-2</c:v>
                </c:pt>
                <c:pt idx="535">
                  <c:v>9.8000000000000004E-2</c:v>
                </c:pt>
                <c:pt idx="536">
                  <c:v>9.7000000000000003E-2</c:v>
                </c:pt>
                <c:pt idx="537">
                  <c:v>9.6000000000000002E-2</c:v>
                </c:pt>
                <c:pt idx="538">
                  <c:v>9.5000000000000001E-2</c:v>
                </c:pt>
                <c:pt idx="539">
                  <c:v>9.4E-2</c:v>
                </c:pt>
                <c:pt idx="540">
                  <c:v>9.2999999999999999E-2</c:v>
                </c:pt>
                <c:pt idx="541">
                  <c:v>9.1999999999999998E-2</c:v>
                </c:pt>
                <c:pt idx="542">
                  <c:v>9.0999999999999998E-2</c:v>
                </c:pt>
                <c:pt idx="543">
                  <c:v>0.09</c:v>
                </c:pt>
                <c:pt idx="544">
                  <c:v>8.8999999999999996E-2</c:v>
                </c:pt>
                <c:pt idx="545">
                  <c:v>8.7999999999999995E-2</c:v>
                </c:pt>
                <c:pt idx="546">
                  <c:v>8.6999999999999994E-2</c:v>
                </c:pt>
                <c:pt idx="547">
                  <c:v>8.5999999999999993E-2</c:v>
                </c:pt>
                <c:pt idx="548">
                  <c:v>8.5000000000000006E-2</c:v>
                </c:pt>
                <c:pt idx="549">
                  <c:v>8.4000000000000005E-2</c:v>
                </c:pt>
                <c:pt idx="550">
                  <c:v>8.3000000000000004E-2</c:v>
                </c:pt>
                <c:pt idx="551">
                  <c:v>8.2000000000000003E-2</c:v>
                </c:pt>
                <c:pt idx="552">
                  <c:v>8.1000000000000003E-2</c:v>
                </c:pt>
                <c:pt idx="553">
                  <c:v>0.08</c:v>
                </c:pt>
                <c:pt idx="554">
                  <c:v>7.9000000000000001E-2</c:v>
                </c:pt>
                <c:pt idx="555">
                  <c:v>7.8E-2</c:v>
                </c:pt>
                <c:pt idx="556">
                  <c:v>7.6999999999999999E-2</c:v>
                </c:pt>
                <c:pt idx="557">
                  <c:v>7.5999999999999998E-2</c:v>
                </c:pt>
                <c:pt idx="558">
                  <c:v>7.4999999999999997E-2</c:v>
                </c:pt>
                <c:pt idx="559">
                  <c:v>7.3999999999999996E-2</c:v>
                </c:pt>
                <c:pt idx="560">
                  <c:v>7.2999999999999995E-2</c:v>
                </c:pt>
                <c:pt idx="561">
                  <c:v>7.1999999999999995E-2</c:v>
                </c:pt>
                <c:pt idx="562">
                  <c:v>7.0999999999999994E-2</c:v>
                </c:pt>
                <c:pt idx="563">
                  <c:v>7.0000000000000007E-2</c:v>
                </c:pt>
                <c:pt idx="564">
                  <c:v>6.9000000000000006E-2</c:v>
                </c:pt>
                <c:pt idx="565">
                  <c:v>6.8000000000000005E-2</c:v>
                </c:pt>
                <c:pt idx="566">
                  <c:v>6.7000000000000004E-2</c:v>
                </c:pt>
                <c:pt idx="567">
                  <c:v>6.6000000000000003E-2</c:v>
                </c:pt>
                <c:pt idx="568">
                  <c:v>6.5000000000000002E-2</c:v>
                </c:pt>
                <c:pt idx="569">
                  <c:v>6.4000000000000001E-2</c:v>
                </c:pt>
                <c:pt idx="570">
                  <c:v>6.3E-2</c:v>
                </c:pt>
                <c:pt idx="571">
                  <c:v>6.2E-2</c:v>
                </c:pt>
                <c:pt idx="572">
                  <c:v>6.0999999999999999E-2</c:v>
                </c:pt>
                <c:pt idx="573">
                  <c:v>0.06</c:v>
                </c:pt>
                <c:pt idx="574">
                  <c:v>5.8999999999999997E-2</c:v>
                </c:pt>
                <c:pt idx="575">
                  <c:v>5.8000000000000003E-2</c:v>
                </c:pt>
                <c:pt idx="576">
                  <c:v>5.7000000000000002E-2</c:v>
                </c:pt>
                <c:pt idx="577">
                  <c:v>5.6000000000000001E-2</c:v>
                </c:pt>
                <c:pt idx="578">
                  <c:v>5.5E-2</c:v>
                </c:pt>
                <c:pt idx="579">
                  <c:v>5.3999999999999999E-2</c:v>
                </c:pt>
                <c:pt idx="580">
                  <c:v>5.2999999999999999E-2</c:v>
                </c:pt>
                <c:pt idx="581">
                  <c:v>5.1999999999999998E-2</c:v>
                </c:pt>
                <c:pt idx="582">
                  <c:v>5.0999999999999997E-2</c:v>
                </c:pt>
                <c:pt idx="583">
                  <c:v>0.05</c:v>
                </c:pt>
                <c:pt idx="584">
                  <c:v>4.9000000000000002E-2</c:v>
                </c:pt>
                <c:pt idx="585">
                  <c:v>4.8000000000000001E-2</c:v>
                </c:pt>
                <c:pt idx="586">
                  <c:v>4.7E-2</c:v>
                </c:pt>
                <c:pt idx="587">
                  <c:v>4.5999999999999999E-2</c:v>
                </c:pt>
                <c:pt idx="588">
                  <c:v>4.4999999999999998E-2</c:v>
                </c:pt>
                <c:pt idx="589">
                  <c:v>4.3999999999999997E-2</c:v>
                </c:pt>
                <c:pt idx="590">
                  <c:v>4.2999999999999997E-2</c:v>
                </c:pt>
                <c:pt idx="591">
                  <c:v>4.2000000000000003E-2</c:v>
                </c:pt>
                <c:pt idx="592">
                  <c:v>4.1000000000000002E-2</c:v>
                </c:pt>
                <c:pt idx="593">
                  <c:v>0.04</c:v>
                </c:pt>
                <c:pt idx="594">
                  <c:v>3.9E-2</c:v>
                </c:pt>
                <c:pt idx="595">
                  <c:v>3.7999999999999999E-2</c:v>
                </c:pt>
                <c:pt idx="596">
                  <c:v>3.6999999999999998E-2</c:v>
                </c:pt>
                <c:pt idx="597">
                  <c:v>3.5999999999999997E-2</c:v>
                </c:pt>
                <c:pt idx="598">
                  <c:v>3.5000000000000003E-2</c:v>
                </c:pt>
                <c:pt idx="599">
                  <c:v>3.4000000000000002E-2</c:v>
                </c:pt>
                <c:pt idx="600">
                  <c:v>3.3000000000000002E-2</c:v>
                </c:pt>
                <c:pt idx="601">
                  <c:v>3.2000000000000001E-2</c:v>
                </c:pt>
                <c:pt idx="602">
                  <c:v>3.1E-2</c:v>
                </c:pt>
                <c:pt idx="603">
                  <c:v>0.03</c:v>
                </c:pt>
                <c:pt idx="604">
                  <c:v>2.9000000000000001E-2</c:v>
                </c:pt>
                <c:pt idx="605">
                  <c:v>2.8000000000000001E-2</c:v>
                </c:pt>
                <c:pt idx="606">
                  <c:v>2.7E-2</c:v>
                </c:pt>
                <c:pt idx="607">
                  <c:v>2.5999999999999999E-2</c:v>
                </c:pt>
                <c:pt idx="608">
                  <c:v>2.5000000000000001E-2</c:v>
                </c:pt>
                <c:pt idx="609">
                  <c:v>2.4E-2</c:v>
                </c:pt>
                <c:pt idx="610">
                  <c:v>2.3E-2</c:v>
                </c:pt>
                <c:pt idx="611">
                  <c:v>2.1999999999999999E-2</c:v>
                </c:pt>
                <c:pt idx="612">
                  <c:v>2.1000000000000001E-2</c:v>
                </c:pt>
                <c:pt idx="613">
                  <c:v>0.02</c:v>
                </c:pt>
                <c:pt idx="614">
                  <c:v>1.9E-2</c:v>
                </c:pt>
                <c:pt idx="615">
                  <c:v>1.7999999999999999E-2</c:v>
                </c:pt>
                <c:pt idx="616">
                  <c:v>1.7000000000000001E-2</c:v>
                </c:pt>
                <c:pt idx="617">
                  <c:v>1.6E-2</c:v>
                </c:pt>
                <c:pt idx="618">
                  <c:v>1.4999999999999999E-2</c:v>
                </c:pt>
                <c:pt idx="619">
                  <c:v>1.4E-2</c:v>
                </c:pt>
                <c:pt idx="620">
                  <c:v>1.2999999999999999E-2</c:v>
                </c:pt>
                <c:pt idx="621">
                  <c:v>1.2E-2</c:v>
                </c:pt>
                <c:pt idx="622">
                  <c:v>1.0999999999999999E-2</c:v>
                </c:pt>
                <c:pt idx="623">
                  <c:v>0.01</c:v>
                </c:pt>
                <c:pt idx="624">
                  <c:v>8.9999999999999993E-3</c:v>
                </c:pt>
                <c:pt idx="625">
                  <c:v>8.0000000000000002E-3</c:v>
                </c:pt>
                <c:pt idx="626">
                  <c:v>7.0000000000000001E-3</c:v>
                </c:pt>
                <c:pt idx="627">
                  <c:v>6.0000000000000001E-3</c:v>
                </c:pt>
                <c:pt idx="628">
                  <c:v>5.0000000000000001E-3</c:v>
                </c:pt>
                <c:pt idx="629">
                  <c:v>4.0000000000000001E-3</c:v>
                </c:pt>
                <c:pt idx="630">
                  <c:v>3.0000000000000001E-3</c:v>
                </c:pt>
                <c:pt idx="631">
                  <c:v>2E-3</c:v>
                </c:pt>
                <c:pt idx="632" formatCode="0.00E+00">
                  <c:v>1E-3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2697488"/>
        <c:axId val="262698048"/>
      </c:scatterChart>
      <c:scatterChart>
        <c:scatterStyle val="lineMarker"/>
        <c:varyColors val="0"/>
        <c:ser>
          <c:idx val="1"/>
          <c:order val="1"/>
          <c:spPr>
            <a:ln w="31750" cap="rnd">
              <a:solidFill>
                <a:srgbClr val="44546A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Sheet1!$D$4:$D$521</c:f>
              <c:numCache>
                <c:formatCode>0.00</c:formatCode>
                <c:ptCount val="518"/>
                <c:pt idx="0">
                  <c:v>0.91239999999999999</c:v>
                </c:pt>
                <c:pt idx="1">
                  <c:v>0.98839999999999995</c:v>
                </c:pt>
                <c:pt idx="2">
                  <c:v>0.98839999999999995</c:v>
                </c:pt>
                <c:pt idx="3">
                  <c:v>1.2160000000000002</c:v>
                </c:pt>
                <c:pt idx="4">
                  <c:v>1.2160000000000002</c:v>
                </c:pt>
                <c:pt idx="5">
                  <c:v>1.2160000000000002</c:v>
                </c:pt>
                <c:pt idx="6">
                  <c:v>1.2160000000000002</c:v>
                </c:pt>
                <c:pt idx="7">
                  <c:v>1.2160000000000002</c:v>
                </c:pt>
                <c:pt idx="8">
                  <c:v>1.292</c:v>
                </c:pt>
                <c:pt idx="9">
                  <c:v>1.292</c:v>
                </c:pt>
                <c:pt idx="10">
                  <c:v>1.292</c:v>
                </c:pt>
                <c:pt idx="11">
                  <c:v>1.5209999999999999</c:v>
                </c:pt>
                <c:pt idx="12">
                  <c:v>1.5209999999999999</c:v>
                </c:pt>
                <c:pt idx="13">
                  <c:v>1.5209999999999999</c:v>
                </c:pt>
                <c:pt idx="14">
                  <c:v>1.5209999999999999</c:v>
                </c:pt>
                <c:pt idx="15">
                  <c:v>1.597</c:v>
                </c:pt>
                <c:pt idx="16">
                  <c:v>1.597</c:v>
                </c:pt>
                <c:pt idx="17">
                  <c:v>1.8250000000000002</c:v>
                </c:pt>
                <c:pt idx="18">
                  <c:v>1.8250000000000002</c:v>
                </c:pt>
                <c:pt idx="19">
                  <c:v>1.8250000000000002</c:v>
                </c:pt>
                <c:pt idx="20">
                  <c:v>1.8250000000000002</c:v>
                </c:pt>
                <c:pt idx="21">
                  <c:v>1.901</c:v>
                </c:pt>
                <c:pt idx="22">
                  <c:v>1.901</c:v>
                </c:pt>
                <c:pt idx="23">
                  <c:v>2.129</c:v>
                </c:pt>
                <c:pt idx="24">
                  <c:v>2.129</c:v>
                </c:pt>
                <c:pt idx="25">
                  <c:v>2.129</c:v>
                </c:pt>
                <c:pt idx="26">
                  <c:v>2.2050000000000001</c:v>
                </c:pt>
                <c:pt idx="27">
                  <c:v>2.2050000000000001</c:v>
                </c:pt>
                <c:pt idx="28">
                  <c:v>2.4329999999999998</c:v>
                </c:pt>
                <c:pt idx="29">
                  <c:v>2.4329999999999998</c:v>
                </c:pt>
                <c:pt idx="30">
                  <c:v>2.4329999999999998</c:v>
                </c:pt>
                <c:pt idx="31">
                  <c:v>2.5089999999999999</c:v>
                </c:pt>
                <c:pt idx="32">
                  <c:v>2.7369999999999997</c:v>
                </c:pt>
                <c:pt idx="33">
                  <c:v>2.7369999999999997</c:v>
                </c:pt>
                <c:pt idx="34">
                  <c:v>2.7369999999999997</c:v>
                </c:pt>
                <c:pt idx="35">
                  <c:v>2.8130000000000002</c:v>
                </c:pt>
                <c:pt idx="36">
                  <c:v>3.0410000000000004</c:v>
                </c:pt>
                <c:pt idx="37">
                  <c:v>3.0410000000000004</c:v>
                </c:pt>
                <c:pt idx="38">
                  <c:v>3.117</c:v>
                </c:pt>
                <c:pt idx="39">
                  <c:v>3.3450000000000002</c:v>
                </c:pt>
                <c:pt idx="40">
                  <c:v>3.3450000000000002</c:v>
                </c:pt>
                <c:pt idx="41">
                  <c:v>3.4209999999999998</c:v>
                </c:pt>
                <c:pt idx="42">
                  <c:v>3.649</c:v>
                </c:pt>
                <c:pt idx="43">
                  <c:v>3.649</c:v>
                </c:pt>
                <c:pt idx="44">
                  <c:v>3.649</c:v>
                </c:pt>
                <c:pt idx="45">
                  <c:v>3.8010000000000002</c:v>
                </c:pt>
                <c:pt idx="46">
                  <c:v>3.9539999999999997</c:v>
                </c:pt>
                <c:pt idx="47">
                  <c:v>4.03</c:v>
                </c:pt>
                <c:pt idx="48">
                  <c:v>4.258</c:v>
                </c:pt>
                <c:pt idx="49">
                  <c:v>4.258</c:v>
                </c:pt>
                <c:pt idx="50">
                  <c:v>4.3340000000000005</c:v>
                </c:pt>
                <c:pt idx="51">
                  <c:v>4.5619999999999994</c:v>
                </c:pt>
                <c:pt idx="52">
                  <c:v>4.5619999999999994</c:v>
                </c:pt>
                <c:pt idx="53">
                  <c:v>4.79</c:v>
                </c:pt>
                <c:pt idx="54">
                  <c:v>4.8659999999999997</c:v>
                </c:pt>
                <c:pt idx="55">
                  <c:v>4.8659999999999997</c:v>
                </c:pt>
                <c:pt idx="56">
                  <c:v>4.8659999999999997</c:v>
                </c:pt>
                <c:pt idx="57">
                  <c:v>5.17</c:v>
                </c:pt>
                <c:pt idx="58">
                  <c:v>5.17</c:v>
                </c:pt>
                <c:pt idx="59">
                  <c:v>5.17</c:v>
                </c:pt>
                <c:pt idx="60">
                  <c:v>5.17</c:v>
                </c:pt>
                <c:pt idx="61">
                  <c:v>5.2460000000000004</c:v>
                </c:pt>
                <c:pt idx="62">
                  <c:v>5.4739999999999993</c:v>
                </c:pt>
                <c:pt idx="63">
                  <c:v>5.4739999999999993</c:v>
                </c:pt>
                <c:pt idx="64">
                  <c:v>5.4739999999999993</c:v>
                </c:pt>
                <c:pt idx="65">
                  <c:v>5.6260000000000003</c:v>
                </c:pt>
                <c:pt idx="66">
                  <c:v>5.7780000000000005</c:v>
                </c:pt>
                <c:pt idx="67">
                  <c:v>5.8540000000000001</c:v>
                </c:pt>
                <c:pt idx="68">
                  <c:v>6.0820000000000007</c:v>
                </c:pt>
                <c:pt idx="69">
                  <c:v>6.1580000000000004</c:v>
                </c:pt>
                <c:pt idx="70">
                  <c:v>6.3860000000000001</c:v>
                </c:pt>
                <c:pt idx="71">
                  <c:v>6.6909999999999998</c:v>
                </c:pt>
                <c:pt idx="72">
                  <c:v>6.7669999999999995</c:v>
                </c:pt>
                <c:pt idx="73">
                  <c:v>6.9950000000000001</c:v>
                </c:pt>
                <c:pt idx="74">
                  <c:v>7.2989999999999995</c:v>
                </c:pt>
                <c:pt idx="75">
                  <c:v>7.375</c:v>
                </c:pt>
                <c:pt idx="76">
                  <c:v>7.6029999999999998</c:v>
                </c:pt>
                <c:pt idx="77">
                  <c:v>7.9070000000000009</c:v>
                </c:pt>
                <c:pt idx="78">
                  <c:v>8.1349999999999998</c:v>
                </c:pt>
                <c:pt idx="79">
                  <c:v>8.2870000000000008</c:v>
                </c:pt>
                <c:pt idx="80">
                  <c:v>8.5150000000000006</c:v>
                </c:pt>
                <c:pt idx="81">
                  <c:v>8.8189999999999991</c:v>
                </c:pt>
                <c:pt idx="82">
                  <c:v>8.8949999999999996</c:v>
                </c:pt>
                <c:pt idx="83">
                  <c:v>9.1999999999999993</c:v>
                </c:pt>
                <c:pt idx="84">
                  <c:v>9.5040000000000013</c:v>
                </c:pt>
                <c:pt idx="85">
                  <c:v>9.8079999999999998</c:v>
                </c:pt>
                <c:pt idx="86">
                  <c:v>10.11</c:v>
                </c:pt>
                <c:pt idx="87">
                  <c:v>10.34</c:v>
                </c:pt>
                <c:pt idx="88">
                  <c:v>10.64</c:v>
                </c:pt>
                <c:pt idx="89">
                  <c:v>10.950000000000001</c:v>
                </c:pt>
                <c:pt idx="90">
                  <c:v>11.25</c:v>
                </c:pt>
                <c:pt idx="91">
                  <c:v>11.559999999999999</c:v>
                </c:pt>
                <c:pt idx="92">
                  <c:v>11.86</c:v>
                </c:pt>
                <c:pt idx="93">
                  <c:v>12.16</c:v>
                </c:pt>
                <c:pt idx="94">
                  <c:v>12.469999999999999</c:v>
                </c:pt>
                <c:pt idx="95">
                  <c:v>12.77</c:v>
                </c:pt>
                <c:pt idx="96">
                  <c:v>13.08</c:v>
                </c:pt>
                <c:pt idx="97">
                  <c:v>13.38</c:v>
                </c:pt>
                <c:pt idx="98">
                  <c:v>13.76</c:v>
                </c:pt>
                <c:pt idx="99">
                  <c:v>14.07</c:v>
                </c:pt>
                <c:pt idx="100">
                  <c:v>14.600000000000001</c:v>
                </c:pt>
                <c:pt idx="101">
                  <c:v>14.9</c:v>
                </c:pt>
                <c:pt idx="102">
                  <c:v>15.28</c:v>
                </c:pt>
                <c:pt idx="103">
                  <c:v>15.590000000000002</c:v>
                </c:pt>
                <c:pt idx="104">
                  <c:v>16.04</c:v>
                </c:pt>
                <c:pt idx="105">
                  <c:v>16.419999999999998</c:v>
                </c:pt>
                <c:pt idx="106">
                  <c:v>16.799999999999997</c:v>
                </c:pt>
                <c:pt idx="107">
                  <c:v>17.180000000000003</c:v>
                </c:pt>
                <c:pt idx="108">
                  <c:v>17.64</c:v>
                </c:pt>
                <c:pt idx="109">
                  <c:v>18.02</c:v>
                </c:pt>
                <c:pt idx="110">
                  <c:v>18.55</c:v>
                </c:pt>
                <c:pt idx="111">
                  <c:v>18.93</c:v>
                </c:pt>
                <c:pt idx="112">
                  <c:v>19.39</c:v>
                </c:pt>
                <c:pt idx="113">
                  <c:v>19.84</c:v>
                </c:pt>
                <c:pt idx="114">
                  <c:v>20.380000000000003</c:v>
                </c:pt>
                <c:pt idx="115">
                  <c:v>20.76</c:v>
                </c:pt>
                <c:pt idx="116">
                  <c:v>21.290000000000003</c:v>
                </c:pt>
                <c:pt idx="117">
                  <c:v>21.67</c:v>
                </c:pt>
                <c:pt idx="118">
                  <c:v>22.28</c:v>
                </c:pt>
                <c:pt idx="119">
                  <c:v>22.81</c:v>
                </c:pt>
                <c:pt idx="120">
                  <c:v>23.19</c:v>
                </c:pt>
                <c:pt idx="121">
                  <c:v>23.72</c:v>
                </c:pt>
                <c:pt idx="122">
                  <c:v>24.33</c:v>
                </c:pt>
                <c:pt idx="123">
                  <c:v>24.790000000000003</c:v>
                </c:pt>
                <c:pt idx="124">
                  <c:v>25.39</c:v>
                </c:pt>
                <c:pt idx="125">
                  <c:v>25.93</c:v>
                </c:pt>
                <c:pt idx="126">
                  <c:v>26.529999999999998</c:v>
                </c:pt>
                <c:pt idx="127">
                  <c:v>27.07</c:v>
                </c:pt>
                <c:pt idx="128">
                  <c:v>27.67</c:v>
                </c:pt>
                <c:pt idx="129">
                  <c:v>28.21</c:v>
                </c:pt>
                <c:pt idx="130">
                  <c:v>28.74</c:v>
                </c:pt>
                <c:pt idx="131">
                  <c:v>29.349999999999998</c:v>
                </c:pt>
                <c:pt idx="132">
                  <c:v>30.110000000000003</c:v>
                </c:pt>
                <c:pt idx="133">
                  <c:v>30.639999999999997</c:v>
                </c:pt>
                <c:pt idx="134">
                  <c:v>31.319999999999997</c:v>
                </c:pt>
                <c:pt idx="135">
                  <c:v>32.01</c:v>
                </c:pt>
                <c:pt idx="136">
                  <c:v>32.620000000000005</c:v>
                </c:pt>
                <c:pt idx="137">
                  <c:v>33.22</c:v>
                </c:pt>
                <c:pt idx="138">
                  <c:v>33.83</c:v>
                </c:pt>
                <c:pt idx="139">
                  <c:v>34.520000000000003</c:v>
                </c:pt>
                <c:pt idx="140">
                  <c:v>35.28</c:v>
                </c:pt>
                <c:pt idx="141">
                  <c:v>35.96</c:v>
                </c:pt>
                <c:pt idx="142">
                  <c:v>36.57</c:v>
                </c:pt>
                <c:pt idx="143">
                  <c:v>37.33</c:v>
                </c:pt>
                <c:pt idx="144">
                  <c:v>38.090000000000003</c:v>
                </c:pt>
                <c:pt idx="145">
                  <c:v>38.699999999999996</c:v>
                </c:pt>
                <c:pt idx="146">
                  <c:v>39.46</c:v>
                </c:pt>
                <c:pt idx="147">
                  <c:v>40.22</c:v>
                </c:pt>
                <c:pt idx="148">
                  <c:v>40.9</c:v>
                </c:pt>
                <c:pt idx="149">
                  <c:v>41.739999999999995</c:v>
                </c:pt>
                <c:pt idx="150">
                  <c:v>42.35</c:v>
                </c:pt>
                <c:pt idx="151">
                  <c:v>43.180000000000007</c:v>
                </c:pt>
                <c:pt idx="152">
                  <c:v>43.949999999999996</c:v>
                </c:pt>
                <c:pt idx="153">
                  <c:v>44.78</c:v>
                </c:pt>
                <c:pt idx="154">
                  <c:v>45.54</c:v>
                </c:pt>
                <c:pt idx="155">
                  <c:v>46.3</c:v>
                </c:pt>
                <c:pt idx="156">
                  <c:v>47.06</c:v>
                </c:pt>
                <c:pt idx="157">
                  <c:v>47.82</c:v>
                </c:pt>
                <c:pt idx="158">
                  <c:v>48.81</c:v>
                </c:pt>
                <c:pt idx="159">
                  <c:v>49.65</c:v>
                </c:pt>
                <c:pt idx="160">
                  <c:v>50.33</c:v>
                </c:pt>
                <c:pt idx="161">
                  <c:v>51.239999999999995</c:v>
                </c:pt>
                <c:pt idx="162">
                  <c:v>52.080000000000005</c:v>
                </c:pt>
                <c:pt idx="163">
                  <c:v>52.92</c:v>
                </c:pt>
                <c:pt idx="164">
                  <c:v>53.83</c:v>
                </c:pt>
                <c:pt idx="165">
                  <c:v>54.74</c:v>
                </c:pt>
                <c:pt idx="166">
                  <c:v>55.5</c:v>
                </c:pt>
                <c:pt idx="167">
                  <c:v>56.41</c:v>
                </c:pt>
                <c:pt idx="168">
                  <c:v>57.33</c:v>
                </c:pt>
                <c:pt idx="169">
                  <c:v>58.239999999999995</c:v>
                </c:pt>
                <c:pt idx="170">
                  <c:v>59.3</c:v>
                </c:pt>
                <c:pt idx="171">
                  <c:v>60.059999999999995</c:v>
                </c:pt>
                <c:pt idx="172">
                  <c:v>60.980000000000004</c:v>
                </c:pt>
                <c:pt idx="173">
                  <c:v>61.959999999999994</c:v>
                </c:pt>
                <c:pt idx="174">
                  <c:v>62.8</c:v>
                </c:pt>
                <c:pt idx="175">
                  <c:v>63.79</c:v>
                </c:pt>
                <c:pt idx="176">
                  <c:v>64.78</c:v>
                </c:pt>
                <c:pt idx="177">
                  <c:v>65.69</c:v>
                </c:pt>
                <c:pt idx="178">
                  <c:v>66.600000000000009</c:v>
                </c:pt>
                <c:pt idx="179">
                  <c:v>67.589999999999989</c:v>
                </c:pt>
                <c:pt idx="180">
                  <c:v>68.58</c:v>
                </c:pt>
                <c:pt idx="181">
                  <c:v>69.489999999999995</c:v>
                </c:pt>
                <c:pt idx="182">
                  <c:v>70.56</c:v>
                </c:pt>
                <c:pt idx="183">
                  <c:v>71.47</c:v>
                </c:pt>
                <c:pt idx="184">
                  <c:v>72.38</c:v>
                </c:pt>
                <c:pt idx="185">
                  <c:v>73.289999999999992</c:v>
                </c:pt>
                <c:pt idx="186">
                  <c:v>74.430000000000007</c:v>
                </c:pt>
                <c:pt idx="187">
                  <c:v>75.350000000000009</c:v>
                </c:pt>
                <c:pt idx="188">
                  <c:v>76.33</c:v>
                </c:pt>
                <c:pt idx="189">
                  <c:v>77.399999999999991</c:v>
                </c:pt>
                <c:pt idx="190">
                  <c:v>78.39</c:v>
                </c:pt>
                <c:pt idx="191">
                  <c:v>79.36999999999999</c:v>
                </c:pt>
                <c:pt idx="192">
                  <c:v>80.44</c:v>
                </c:pt>
                <c:pt idx="193">
                  <c:v>81.429999999999993</c:v>
                </c:pt>
                <c:pt idx="194">
                  <c:v>82.42</c:v>
                </c:pt>
                <c:pt idx="195">
                  <c:v>83.25</c:v>
                </c:pt>
                <c:pt idx="196">
                  <c:v>84.54</c:v>
                </c:pt>
                <c:pt idx="197">
                  <c:v>85.76</c:v>
                </c:pt>
                <c:pt idx="198">
                  <c:v>86.67</c:v>
                </c:pt>
                <c:pt idx="199">
                  <c:v>87.89</c:v>
                </c:pt>
                <c:pt idx="200">
                  <c:v>88.949999999999989</c:v>
                </c:pt>
                <c:pt idx="201">
                  <c:v>89.94</c:v>
                </c:pt>
                <c:pt idx="202">
                  <c:v>91.16</c:v>
                </c:pt>
                <c:pt idx="203">
                  <c:v>92.15</c:v>
                </c:pt>
                <c:pt idx="204">
                  <c:v>93.289999999999992</c:v>
                </c:pt>
                <c:pt idx="205">
                  <c:v>94.28</c:v>
                </c:pt>
                <c:pt idx="206">
                  <c:v>95.49</c:v>
                </c:pt>
                <c:pt idx="207">
                  <c:v>96.63</c:v>
                </c:pt>
                <c:pt idx="208">
                  <c:v>97.62</c:v>
                </c:pt>
                <c:pt idx="209">
                  <c:v>98.759999999999991</c:v>
                </c:pt>
                <c:pt idx="210">
                  <c:v>99.83</c:v>
                </c:pt>
                <c:pt idx="211">
                  <c:v>101</c:v>
                </c:pt>
                <c:pt idx="212">
                  <c:v>102.10000000000001</c:v>
                </c:pt>
                <c:pt idx="213">
                  <c:v>103.1</c:v>
                </c:pt>
                <c:pt idx="214">
                  <c:v>104.2</c:v>
                </c:pt>
                <c:pt idx="215">
                  <c:v>105.5</c:v>
                </c:pt>
                <c:pt idx="216">
                  <c:v>106.60000000000001</c:v>
                </c:pt>
                <c:pt idx="217">
                  <c:v>107.7</c:v>
                </c:pt>
                <c:pt idx="218">
                  <c:v>108.9</c:v>
                </c:pt>
                <c:pt idx="219">
                  <c:v>110</c:v>
                </c:pt>
                <c:pt idx="220">
                  <c:v>111</c:v>
                </c:pt>
                <c:pt idx="221">
                  <c:v>112.39999999999999</c:v>
                </c:pt>
                <c:pt idx="222">
                  <c:v>113.5</c:v>
                </c:pt>
                <c:pt idx="223">
                  <c:v>114.7</c:v>
                </c:pt>
                <c:pt idx="224">
                  <c:v>115.8</c:v>
                </c:pt>
                <c:pt idx="225">
                  <c:v>117</c:v>
                </c:pt>
                <c:pt idx="226">
                  <c:v>118.2</c:v>
                </c:pt>
                <c:pt idx="227">
                  <c:v>119.4</c:v>
                </c:pt>
                <c:pt idx="228">
                  <c:v>120.60000000000001</c:v>
                </c:pt>
                <c:pt idx="229">
                  <c:v>121.80000000000001</c:v>
                </c:pt>
                <c:pt idx="230">
                  <c:v>123.00000000000001</c:v>
                </c:pt>
                <c:pt idx="231">
                  <c:v>124.30000000000001</c:v>
                </c:pt>
                <c:pt idx="232">
                  <c:v>125.4</c:v>
                </c:pt>
                <c:pt idx="233">
                  <c:v>126.69999999999999</c:v>
                </c:pt>
                <c:pt idx="234">
                  <c:v>128</c:v>
                </c:pt>
                <c:pt idx="235">
                  <c:v>129.19999999999999</c:v>
                </c:pt>
                <c:pt idx="236">
                  <c:v>130.5</c:v>
                </c:pt>
                <c:pt idx="237">
                  <c:v>131.80000000000001</c:v>
                </c:pt>
                <c:pt idx="238">
                  <c:v>132.9</c:v>
                </c:pt>
                <c:pt idx="239">
                  <c:v>134.1</c:v>
                </c:pt>
                <c:pt idx="240">
                  <c:v>135.30000000000001</c:v>
                </c:pt>
                <c:pt idx="241">
                  <c:v>136.60000000000002</c:v>
                </c:pt>
                <c:pt idx="242">
                  <c:v>137.79999999999998</c:v>
                </c:pt>
                <c:pt idx="243">
                  <c:v>139.1</c:v>
                </c:pt>
                <c:pt idx="244">
                  <c:v>140.4</c:v>
                </c:pt>
                <c:pt idx="245">
                  <c:v>141.4</c:v>
                </c:pt>
                <c:pt idx="246">
                  <c:v>142.9</c:v>
                </c:pt>
                <c:pt idx="247">
                  <c:v>144.20000000000002</c:v>
                </c:pt>
                <c:pt idx="248">
                  <c:v>145.30000000000001</c:v>
                </c:pt>
                <c:pt idx="249">
                  <c:v>146.5</c:v>
                </c:pt>
                <c:pt idx="250">
                  <c:v>148</c:v>
                </c:pt>
                <c:pt idx="251">
                  <c:v>149.1</c:v>
                </c:pt>
                <c:pt idx="252">
                  <c:v>150.4</c:v>
                </c:pt>
                <c:pt idx="253">
                  <c:v>151.80000000000001</c:v>
                </c:pt>
                <c:pt idx="254">
                  <c:v>152.80000000000001</c:v>
                </c:pt>
                <c:pt idx="255">
                  <c:v>154.1</c:v>
                </c:pt>
                <c:pt idx="256">
                  <c:v>155.5</c:v>
                </c:pt>
                <c:pt idx="257">
                  <c:v>156.79999999999998</c:v>
                </c:pt>
                <c:pt idx="258">
                  <c:v>158</c:v>
                </c:pt>
                <c:pt idx="259">
                  <c:v>159.29999999999998</c:v>
                </c:pt>
                <c:pt idx="260">
                  <c:v>160.5</c:v>
                </c:pt>
                <c:pt idx="261">
                  <c:v>161.9</c:v>
                </c:pt>
                <c:pt idx="262">
                  <c:v>163.5</c:v>
                </c:pt>
                <c:pt idx="263">
                  <c:v>164.7</c:v>
                </c:pt>
                <c:pt idx="264">
                  <c:v>166</c:v>
                </c:pt>
                <c:pt idx="265">
                  <c:v>167.2</c:v>
                </c:pt>
                <c:pt idx="266">
                  <c:v>168.6</c:v>
                </c:pt>
                <c:pt idx="267">
                  <c:v>169.8</c:v>
                </c:pt>
                <c:pt idx="268">
                  <c:v>171.4</c:v>
                </c:pt>
                <c:pt idx="269">
                  <c:v>172.6</c:v>
                </c:pt>
                <c:pt idx="270">
                  <c:v>174.1</c:v>
                </c:pt>
                <c:pt idx="271">
                  <c:v>175.3</c:v>
                </c:pt>
                <c:pt idx="272">
                  <c:v>176.79999999999998</c:v>
                </c:pt>
                <c:pt idx="273">
                  <c:v>178.1</c:v>
                </c:pt>
                <c:pt idx="274">
                  <c:v>179.29999999999998</c:v>
                </c:pt>
                <c:pt idx="275">
                  <c:v>180.8</c:v>
                </c:pt>
                <c:pt idx="276">
                  <c:v>182.1</c:v>
                </c:pt>
                <c:pt idx="277">
                  <c:v>183.20000000000002</c:v>
                </c:pt>
                <c:pt idx="278">
                  <c:v>184.7</c:v>
                </c:pt>
                <c:pt idx="279">
                  <c:v>186</c:v>
                </c:pt>
                <c:pt idx="280">
                  <c:v>187.5</c:v>
                </c:pt>
                <c:pt idx="281">
                  <c:v>188.70000000000002</c:v>
                </c:pt>
                <c:pt idx="282">
                  <c:v>190.2</c:v>
                </c:pt>
                <c:pt idx="283">
                  <c:v>191.39999999999998</c:v>
                </c:pt>
                <c:pt idx="284">
                  <c:v>192.8</c:v>
                </c:pt>
                <c:pt idx="285">
                  <c:v>194.20000000000002</c:v>
                </c:pt>
                <c:pt idx="286">
                  <c:v>195.70000000000002</c:v>
                </c:pt>
                <c:pt idx="287">
                  <c:v>196.89999999999998</c:v>
                </c:pt>
                <c:pt idx="288">
                  <c:v>198.4</c:v>
                </c:pt>
                <c:pt idx="289">
                  <c:v>199.8</c:v>
                </c:pt>
                <c:pt idx="290">
                  <c:v>201.20000000000002</c:v>
                </c:pt>
                <c:pt idx="291">
                  <c:v>202.7</c:v>
                </c:pt>
                <c:pt idx="292">
                  <c:v>204</c:v>
                </c:pt>
                <c:pt idx="293">
                  <c:v>205.4</c:v>
                </c:pt>
                <c:pt idx="294">
                  <c:v>206.6</c:v>
                </c:pt>
                <c:pt idx="295">
                  <c:v>208.2</c:v>
                </c:pt>
                <c:pt idx="296">
                  <c:v>209.7</c:v>
                </c:pt>
                <c:pt idx="297">
                  <c:v>211.1</c:v>
                </c:pt>
                <c:pt idx="298">
                  <c:v>212.7</c:v>
                </c:pt>
                <c:pt idx="299">
                  <c:v>213.9</c:v>
                </c:pt>
                <c:pt idx="300">
                  <c:v>215.5</c:v>
                </c:pt>
                <c:pt idx="301">
                  <c:v>217</c:v>
                </c:pt>
                <c:pt idx="302">
                  <c:v>218.2</c:v>
                </c:pt>
                <c:pt idx="303">
                  <c:v>219.5</c:v>
                </c:pt>
                <c:pt idx="304">
                  <c:v>220.9</c:v>
                </c:pt>
                <c:pt idx="305">
                  <c:v>222.20000000000002</c:v>
                </c:pt>
                <c:pt idx="306">
                  <c:v>223.7</c:v>
                </c:pt>
                <c:pt idx="307">
                  <c:v>225.2</c:v>
                </c:pt>
                <c:pt idx="308">
                  <c:v>226.5</c:v>
                </c:pt>
                <c:pt idx="309">
                  <c:v>227.9</c:v>
                </c:pt>
                <c:pt idx="310">
                  <c:v>229.2</c:v>
                </c:pt>
                <c:pt idx="311">
                  <c:v>230.7</c:v>
                </c:pt>
                <c:pt idx="312">
                  <c:v>231.9</c:v>
                </c:pt>
                <c:pt idx="313">
                  <c:v>233.20000000000002</c:v>
                </c:pt>
                <c:pt idx="314">
                  <c:v>234.60000000000002</c:v>
                </c:pt>
                <c:pt idx="315">
                  <c:v>235.89999999999998</c:v>
                </c:pt>
                <c:pt idx="316">
                  <c:v>237.4</c:v>
                </c:pt>
                <c:pt idx="317">
                  <c:v>238.6</c:v>
                </c:pt>
                <c:pt idx="318">
                  <c:v>239.8</c:v>
                </c:pt>
                <c:pt idx="319">
                  <c:v>241.4</c:v>
                </c:pt>
                <c:pt idx="320">
                  <c:v>242.79999999999998</c:v>
                </c:pt>
                <c:pt idx="321">
                  <c:v>244.29999999999998</c:v>
                </c:pt>
                <c:pt idx="322">
                  <c:v>245.6</c:v>
                </c:pt>
                <c:pt idx="323">
                  <c:v>246.79999999999998</c:v>
                </c:pt>
                <c:pt idx="324">
                  <c:v>248.3</c:v>
                </c:pt>
                <c:pt idx="325">
                  <c:v>249.6</c:v>
                </c:pt>
                <c:pt idx="326">
                  <c:v>251.09999999999997</c:v>
                </c:pt>
                <c:pt idx="327">
                  <c:v>252.4</c:v>
                </c:pt>
                <c:pt idx="328">
                  <c:v>253.79999999999998</c:v>
                </c:pt>
                <c:pt idx="329">
                  <c:v>255.00000000000003</c:v>
                </c:pt>
                <c:pt idx="330">
                  <c:v>256.5</c:v>
                </c:pt>
                <c:pt idx="331">
                  <c:v>257.5</c:v>
                </c:pt>
                <c:pt idx="332">
                  <c:v>259</c:v>
                </c:pt>
                <c:pt idx="333">
                  <c:v>260.3</c:v>
                </c:pt>
                <c:pt idx="334">
                  <c:v>261.70000000000005</c:v>
                </c:pt>
                <c:pt idx="335">
                  <c:v>263</c:v>
                </c:pt>
                <c:pt idx="336">
                  <c:v>264.39999999999998</c:v>
                </c:pt>
                <c:pt idx="337">
                  <c:v>265.39999999999998</c:v>
                </c:pt>
                <c:pt idx="338">
                  <c:v>266.89999999999998</c:v>
                </c:pt>
                <c:pt idx="339">
                  <c:v>268.2</c:v>
                </c:pt>
                <c:pt idx="340">
                  <c:v>269.39999999999998</c:v>
                </c:pt>
                <c:pt idx="341">
                  <c:v>270.5</c:v>
                </c:pt>
                <c:pt idx="342">
                  <c:v>271.7</c:v>
                </c:pt>
                <c:pt idx="343">
                  <c:v>273</c:v>
                </c:pt>
                <c:pt idx="344">
                  <c:v>274.5</c:v>
                </c:pt>
                <c:pt idx="345">
                  <c:v>275.5</c:v>
                </c:pt>
                <c:pt idx="346">
                  <c:v>276.90000000000003</c:v>
                </c:pt>
                <c:pt idx="347">
                  <c:v>277.89999999999998</c:v>
                </c:pt>
                <c:pt idx="348">
                  <c:v>279.10000000000002</c:v>
                </c:pt>
                <c:pt idx="349">
                  <c:v>280.29999999999995</c:v>
                </c:pt>
                <c:pt idx="350">
                  <c:v>281.60000000000002</c:v>
                </c:pt>
                <c:pt idx="351">
                  <c:v>282.8</c:v>
                </c:pt>
                <c:pt idx="352">
                  <c:v>284</c:v>
                </c:pt>
                <c:pt idx="353">
                  <c:v>285.2</c:v>
                </c:pt>
                <c:pt idx="354">
                  <c:v>286.40000000000003</c:v>
                </c:pt>
                <c:pt idx="355">
                  <c:v>287.5</c:v>
                </c:pt>
                <c:pt idx="356">
                  <c:v>288.70000000000005</c:v>
                </c:pt>
                <c:pt idx="357">
                  <c:v>289.7</c:v>
                </c:pt>
                <c:pt idx="358">
                  <c:v>290.90000000000003</c:v>
                </c:pt>
                <c:pt idx="359">
                  <c:v>292.2</c:v>
                </c:pt>
                <c:pt idx="360">
                  <c:v>293.29999999999995</c:v>
                </c:pt>
                <c:pt idx="361">
                  <c:v>294.39999999999998</c:v>
                </c:pt>
                <c:pt idx="362">
                  <c:v>295.59999999999997</c:v>
                </c:pt>
                <c:pt idx="363">
                  <c:v>296.7</c:v>
                </c:pt>
                <c:pt idx="364">
                  <c:v>297.70000000000005</c:v>
                </c:pt>
                <c:pt idx="365">
                  <c:v>299</c:v>
                </c:pt>
                <c:pt idx="366">
                  <c:v>300</c:v>
                </c:pt>
                <c:pt idx="367">
                  <c:v>301</c:v>
                </c:pt>
                <c:pt idx="368">
                  <c:v>302</c:v>
                </c:pt>
                <c:pt idx="369">
                  <c:v>303.10000000000002</c:v>
                </c:pt>
                <c:pt idx="370">
                  <c:v>304</c:v>
                </c:pt>
                <c:pt idx="371">
                  <c:v>305.09999999999997</c:v>
                </c:pt>
                <c:pt idx="372">
                  <c:v>306.2</c:v>
                </c:pt>
                <c:pt idx="373">
                  <c:v>307.09999999999997</c:v>
                </c:pt>
                <c:pt idx="374">
                  <c:v>308.10000000000002</c:v>
                </c:pt>
                <c:pt idx="375">
                  <c:v>308.89999999999998</c:v>
                </c:pt>
                <c:pt idx="376">
                  <c:v>309.8</c:v>
                </c:pt>
                <c:pt idx="377">
                  <c:v>310.7</c:v>
                </c:pt>
                <c:pt idx="378">
                  <c:v>311.59999999999997</c:v>
                </c:pt>
                <c:pt idx="379">
                  <c:v>312.60000000000002</c:v>
                </c:pt>
                <c:pt idx="380">
                  <c:v>313.5</c:v>
                </c:pt>
                <c:pt idx="381">
                  <c:v>314.39999999999998</c:v>
                </c:pt>
                <c:pt idx="382">
                  <c:v>315.10000000000002</c:v>
                </c:pt>
                <c:pt idx="383">
                  <c:v>315.89999999999998</c:v>
                </c:pt>
                <c:pt idx="384">
                  <c:v>316.8</c:v>
                </c:pt>
                <c:pt idx="385">
                  <c:v>317.70000000000005</c:v>
                </c:pt>
                <c:pt idx="386">
                  <c:v>318.5</c:v>
                </c:pt>
                <c:pt idx="387">
                  <c:v>319.2</c:v>
                </c:pt>
                <c:pt idx="388">
                  <c:v>320.2</c:v>
                </c:pt>
                <c:pt idx="389">
                  <c:v>321.10000000000002</c:v>
                </c:pt>
                <c:pt idx="390">
                  <c:v>321.8</c:v>
                </c:pt>
                <c:pt idx="391">
                  <c:v>322.59999999999997</c:v>
                </c:pt>
                <c:pt idx="392">
                  <c:v>323.3</c:v>
                </c:pt>
                <c:pt idx="393">
                  <c:v>324</c:v>
                </c:pt>
                <c:pt idx="394">
                  <c:v>324.79999999999995</c:v>
                </c:pt>
                <c:pt idx="395">
                  <c:v>325.39999999999998</c:v>
                </c:pt>
                <c:pt idx="396">
                  <c:v>326.2</c:v>
                </c:pt>
                <c:pt idx="397">
                  <c:v>326.89999999999998</c:v>
                </c:pt>
                <c:pt idx="398">
                  <c:v>327.5</c:v>
                </c:pt>
                <c:pt idx="399">
                  <c:v>328.40000000000003</c:v>
                </c:pt>
                <c:pt idx="400">
                  <c:v>329</c:v>
                </c:pt>
                <c:pt idx="401">
                  <c:v>329.59999999999997</c:v>
                </c:pt>
                <c:pt idx="402">
                  <c:v>330.2</c:v>
                </c:pt>
                <c:pt idx="403">
                  <c:v>330.8</c:v>
                </c:pt>
                <c:pt idx="404">
                  <c:v>331.4</c:v>
                </c:pt>
                <c:pt idx="405">
                  <c:v>332</c:v>
                </c:pt>
                <c:pt idx="406">
                  <c:v>332.3</c:v>
                </c:pt>
                <c:pt idx="407">
                  <c:v>333.1</c:v>
                </c:pt>
                <c:pt idx="408">
                  <c:v>333.59999999999997</c:v>
                </c:pt>
                <c:pt idx="409">
                  <c:v>334.09999999999997</c:v>
                </c:pt>
                <c:pt idx="410">
                  <c:v>334.8</c:v>
                </c:pt>
                <c:pt idx="411">
                  <c:v>335.1</c:v>
                </c:pt>
                <c:pt idx="412">
                  <c:v>335.6</c:v>
                </c:pt>
                <c:pt idx="413">
                  <c:v>336.09999999999997</c:v>
                </c:pt>
                <c:pt idx="414">
                  <c:v>336.6</c:v>
                </c:pt>
                <c:pt idx="415">
                  <c:v>337.1</c:v>
                </c:pt>
                <c:pt idx="416">
                  <c:v>337.5</c:v>
                </c:pt>
                <c:pt idx="417">
                  <c:v>338</c:v>
                </c:pt>
                <c:pt idx="418">
                  <c:v>338.4</c:v>
                </c:pt>
                <c:pt idx="419">
                  <c:v>338.7</c:v>
                </c:pt>
                <c:pt idx="420">
                  <c:v>339.1</c:v>
                </c:pt>
                <c:pt idx="421">
                  <c:v>339.6</c:v>
                </c:pt>
                <c:pt idx="422">
                  <c:v>339.90000000000003</c:v>
                </c:pt>
                <c:pt idx="423">
                  <c:v>340.4</c:v>
                </c:pt>
                <c:pt idx="424">
                  <c:v>340.59999999999997</c:v>
                </c:pt>
                <c:pt idx="425">
                  <c:v>341</c:v>
                </c:pt>
                <c:pt idx="426">
                  <c:v>341.4</c:v>
                </c:pt>
                <c:pt idx="427">
                  <c:v>341.6</c:v>
                </c:pt>
                <c:pt idx="428">
                  <c:v>341.90000000000003</c:v>
                </c:pt>
                <c:pt idx="429">
                  <c:v>342.3</c:v>
                </c:pt>
                <c:pt idx="430">
                  <c:v>342.4</c:v>
                </c:pt>
                <c:pt idx="431">
                  <c:v>342.7</c:v>
                </c:pt>
                <c:pt idx="432">
                  <c:v>342.7</c:v>
                </c:pt>
                <c:pt idx="433">
                  <c:v>343</c:v>
                </c:pt>
                <c:pt idx="434">
                  <c:v>343.2</c:v>
                </c:pt>
                <c:pt idx="435">
                  <c:v>343.5</c:v>
                </c:pt>
                <c:pt idx="436">
                  <c:v>343.6</c:v>
                </c:pt>
                <c:pt idx="437">
                  <c:v>343.7</c:v>
                </c:pt>
                <c:pt idx="438">
                  <c:v>343.90000000000003</c:v>
                </c:pt>
                <c:pt idx="439">
                  <c:v>343.90000000000003</c:v>
                </c:pt>
                <c:pt idx="440">
                  <c:v>343.90000000000003</c:v>
                </c:pt>
                <c:pt idx="441">
                  <c:v>344</c:v>
                </c:pt>
                <c:pt idx="442">
                  <c:v>344.1</c:v>
                </c:pt>
                <c:pt idx="443">
                  <c:v>344.1</c:v>
                </c:pt>
                <c:pt idx="444">
                  <c:v>344.20000000000005</c:v>
                </c:pt>
                <c:pt idx="445">
                  <c:v>344.20000000000005</c:v>
                </c:pt>
                <c:pt idx="446">
                  <c:v>344.1</c:v>
                </c:pt>
                <c:pt idx="447">
                  <c:v>344</c:v>
                </c:pt>
                <c:pt idx="448">
                  <c:v>344.1</c:v>
                </c:pt>
                <c:pt idx="449">
                  <c:v>344</c:v>
                </c:pt>
                <c:pt idx="450">
                  <c:v>344</c:v>
                </c:pt>
                <c:pt idx="451">
                  <c:v>343.90000000000003</c:v>
                </c:pt>
                <c:pt idx="452">
                  <c:v>343.90000000000003</c:v>
                </c:pt>
                <c:pt idx="453">
                  <c:v>343.8</c:v>
                </c:pt>
                <c:pt idx="454">
                  <c:v>343.7</c:v>
                </c:pt>
                <c:pt idx="455">
                  <c:v>343.5</c:v>
                </c:pt>
                <c:pt idx="456">
                  <c:v>343.4</c:v>
                </c:pt>
                <c:pt idx="457">
                  <c:v>343.09999999999997</c:v>
                </c:pt>
                <c:pt idx="458">
                  <c:v>343.09999999999997</c:v>
                </c:pt>
                <c:pt idx="459">
                  <c:v>342.8</c:v>
                </c:pt>
                <c:pt idx="460">
                  <c:v>342.7</c:v>
                </c:pt>
                <c:pt idx="461">
                  <c:v>342.4</c:v>
                </c:pt>
                <c:pt idx="462">
                  <c:v>342.3</c:v>
                </c:pt>
                <c:pt idx="463">
                  <c:v>342.1</c:v>
                </c:pt>
                <c:pt idx="464">
                  <c:v>341.8</c:v>
                </c:pt>
                <c:pt idx="465">
                  <c:v>341.5</c:v>
                </c:pt>
                <c:pt idx="466">
                  <c:v>341.2</c:v>
                </c:pt>
                <c:pt idx="467">
                  <c:v>341</c:v>
                </c:pt>
                <c:pt idx="468">
                  <c:v>340.7</c:v>
                </c:pt>
                <c:pt idx="469">
                  <c:v>340.29999999999995</c:v>
                </c:pt>
                <c:pt idx="470">
                  <c:v>339.90000000000003</c:v>
                </c:pt>
                <c:pt idx="471">
                  <c:v>339.6</c:v>
                </c:pt>
                <c:pt idx="472">
                  <c:v>339.3</c:v>
                </c:pt>
                <c:pt idx="473">
                  <c:v>339</c:v>
                </c:pt>
                <c:pt idx="474">
                  <c:v>338.7</c:v>
                </c:pt>
                <c:pt idx="475">
                  <c:v>338.3</c:v>
                </c:pt>
                <c:pt idx="476">
                  <c:v>337.8</c:v>
                </c:pt>
                <c:pt idx="477">
                  <c:v>337.6</c:v>
                </c:pt>
                <c:pt idx="478">
                  <c:v>337.2</c:v>
                </c:pt>
                <c:pt idx="479">
                  <c:v>336.7</c:v>
                </c:pt>
                <c:pt idx="480">
                  <c:v>336.4</c:v>
                </c:pt>
                <c:pt idx="481">
                  <c:v>336</c:v>
                </c:pt>
                <c:pt idx="482">
                  <c:v>335.5</c:v>
                </c:pt>
                <c:pt idx="483">
                  <c:v>335.1</c:v>
                </c:pt>
                <c:pt idx="484">
                  <c:v>334.8</c:v>
                </c:pt>
                <c:pt idx="485">
                  <c:v>334.3</c:v>
                </c:pt>
                <c:pt idx="486">
                  <c:v>333.79999999999995</c:v>
                </c:pt>
                <c:pt idx="487">
                  <c:v>333.5</c:v>
                </c:pt>
                <c:pt idx="488">
                  <c:v>333.20000000000005</c:v>
                </c:pt>
                <c:pt idx="489">
                  <c:v>332.7</c:v>
                </c:pt>
                <c:pt idx="490">
                  <c:v>332.3</c:v>
                </c:pt>
                <c:pt idx="491">
                  <c:v>331.8</c:v>
                </c:pt>
                <c:pt idx="492">
                  <c:v>331.29999999999995</c:v>
                </c:pt>
                <c:pt idx="493">
                  <c:v>331</c:v>
                </c:pt>
                <c:pt idx="494">
                  <c:v>330.3</c:v>
                </c:pt>
                <c:pt idx="495">
                  <c:v>329.9</c:v>
                </c:pt>
                <c:pt idx="496">
                  <c:v>329.5</c:v>
                </c:pt>
                <c:pt idx="497">
                  <c:v>329</c:v>
                </c:pt>
                <c:pt idx="498">
                  <c:v>328.6</c:v>
                </c:pt>
                <c:pt idx="499">
                  <c:v>328.1</c:v>
                </c:pt>
                <c:pt idx="500">
                  <c:v>327.8</c:v>
                </c:pt>
                <c:pt idx="501">
                  <c:v>327.2</c:v>
                </c:pt>
                <c:pt idx="502">
                  <c:v>326.89999999999998</c:v>
                </c:pt>
                <c:pt idx="503">
                  <c:v>326.40000000000003</c:v>
                </c:pt>
                <c:pt idx="504">
                  <c:v>325.8</c:v>
                </c:pt>
                <c:pt idx="505">
                  <c:v>325.3</c:v>
                </c:pt>
                <c:pt idx="506">
                  <c:v>325</c:v>
                </c:pt>
                <c:pt idx="507">
                  <c:v>324.40000000000003</c:v>
                </c:pt>
                <c:pt idx="508">
                  <c:v>324.10000000000002</c:v>
                </c:pt>
                <c:pt idx="509">
                  <c:v>323.7</c:v>
                </c:pt>
                <c:pt idx="510">
                  <c:v>323.2</c:v>
                </c:pt>
                <c:pt idx="511">
                  <c:v>322.59999999999997</c:v>
                </c:pt>
                <c:pt idx="512">
                  <c:v>322.29999999999995</c:v>
                </c:pt>
                <c:pt idx="513">
                  <c:v>322</c:v>
                </c:pt>
                <c:pt idx="514">
                  <c:v>321.40000000000003</c:v>
                </c:pt>
                <c:pt idx="515">
                  <c:v>320.89999999999998</c:v>
                </c:pt>
                <c:pt idx="516">
                  <c:v>320.5</c:v>
                </c:pt>
                <c:pt idx="517">
                  <c:v>320.2</c:v>
                </c:pt>
              </c:numCache>
            </c:numRef>
          </c:xVal>
          <c:yVal>
            <c:numRef>
              <c:f>Sheet1!$F$4:$F$521</c:f>
              <c:numCache>
                <c:formatCode>0.00</c:formatCode>
                <c:ptCount val="518"/>
                <c:pt idx="0">
                  <c:v>0.476273</c:v>
                </c:pt>
                <c:pt idx="1">
                  <c:v>0.51495599999999997</c:v>
                </c:pt>
                <c:pt idx="2">
                  <c:v>0.51396800000000009</c:v>
                </c:pt>
                <c:pt idx="3">
                  <c:v>0.631104</c:v>
                </c:pt>
                <c:pt idx="4">
                  <c:v>0.629888</c:v>
                </c:pt>
                <c:pt idx="5">
                  <c:v>0.62867200000000001</c:v>
                </c:pt>
                <c:pt idx="6">
                  <c:v>0.62745600000000001</c:v>
                </c:pt>
                <c:pt idx="7">
                  <c:v>0.62624000000000002</c:v>
                </c:pt>
                <c:pt idx="8">
                  <c:v>0.66408800000000001</c:v>
                </c:pt>
                <c:pt idx="9">
                  <c:v>0.66279600000000005</c:v>
                </c:pt>
                <c:pt idx="10">
                  <c:v>0.66150400000000009</c:v>
                </c:pt>
                <c:pt idx="11">
                  <c:v>0.77723100000000001</c:v>
                </c:pt>
                <c:pt idx="12">
                  <c:v>0.77571000000000001</c:v>
                </c:pt>
                <c:pt idx="13">
                  <c:v>0.77418900000000002</c:v>
                </c:pt>
                <c:pt idx="14">
                  <c:v>0.77266800000000002</c:v>
                </c:pt>
                <c:pt idx="15">
                  <c:v>0.80967900000000004</c:v>
                </c:pt>
                <c:pt idx="16">
                  <c:v>0.80808199999999997</c:v>
                </c:pt>
                <c:pt idx="17">
                  <c:v>0.92162500000000003</c:v>
                </c:pt>
                <c:pt idx="18">
                  <c:v>0.91979999999999995</c:v>
                </c:pt>
                <c:pt idx="19">
                  <c:v>0.91797499999999999</c:v>
                </c:pt>
                <c:pt idx="20">
                  <c:v>0.91615000000000002</c:v>
                </c:pt>
                <c:pt idx="21">
                  <c:v>0.95240100000000005</c:v>
                </c:pt>
                <c:pt idx="22">
                  <c:v>0.95050000000000001</c:v>
                </c:pt>
                <c:pt idx="23">
                  <c:v>1.06237</c:v>
                </c:pt>
                <c:pt idx="24">
                  <c:v>1.0602400000000001</c:v>
                </c:pt>
                <c:pt idx="25">
                  <c:v>1.0581099999999999</c:v>
                </c:pt>
                <c:pt idx="26">
                  <c:v>1.09368</c:v>
                </c:pt>
                <c:pt idx="27">
                  <c:v>1.09148</c:v>
                </c:pt>
                <c:pt idx="28">
                  <c:v>1.2019000000000002</c:v>
                </c:pt>
                <c:pt idx="29">
                  <c:v>1.19947</c:v>
                </c:pt>
                <c:pt idx="30">
                  <c:v>1.1970399999999999</c:v>
                </c:pt>
                <c:pt idx="31">
                  <c:v>1.2319199999999999</c:v>
                </c:pt>
                <c:pt idx="32">
                  <c:v>1.3411299999999999</c:v>
                </c:pt>
                <c:pt idx="33">
                  <c:v>1.33839</c:v>
                </c:pt>
                <c:pt idx="34">
                  <c:v>1.3356599999999998</c:v>
                </c:pt>
                <c:pt idx="35">
                  <c:v>1.3699300000000001</c:v>
                </c:pt>
                <c:pt idx="36">
                  <c:v>1.47793</c:v>
                </c:pt>
                <c:pt idx="37">
                  <c:v>1.47488</c:v>
                </c:pt>
                <c:pt idx="38">
                  <c:v>1.5086300000000001</c:v>
                </c:pt>
                <c:pt idx="39">
                  <c:v>1.6156300000000001</c:v>
                </c:pt>
                <c:pt idx="40">
                  <c:v>1.61229</c:v>
                </c:pt>
                <c:pt idx="41">
                  <c:v>1.6455</c:v>
                </c:pt>
                <c:pt idx="42">
                  <c:v>1.75152</c:v>
                </c:pt>
                <c:pt idx="43">
                  <c:v>1.74787</c:v>
                </c:pt>
                <c:pt idx="44">
                  <c:v>1.7442200000000001</c:v>
                </c:pt>
                <c:pt idx="45">
                  <c:v>1.81308</c:v>
                </c:pt>
                <c:pt idx="46">
                  <c:v>1.8820999999999999</c:v>
                </c:pt>
                <c:pt idx="47">
                  <c:v>1.91425</c:v>
                </c:pt>
                <c:pt idx="48">
                  <c:v>2.0182899999999999</c:v>
                </c:pt>
                <c:pt idx="49">
                  <c:v>2.01403</c:v>
                </c:pt>
                <c:pt idx="50">
                  <c:v>2.0456500000000002</c:v>
                </c:pt>
                <c:pt idx="51">
                  <c:v>2.1486999999999998</c:v>
                </c:pt>
                <c:pt idx="52">
                  <c:v>2.1441400000000002</c:v>
                </c:pt>
                <c:pt idx="53">
                  <c:v>2.2465099999999998</c:v>
                </c:pt>
                <c:pt idx="54">
                  <c:v>2.2772899999999998</c:v>
                </c:pt>
                <c:pt idx="55">
                  <c:v>2.2724200000000003</c:v>
                </c:pt>
                <c:pt idx="56">
                  <c:v>2.26756</c:v>
                </c:pt>
                <c:pt idx="57">
                  <c:v>2.4040499999999998</c:v>
                </c:pt>
                <c:pt idx="58">
                  <c:v>2.3988799999999997</c:v>
                </c:pt>
                <c:pt idx="59">
                  <c:v>2.39371</c:v>
                </c:pt>
                <c:pt idx="60">
                  <c:v>2.3885399999999999</c:v>
                </c:pt>
                <c:pt idx="61">
                  <c:v>2.4184099999999997</c:v>
                </c:pt>
                <c:pt idx="62">
                  <c:v>2.5180400000000001</c:v>
                </c:pt>
                <c:pt idx="63">
                  <c:v>2.5125699999999997</c:v>
                </c:pt>
                <c:pt idx="64">
                  <c:v>2.5070899999999998</c:v>
                </c:pt>
                <c:pt idx="65">
                  <c:v>2.5710800000000003</c:v>
                </c:pt>
                <c:pt idx="66">
                  <c:v>2.6347700000000001</c:v>
                </c:pt>
                <c:pt idx="67">
                  <c:v>2.66357</c:v>
                </c:pt>
                <c:pt idx="68">
                  <c:v>2.7612299999999999</c:v>
                </c:pt>
                <c:pt idx="69">
                  <c:v>2.7895699999999999</c:v>
                </c:pt>
                <c:pt idx="70">
                  <c:v>2.8864699999999996</c:v>
                </c:pt>
                <c:pt idx="71">
                  <c:v>3.0176400000000001</c:v>
                </c:pt>
                <c:pt idx="72">
                  <c:v>3.04515</c:v>
                </c:pt>
                <c:pt idx="73">
                  <c:v>3.1407500000000002</c:v>
                </c:pt>
                <c:pt idx="74">
                  <c:v>3.2699500000000001</c:v>
                </c:pt>
                <c:pt idx="75">
                  <c:v>3.2966299999999999</c:v>
                </c:pt>
                <c:pt idx="76">
                  <c:v>3.3909399999999996</c:v>
                </c:pt>
                <c:pt idx="77">
                  <c:v>3.5186200000000003</c:v>
                </c:pt>
                <c:pt idx="78">
                  <c:v>3.6119400000000002</c:v>
                </c:pt>
                <c:pt idx="79">
                  <c:v>3.6711400000000003</c:v>
                </c:pt>
                <c:pt idx="80">
                  <c:v>3.76363</c:v>
                </c:pt>
                <c:pt idx="81">
                  <c:v>3.8891800000000001</c:v>
                </c:pt>
                <c:pt idx="82">
                  <c:v>3.9137999999999997</c:v>
                </c:pt>
                <c:pt idx="83">
                  <c:v>4.0388000000000002</c:v>
                </c:pt>
                <c:pt idx="84">
                  <c:v>4.16275</c:v>
                </c:pt>
                <c:pt idx="85">
                  <c:v>4.2861000000000002</c:v>
                </c:pt>
                <c:pt idx="86">
                  <c:v>4.4079600000000001</c:v>
                </c:pt>
                <c:pt idx="87">
                  <c:v>4.4978999999999996</c:v>
                </c:pt>
                <c:pt idx="88">
                  <c:v>4.6177599999999996</c:v>
                </c:pt>
                <c:pt idx="89">
                  <c:v>4.7413499999999997</c:v>
                </c:pt>
                <c:pt idx="90">
                  <c:v>4.8600000000000003</c:v>
                </c:pt>
                <c:pt idx="91">
                  <c:v>4.9823599999999999</c:v>
                </c:pt>
                <c:pt idx="92">
                  <c:v>5.0998000000000001</c:v>
                </c:pt>
                <c:pt idx="93">
                  <c:v>5.2166400000000008</c:v>
                </c:pt>
                <c:pt idx="94">
                  <c:v>5.3371599999999999</c:v>
                </c:pt>
                <c:pt idx="95">
                  <c:v>5.4527900000000002</c:v>
                </c:pt>
                <c:pt idx="96">
                  <c:v>5.5720799999999997</c:v>
                </c:pt>
                <c:pt idx="97">
                  <c:v>5.6864999999999997</c:v>
                </c:pt>
                <c:pt idx="98">
                  <c:v>5.8342400000000003</c:v>
                </c:pt>
                <c:pt idx="99">
                  <c:v>5.9516099999999996</c:v>
                </c:pt>
                <c:pt idx="100">
                  <c:v>6.1612</c:v>
                </c:pt>
                <c:pt idx="101">
                  <c:v>6.2728999999999999</c:v>
                </c:pt>
                <c:pt idx="102">
                  <c:v>6.4176000000000002</c:v>
                </c:pt>
                <c:pt idx="103">
                  <c:v>6.5322100000000001</c:v>
                </c:pt>
                <c:pt idx="104">
                  <c:v>6.70472</c:v>
                </c:pt>
                <c:pt idx="105">
                  <c:v>6.8471400000000004</c:v>
                </c:pt>
                <c:pt idx="106">
                  <c:v>6.9887999999999995</c:v>
                </c:pt>
                <c:pt idx="107">
                  <c:v>7.1296999999999997</c:v>
                </c:pt>
                <c:pt idx="108">
                  <c:v>7.3029599999999997</c:v>
                </c:pt>
                <c:pt idx="109">
                  <c:v>7.4422599999999992</c:v>
                </c:pt>
                <c:pt idx="110">
                  <c:v>7.6426000000000007</c:v>
                </c:pt>
                <c:pt idx="111">
                  <c:v>7.7802299999999995</c:v>
                </c:pt>
                <c:pt idx="112">
                  <c:v>7.9498999999999995</c:v>
                </c:pt>
                <c:pt idx="113">
                  <c:v>8.1145600000000009</c:v>
                </c:pt>
                <c:pt idx="114">
                  <c:v>8.3150399999999998</c:v>
                </c:pt>
                <c:pt idx="115">
                  <c:v>8.4493200000000002</c:v>
                </c:pt>
                <c:pt idx="116">
                  <c:v>8.6437399999999993</c:v>
                </c:pt>
                <c:pt idx="117">
                  <c:v>8.776349999999999</c:v>
                </c:pt>
                <c:pt idx="118">
                  <c:v>9.0011200000000002</c:v>
                </c:pt>
                <c:pt idx="119">
                  <c:v>9.1924299999999999</c:v>
                </c:pt>
                <c:pt idx="120">
                  <c:v>9.322379999999999</c:v>
                </c:pt>
                <c:pt idx="121">
                  <c:v>9.5117200000000004</c:v>
                </c:pt>
                <c:pt idx="122">
                  <c:v>9.7319999999999993</c:v>
                </c:pt>
                <c:pt idx="123">
                  <c:v>9.8912100000000009</c:v>
                </c:pt>
                <c:pt idx="124">
                  <c:v>10.1052</c:v>
                </c:pt>
                <c:pt idx="125">
                  <c:v>10.2942</c:v>
                </c:pt>
                <c:pt idx="126">
                  <c:v>10.5059</c:v>
                </c:pt>
                <c:pt idx="127">
                  <c:v>10.6927</c:v>
                </c:pt>
                <c:pt idx="128">
                  <c:v>10.901999999999999</c:v>
                </c:pt>
                <c:pt idx="129">
                  <c:v>11.086499999999999</c:v>
                </c:pt>
                <c:pt idx="130">
                  <c:v>11.2661</c:v>
                </c:pt>
                <c:pt idx="131">
                  <c:v>11.475899999999999</c:v>
                </c:pt>
                <c:pt idx="132">
                  <c:v>11.742900000000001</c:v>
                </c:pt>
                <c:pt idx="133">
                  <c:v>11.919</c:v>
                </c:pt>
                <c:pt idx="134">
                  <c:v>12.152200000000001</c:v>
                </c:pt>
                <c:pt idx="135">
                  <c:v>12.3879</c:v>
                </c:pt>
                <c:pt idx="136">
                  <c:v>12.591299999999999</c:v>
                </c:pt>
                <c:pt idx="137">
                  <c:v>12.7897</c:v>
                </c:pt>
                <c:pt idx="138">
                  <c:v>12.9907</c:v>
                </c:pt>
                <c:pt idx="139">
                  <c:v>13.2212</c:v>
                </c:pt>
                <c:pt idx="140">
                  <c:v>13.477</c:v>
                </c:pt>
                <c:pt idx="141">
                  <c:v>13.700799999999999</c:v>
                </c:pt>
                <c:pt idx="142">
                  <c:v>13.896599999999999</c:v>
                </c:pt>
                <c:pt idx="143">
                  <c:v>14.148099999999999</c:v>
                </c:pt>
                <c:pt idx="144">
                  <c:v>14.398</c:v>
                </c:pt>
                <c:pt idx="145">
                  <c:v>14.5899</c:v>
                </c:pt>
                <c:pt idx="146">
                  <c:v>14.837</c:v>
                </c:pt>
                <c:pt idx="147">
                  <c:v>15.0825</c:v>
                </c:pt>
                <c:pt idx="148">
                  <c:v>15.296599999999998</c:v>
                </c:pt>
                <c:pt idx="149">
                  <c:v>15.568999999999999</c:v>
                </c:pt>
                <c:pt idx="150">
                  <c:v>15.754199999999999</c:v>
                </c:pt>
                <c:pt idx="151">
                  <c:v>16.0198</c:v>
                </c:pt>
                <c:pt idx="152">
                  <c:v>16.261500000000002</c:v>
                </c:pt>
                <c:pt idx="153">
                  <c:v>16.523799999999998</c:v>
                </c:pt>
                <c:pt idx="154">
                  <c:v>16.758700000000001</c:v>
                </c:pt>
                <c:pt idx="155">
                  <c:v>16.992100000000001</c:v>
                </c:pt>
                <c:pt idx="156">
                  <c:v>17.224</c:v>
                </c:pt>
                <c:pt idx="157">
                  <c:v>17.4543</c:v>
                </c:pt>
                <c:pt idx="158">
                  <c:v>17.7668</c:v>
                </c:pt>
                <c:pt idx="159">
                  <c:v>18.023</c:v>
                </c:pt>
                <c:pt idx="160">
                  <c:v>18.2195</c:v>
                </c:pt>
                <c:pt idx="161">
                  <c:v>18.497600000000002</c:v>
                </c:pt>
                <c:pt idx="162">
                  <c:v>18.748799999999999</c:v>
                </c:pt>
                <c:pt idx="163">
                  <c:v>18.9983</c:v>
                </c:pt>
                <c:pt idx="164">
                  <c:v>19.271100000000001</c:v>
                </c:pt>
                <c:pt idx="165">
                  <c:v>19.542200000000001</c:v>
                </c:pt>
                <c:pt idx="166">
                  <c:v>19.757999999999999</c:v>
                </c:pt>
                <c:pt idx="167">
                  <c:v>20.025500000000001</c:v>
                </c:pt>
                <c:pt idx="168">
                  <c:v>20.294800000000002</c:v>
                </c:pt>
                <c:pt idx="169">
                  <c:v>20.558700000000002</c:v>
                </c:pt>
                <c:pt idx="170">
                  <c:v>20.8736</c:v>
                </c:pt>
                <c:pt idx="171">
                  <c:v>21.081099999999999</c:v>
                </c:pt>
                <c:pt idx="172">
                  <c:v>21.343</c:v>
                </c:pt>
                <c:pt idx="173">
                  <c:v>21.624000000000002</c:v>
                </c:pt>
                <c:pt idx="174">
                  <c:v>21.854399999999998</c:v>
                </c:pt>
                <c:pt idx="175">
                  <c:v>22.135100000000001</c:v>
                </c:pt>
                <c:pt idx="176">
                  <c:v>22.413899999999998</c:v>
                </c:pt>
                <c:pt idx="177">
                  <c:v>22.6631</c:v>
                </c:pt>
                <c:pt idx="178">
                  <c:v>22.910399999999999</c:v>
                </c:pt>
                <c:pt idx="179">
                  <c:v>23.183399999999999</c:v>
                </c:pt>
                <c:pt idx="180">
                  <c:v>23.4544</c:v>
                </c:pt>
                <c:pt idx="181">
                  <c:v>23.696099999999998</c:v>
                </c:pt>
                <c:pt idx="182">
                  <c:v>23.990400000000001</c:v>
                </c:pt>
                <c:pt idx="183">
                  <c:v>24.228300000000001</c:v>
                </c:pt>
                <c:pt idx="184">
                  <c:v>24.464399999999998</c:v>
                </c:pt>
                <c:pt idx="185">
                  <c:v>24.698700000000002</c:v>
                </c:pt>
                <c:pt idx="186">
                  <c:v>25.008499999999998</c:v>
                </c:pt>
                <c:pt idx="187">
                  <c:v>25.2423</c:v>
                </c:pt>
                <c:pt idx="188">
                  <c:v>25.494199999999999</c:v>
                </c:pt>
                <c:pt idx="189">
                  <c:v>25.7742</c:v>
                </c:pt>
                <c:pt idx="190">
                  <c:v>26.025500000000001</c:v>
                </c:pt>
                <c:pt idx="191">
                  <c:v>26.2715</c:v>
                </c:pt>
                <c:pt idx="192">
                  <c:v>26.545200000000001</c:v>
                </c:pt>
                <c:pt idx="193">
                  <c:v>26.790500000000002</c:v>
                </c:pt>
                <c:pt idx="194">
                  <c:v>27.033799999999999</c:v>
                </c:pt>
                <c:pt idx="195">
                  <c:v>27.222799999999999</c:v>
                </c:pt>
                <c:pt idx="196">
                  <c:v>27.56</c:v>
                </c:pt>
                <c:pt idx="197">
                  <c:v>27.872</c:v>
                </c:pt>
                <c:pt idx="198">
                  <c:v>28.081100000000003</c:v>
                </c:pt>
                <c:pt idx="199">
                  <c:v>28.388500000000001</c:v>
                </c:pt>
                <c:pt idx="200">
                  <c:v>28.6419</c:v>
                </c:pt>
                <c:pt idx="201">
                  <c:v>28.870700000000003</c:v>
                </c:pt>
                <c:pt idx="202">
                  <c:v>29.171199999999999</c:v>
                </c:pt>
                <c:pt idx="203">
                  <c:v>29.395900000000001</c:v>
                </c:pt>
                <c:pt idx="204">
                  <c:v>29.6662</c:v>
                </c:pt>
                <c:pt idx="205">
                  <c:v>29.886800000000001</c:v>
                </c:pt>
                <c:pt idx="206">
                  <c:v>30.174800000000001</c:v>
                </c:pt>
                <c:pt idx="207">
                  <c:v>30.438500000000001</c:v>
                </c:pt>
                <c:pt idx="208">
                  <c:v>30.652699999999999</c:v>
                </c:pt>
                <c:pt idx="209">
                  <c:v>30.911899999999999</c:v>
                </c:pt>
                <c:pt idx="210">
                  <c:v>31.146999999999998</c:v>
                </c:pt>
                <c:pt idx="211">
                  <c:v>31.411000000000001</c:v>
                </c:pt>
                <c:pt idx="212">
                  <c:v>31.651</c:v>
                </c:pt>
                <c:pt idx="213">
                  <c:v>31.857899999999997</c:v>
                </c:pt>
                <c:pt idx="214">
                  <c:v>32.093600000000002</c:v>
                </c:pt>
                <c:pt idx="215">
                  <c:v>32.388499999999993</c:v>
                </c:pt>
                <c:pt idx="216">
                  <c:v>32.619599999999998</c:v>
                </c:pt>
                <c:pt idx="217">
                  <c:v>32.848500000000001</c:v>
                </c:pt>
                <c:pt idx="218">
                  <c:v>33.105599999999995</c:v>
                </c:pt>
                <c:pt idx="219">
                  <c:v>33.33</c:v>
                </c:pt>
                <c:pt idx="220">
                  <c:v>33.521999999999998</c:v>
                </c:pt>
                <c:pt idx="221">
                  <c:v>33.8324</c:v>
                </c:pt>
                <c:pt idx="222">
                  <c:v>34.050000000000004</c:v>
                </c:pt>
                <c:pt idx="223">
                  <c:v>34.295299999999997</c:v>
                </c:pt>
                <c:pt idx="224">
                  <c:v>34.508400000000002</c:v>
                </c:pt>
                <c:pt idx="225">
                  <c:v>34.749000000000002</c:v>
                </c:pt>
                <c:pt idx="226">
                  <c:v>34.987200000000001</c:v>
                </c:pt>
                <c:pt idx="227">
                  <c:v>35.222999999999999</c:v>
                </c:pt>
                <c:pt idx="228">
                  <c:v>35.456400000000002</c:v>
                </c:pt>
                <c:pt idx="229">
                  <c:v>35.687399999999997</c:v>
                </c:pt>
                <c:pt idx="230">
                  <c:v>35.915999999999997</c:v>
                </c:pt>
                <c:pt idx="231">
                  <c:v>36.171299999999995</c:v>
                </c:pt>
                <c:pt idx="232">
                  <c:v>36.366</c:v>
                </c:pt>
                <c:pt idx="233">
                  <c:v>36.616299999999995</c:v>
                </c:pt>
                <c:pt idx="234">
                  <c:v>36.863999999999997</c:v>
                </c:pt>
                <c:pt idx="235">
                  <c:v>37.080399999999997</c:v>
                </c:pt>
                <c:pt idx="236">
                  <c:v>37.323</c:v>
                </c:pt>
                <c:pt idx="237">
                  <c:v>37.563000000000002</c:v>
                </c:pt>
                <c:pt idx="238">
                  <c:v>37.743600000000001</c:v>
                </c:pt>
                <c:pt idx="239">
                  <c:v>37.950299999999999</c:v>
                </c:pt>
                <c:pt idx="240">
                  <c:v>38.154600000000002</c:v>
                </c:pt>
                <c:pt idx="241">
                  <c:v>38.384599999999999</c:v>
                </c:pt>
                <c:pt idx="242">
                  <c:v>38.584000000000003</c:v>
                </c:pt>
                <c:pt idx="243">
                  <c:v>38.808900000000001</c:v>
                </c:pt>
                <c:pt idx="244">
                  <c:v>39.031199999999998</c:v>
                </c:pt>
                <c:pt idx="245">
                  <c:v>39.1678</c:v>
                </c:pt>
                <c:pt idx="246">
                  <c:v>39.440400000000004</c:v>
                </c:pt>
                <c:pt idx="247">
                  <c:v>39.655000000000001</c:v>
                </c:pt>
                <c:pt idx="248">
                  <c:v>39.812199999999997</c:v>
                </c:pt>
                <c:pt idx="249">
                  <c:v>39.994499999999995</c:v>
                </c:pt>
                <c:pt idx="250">
                  <c:v>40.256</c:v>
                </c:pt>
                <c:pt idx="251">
                  <c:v>40.406100000000002</c:v>
                </c:pt>
                <c:pt idx="252">
                  <c:v>40.608000000000004</c:v>
                </c:pt>
                <c:pt idx="253">
                  <c:v>40.834200000000003</c:v>
                </c:pt>
                <c:pt idx="254">
                  <c:v>40.950400000000002</c:v>
                </c:pt>
                <c:pt idx="255">
                  <c:v>41.1447</c:v>
                </c:pt>
                <c:pt idx="256">
                  <c:v>41.363</c:v>
                </c:pt>
                <c:pt idx="257">
                  <c:v>41.552</c:v>
                </c:pt>
                <c:pt idx="258">
                  <c:v>41.712000000000003</c:v>
                </c:pt>
                <c:pt idx="259">
                  <c:v>41.895899999999997</c:v>
                </c:pt>
                <c:pt idx="260">
                  <c:v>42.051000000000002</c:v>
                </c:pt>
                <c:pt idx="261">
                  <c:v>42.255900000000004</c:v>
                </c:pt>
                <c:pt idx="262">
                  <c:v>42.51</c:v>
                </c:pt>
                <c:pt idx="263">
                  <c:v>42.657299999999999</c:v>
                </c:pt>
                <c:pt idx="264">
                  <c:v>42.827999999999996</c:v>
                </c:pt>
                <c:pt idx="265">
                  <c:v>42.970399999999998</c:v>
                </c:pt>
                <c:pt idx="266">
                  <c:v>43.1616</c:v>
                </c:pt>
                <c:pt idx="267">
                  <c:v>43.298999999999999</c:v>
                </c:pt>
                <c:pt idx="268">
                  <c:v>43.535599999999995</c:v>
                </c:pt>
                <c:pt idx="269">
                  <c:v>43.6678</c:v>
                </c:pt>
                <c:pt idx="270">
                  <c:v>43.873199999999997</c:v>
                </c:pt>
                <c:pt idx="271">
                  <c:v>44.000300000000003</c:v>
                </c:pt>
                <c:pt idx="272">
                  <c:v>44.199999999999996</c:v>
                </c:pt>
                <c:pt idx="273">
                  <c:v>44.346899999999998</c:v>
                </c:pt>
                <c:pt idx="274">
                  <c:v>44.4664</c:v>
                </c:pt>
                <c:pt idx="275">
                  <c:v>44.657599999999995</c:v>
                </c:pt>
                <c:pt idx="276">
                  <c:v>44.796599999999998</c:v>
                </c:pt>
                <c:pt idx="277">
                  <c:v>44.884</c:v>
                </c:pt>
                <c:pt idx="278">
                  <c:v>45.066800000000001</c:v>
                </c:pt>
                <c:pt idx="279">
                  <c:v>45.198</c:v>
                </c:pt>
                <c:pt idx="280">
                  <c:v>45.375</c:v>
                </c:pt>
                <c:pt idx="281">
                  <c:v>45.476700000000001</c:v>
                </c:pt>
                <c:pt idx="282">
                  <c:v>45.648000000000003</c:v>
                </c:pt>
                <c:pt idx="283">
                  <c:v>45.744600000000005</c:v>
                </c:pt>
                <c:pt idx="284">
                  <c:v>45.886400000000002</c:v>
                </c:pt>
                <c:pt idx="285">
                  <c:v>46.025400000000005</c:v>
                </c:pt>
                <c:pt idx="286">
                  <c:v>46.185200000000002</c:v>
                </c:pt>
                <c:pt idx="287">
                  <c:v>46.271499999999996</c:v>
                </c:pt>
                <c:pt idx="288">
                  <c:v>46.425599999999996</c:v>
                </c:pt>
                <c:pt idx="289">
                  <c:v>46.553400000000003</c:v>
                </c:pt>
                <c:pt idx="290">
                  <c:v>46.678399999999996</c:v>
                </c:pt>
                <c:pt idx="291">
                  <c:v>46.823699999999995</c:v>
                </c:pt>
                <c:pt idx="292">
                  <c:v>46.919999999999995</c:v>
                </c:pt>
                <c:pt idx="293">
                  <c:v>47.0366</c:v>
                </c:pt>
                <c:pt idx="294">
                  <c:v>47.104799999999997</c:v>
                </c:pt>
                <c:pt idx="295">
                  <c:v>47.261400000000002</c:v>
                </c:pt>
                <c:pt idx="296">
                  <c:v>47.392199999999995</c:v>
                </c:pt>
                <c:pt idx="297">
                  <c:v>47.497499999999995</c:v>
                </c:pt>
                <c:pt idx="298">
                  <c:v>47.644800000000004</c:v>
                </c:pt>
                <c:pt idx="299">
                  <c:v>47.6997</c:v>
                </c:pt>
                <c:pt idx="300">
                  <c:v>47.841000000000001</c:v>
                </c:pt>
                <c:pt idx="301">
                  <c:v>47.957000000000001</c:v>
                </c:pt>
                <c:pt idx="302">
                  <c:v>48.004000000000005</c:v>
                </c:pt>
                <c:pt idx="303">
                  <c:v>48.070500000000003</c:v>
                </c:pt>
                <c:pt idx="304">
                  <c:v>48.156199999999998</c:v>
                </c:pt>
                <c:pt idx="305">
                  <c:v>48.217399999999998</c:v>
                </c:pt>
                <c:pt idx="306">
                  <c:v>48.319200000000002</c:v>
                </c:pt>
                <c:pt idx="307">
                  <c:v>48.418000000000006</c:v>
                </c:pt>
                <c:pt idx="308">
                  <c:v>48.470999999999997</c:v>
                </c:pt>
                <c:pt idx="309">
                  <c:v>48.542699999999996</c:v>
                </c:pt>
                <c:pt idx="310">
                  <c:v>48.590400000000002</c:v>
                </c:pt>
                <c:pt idx="311">
                  <c:v>48.677700000000002</c:v>
                </c:pt>
                <c:pt idx="312">
                  <c:v>48.699000000000005</c:v>
                </c:pt>
                <c:pt idx="313">
                  <c:v>48.738800000000005</c:v>
                </c:pt>
                <c:pt idx="314">
                  <c:v>48.796799999999998</c:v>
                </c:pt>
                <c:pt idx="315">
                  <c:v>48.831299999999999</c:v>
                </c:pt>
                <c:pt idx="316">
                  <c:v>48.904399999999995</c:v>
                </c:pt>
                <c:pt idx="317">
                  <c:v>48.912999999999997</c:v>
                </c:pt>
                <c:pt idx="318">
                  <c:v>48.919199999999996</c:v>
                </c:pt>
                <c:pt idx="319">
                  <c:v>49.004199999999997</c:v>
                </c:pt>
                <c:pt idx="320">
                  <c:v>49.0456</c:v>
                </c:pt>
                <c:pt idx="321">
                  <c:v>49.104299999999995</c:v>
                </c:pt>
                <c:pt idx="322">
                  <c:v>49.12</c:v>
                </c:pt>
                <c:pt idx="323">
                  <c:v>49.113200000000006</c:v>
                </c:pt>
                <c:pt idx="324">
                  <c:v>49.163399999999996</c:v>
                </c:pt>
                <c:pt idx="325">
                  <c:v>49.171199999999999</c:v>
                </c:pt>
                <c:pt idx="326">
                  <c:v>49.215599999999995</c:v>
                </c:pt>
                <c:pt idx="327">
                  <c:v>49.218000000000004</c:v>
                </c:pt>
                <c:pt idx="328">
                  <c:v>49.237199999999994</c:v>
                </c:pt>
                <c:pt idx="329">
                  <c:v>49.215000000000003</c:v>
                </c:pt>
                <c:pt idx="330">
                  <c:v>49.247999999999998</c:v>
                </c:pt>
                <c:pt idx="331">
                  <c:v>49.182499999999997</c:v>
                </c:pt>
                <c:pt idx="332">
                  <c:v>49.21</c:v>
                </c:pt>
                <c:pt idx="333">
                  <c:v>49.1967</c:v>
                </c:pt>
                <c:pt idx="334">
                  <c:v>49.199600000000004</c:v>
                </c:pt>
                <c:pt idx="335">
                  <c:v>49.181000000000004</c:v>
                </c:pt>
                <c:pt idx="336">
                  <c:v>49.178400000000003</c:v>
                </c:pt>
                <c:pt idx="337">
                  <c:v>49.098999999999997</c:v>
                </c:pt>
                <c:pt idx="338">
                  <c:v>49.1096</c:v>
                </c:pt>
                <c:pt idx="339">
                  <c:v>49.080599999999997</c:v>
                </c:pt>
                <c:pt idx="340">
                  <c:v>49.030799999999999</c:v>
                </c:pt>
                <c:pt idx="341">
                  <c:v>48.960500000000003</c:v>
                </c:pt>
                <c:pt idx="342">
                  <c:v>48.906000000000006</c:v>
                </c:pt>
                <c:pt idx="343">
                  <c:v>48.866999999999997</c:v>
                </c:pt>
                <c:pt idx="344">
                  <c:v>48.860999999999997</c:v>
                </c:pt>
                <c:pt idx="345">
                  <c:v>48.763500000000001</c:v>
                </c:pt>
                <c:pt idx="346">
                  <c:v>48.734400000000001</c:v>
                </c:pt>
                <c:pt idx="347">
                  <c:v>48.6325</c:v>
                </c:pt>
                <c:pt idx="348">
                  <c:v>48.563400000000001</c:v>
                </c:pt>
                <c:pt idx="349">
                  <c:v>48.491900000000001</c:v>
                </c:pt>
                <c:pt idx="350">
                  <c:v>48.435200000000002</c:v>
                </c:pt>
                <c:pt idx="351">
                  <c:v>48.358800000000002</c:v>
                </c:pt>
                <c:pt idx="352">
                  <c:v>48.28</c:v>
                </c:pt>
                <c:pt idx="353">
                  <c:v>48.198799999999999</c:v>
                </c:pt>
                <c:pt idx="354">
                  <c:v>48.115200000000002</c:v>
                </c:pt>
                <c:pt idx="355">
                  <c:v>48.012500000000003</c:v>
                </c:pt>
                <c:pt idx="356">
                  <c:v>47.924199999999999</c:v>
                </c:pt>
                <c:pt idx="357">
                  <c:v>47.8005</c:v>
                </c:pt>
                <c:pt idx="358">
                  <c:v>47.707599999999999</c:v>
                </c:pt>
                <c:pt idx="359">
                  <c:v>47.628599999999999</c:v>
                </c:pt>
                <c:pt idx="360">
                  <c:v>47.514600000000002</c:v>
                </c:pt>
                <c:pt idx="361">
                  <c:v>47.398399999999995</c:v>
                </c:pt>
                <c:pt idx="362">
                  <c:v>47.295999999999999</c:v>
                </c:pt>
                <c:pt idx="363">
                  <c:v>47.1753</c:v>
                </c:pt>
                <c:pt idx="364">
                  <c:v>47.0366</c:v>
                </c:pt>
                <c:pt idx="365">
                  <c:v>46.942999999999998</c:v>
                </c:pt>
                <c:pt idx="366">
                  <c:v>46.8</c:v>
                </c:pt>
                <c:pt idx="367">
                  <c:v>46.655000000000001</c:v>
                </c:pt>
                <c:pt idx="368">
                  <c:v>46.508000000000003</c:v>
                </c:pt>
                <c:pt idx="369">
                  <c:v>46.374299999999998</c:v>
                </c:pt>
                <c:pt idx="370">
                  <c:v>46.208000000000006</c:v>
                </c:pt>
                <c:pt idx="371">
                  <c:v>46.070099999999996</c:v>
                </c:pt>
                <c:pt idx="372">
                  <c:v>45.93</c:v>
                </c:pt>
                <c:pt idx="373">
                  <c:v>45.757899999999999</c:v>
                </c:pt>
                <c:pt idx="374">
                  <c:v>45.598800000000004</c:v>
                </c:pt>
                <c:pt idx="375">
                  <c:v>45.408299999999997</c:v>
                </c:pt>
                <c:pt idx="376">
                  <c:v>45.230800000000002</c:v>
                </c:pt>
                <c:pt idx="377">
                  <c:v>45.051499999999997</c:v>
                </c:pt>
                <c:pt idx="378">
                  <c:v>44.870400000000004</c:v>
                </c:pt>
                <c:pt idx="379">
                  <c:v>44.701799999999999</c:v>
                </c:pt>
                <c:pt idx="380">
                  <c:v>44.517000000000003</c:v>
                </c:pt>
                <c:pt idx="381">
                  <c:v>44.330399999999997</c:v>
                </c:pt>
                <c:pt idx="382">
                  <c:v>44.113999999999997</c:v>
                </c:pt>
                <c:pt idx="383">
                  <c:v>43.9101</c:v>
                </c:pt>
                <c:pt idx="384">
                  <c:v>43.718399999999995</c:v>
                </c:pt>
                <c:pt idx="385">
                  <c:v>43.524900000000002</c:v>
                </c:pt>
                <c:pt idx="386">
                  <c:v>43.316000000000003</c:v>
                </c:pt>
                <c:pt idx="387">
                  <c:v>43.091999999999999</c:v>
                </c:pt>
                <c:pt idx="388">
                  <c:v>42.906800000000004</c:v>
                </c:pt>
                <c:pt idx="389">
                  <c:v>42.706299999999999</c:v>
                </c:pt>
                <c:pt idx="390">
                  <c:v>42.477600000000002</c:v>
                </c:pt>
                <c:pt idx="391">
                  <c:v>42.260599999999997</c:v>
                </c:pt>
                <c:pt idx="392">
                  <c:v>42.029000000000003</c:v>
                </c:pt>
                <c:pt idx="393">
                  <c:v>41.795999999999999</c:v>
                </c:pt>
                <c:pt idx="394">
                  <c:v>41.574399999999997</c:v>
                </c:pt>
                <c:pt idx="395">
                  <c:v>41.325800000000001</c:v>
                </c:pt>
                <c:pt idx="396">
                  <c:v>41.101199999999999</c:v>
                </c:pt>
                <c:pt idx="397">
                  <c:v>40.862499999999997</c:v>
                </c:pt>
                <c:pt idx="398">
                  <c:v>40.61</c:v>
                </c:pt>
                <c:pt idx="399">
                  <c:v>40.3932</c:v>
                </c:pt>
                <c:pt idx="400">
                  <c:v>40.137999999999998</c:v>
                </c:pt>
                <c:pt idx="401">
                  <c:v>39.881599999999999</c:v>
                </c:pt>
                <c:pt idx="402">
                  <c:v>39.623999999999995</c:v>
                </c:pt>
                <c:pt idx="403">
                  <c:v>39.365200000000002</c:v>
                </c:pt>
                <c:pt idx="404">
                  <c:v>39.105199999999996</c:v>
                </c:pt>
                <c:pt idx="405">
                  <c:v>38.844000000000001</c:v>
                </c:pt>
                <c:pt idx="406">
                  <c:v>38.546800000000005</c:v>
                </c:pt>
                <c:pt idx="407">
                  <c:v>38.3065</c:v>
                </c:pt>
                <c:pt idx="408">
                  <c:v>38.0304</c:v>
                </c:pt>
                <c:pt idx="409">
                  <c:v>37.753300000000003</c:v>
                </c:pt>
                <c:pt idx="410">
                  <c:v>37.497599999999998</c:v>
                </c:pt>
                <c:pt idx="411">
                  <c:v>37.196100000000001</c:v>
                </c:pt>
                <c:pt idx="412">
                  <c:v>36.915999999999997</c:v>
                </c:pt>
                <c:pt idx="413">
                  <c:v>36.634899999999995</c:v>
                </c:pt>
                <c:pt idx="414">
                  <c:v>36.352800000000002</c:v>
                </c:pt>
                <c:pt idx="415">
                  <c:v>36.069699999999997</c:v>
                </c:pt>
                <c:pt idx="416">
                  <c:v>35.775000000000006</c:v>
                </c:pt>
                <c:pt idx="417">
                  <c:v>35.49</c:v>
                </c:pt>
                <c:pt idx="418">
                  <c:v>35.193600000000004</c:v>
                </c:pt>
                <c:pt idx="419">
                  <c:v>34.886099999999999</c:v>
                </c:pt>
                <c:pt idx="420">
                  <c:v>34.588200000000001</c:v>
                </c:pt>
                <c:pt idx="421">
                  <c:v>34.299599999999998</c:v>
                </c:pt>
                <c:pt idx="422">
                  <c:v>33.989999999999995</c:v>
                </c:pt>
                <c:pt idx="423">
                  <c:v>33.699599999999997</c:v>
                </c:pt>
                <c:pt idx="424">
                  <c:v>33.378799999999998</c:v>
                </c:pt>
                <c:pt idx="425">
                  <c:v>33.077000000000005</c:v>
                </c:pt>
                <c:pt idx="426">
                  <c:v>32.7744</c:v>
                </c:pt>
                <c:pt idx="427">
                  <c:v>32.451999999999998</c:v>
                </c:pt>
                <c:pt idx="428">
                  <c:v>32.138599999999997</c:v>
                </c:pt>
                <c:pt idx="429">
                  <c:v>31.8339</c:v>
                </c:pt>
                <c:pt idx="430">
                  <c:v>31.500800000000002</c:v>
                </c:pt>
                <c:pt idx="431">
                  <c:v>31.185700000000001</c:v>
                </c:pt>
                <c:pt idx="432">
                  <c:v>30.843000000000004</c:v>
                </c:pt>
                <c:pt idx="433">
                  <c:v>30.527000000000001</c:v>
                </c:pt>
                <c:pt idx="434">
                  <c:v>30.201599999999999</c:v>
                </c:pt>
                <c:pt idx="435">
                  <c:v>29.884500000000003</c:v>
                </c:pt>
                <c:pt idx="436">
                  <c:v>29.549599999999998</c:v>
                </c:pt>
                <c:pt idx="437">
                  <c:v>29.214500000000001</c:v>
                </c:pt>
                <c:pt idx="438">
                  <c:v>28.887600000000003</c:v>
                </c:pt>
                <c:pt idx="439">
                  <c:v>28.543699999999998</c:v>
                </c:pt>
                <c:pt idx="440">
                  <c:v>28.1998</c:v>
                </c:pt>
                <c:pt idx="441">
                  <c:v>27.864000000000001</c:v>
                </c:pt>
                <c:pt idx="442">
                  <c:v>27.528000000000002</c:v>
                </c:pt>
                <c:pt idx="443">
                  <c:v>27.183899999999998</c:v>
                </c:pt>
                <c:pt idx="444">
                  <c:v>26.8476</c:v>
                </c:pt>
                <c:pt idx="445">
                  <c:v>26.503400000000003</c:v>
                </c:pt>
                <c:pt idx="446">
                  <c:v>26.151599999999998</c:v>
                </c:pt>
                <c:pt idx="447">
                  <c:v>25.8</c:v>
                </c:pt>
                <c:pt idx="448">
                  <c:v>25.4634</c:v>
                </c:pt>
                <c:pt idx="449">
                  <c:v>25.111999999999998</c:v>
                </c:pt>
                <c:pt idx="450">
                  <c:v>24.768000000000001</c:v>
                </c:pt>
                <c:pt idx="451">
                  <c:v>24.416899999999998</c:v>
                </c:pt>
                <c:pt idx="452">
                  <c:v>24.073</c:v>
                </c:pt>
                <c:pt idx="453">
                  <c:v>23.722200000000001</c:v>
                </c:pt>
                <c:pt idx="454">
                  <c:v>23.371600000000001</c:v>
                </c:pt>
                <c:pt idx="455">
                  <c:v>23.014500000000002</c:v>
                </c:pt>
                <c:pt idx="456">
                  <c:v>22.664400000000001</c:v>
                </c:pt>
                <c:pt idx="457">
                  <c:v>22.301500000000001</c:v>
                </c:pt>
                <c:pt idx="458">
                  <c:v>21.958400000000001</c:v>
                </c:pt>
                <c:pt idx="459">
                  <c:v>21.596399999999999</c:v>
                </c:pt>
                <c:pt idx="460">
                  <c:v>21.247399999999999</c:v>
                </c:pt>
                <c:pt idx="461">
                  <c:v>20.886400000000002</c:v>
                </c:pt>
                <c:pt idx="462">
                  <c:v>20.538</c:v>
                </c:pt>
                <c:pt idx="463">
                  <c:v>20.183900000000001</c:v>
                </c:pt>
                <c:pt idx="464">
                  <c:v>19.824400000000001</c:v>
                </c:pt>
                <c:pt idx="465">
                  <c:v>19.465499999999999</c:v>
                </c:pt>
                <c:pt idx="466">
                  <c:v>19.107199999999999</c:v>
                </c:pt>
                <c:pt idx="467">
                  <c:v>18.754999999999999</c:v>
                </c:pt>
                <c:pt idx="468">
                  <c:v>18.3978</c:v>
                </c:pt>
                <c:pt idx="469">
                  <c:v>18.035900000000002</c:v>
                </c:pt>
                <c:pt idx="470">
                  <c:v>17.674799999999998</c:v>
                </c:pt>
                <c:pt idx="471">
                  <c:v>17.319599999999998</c:v>
                </c:pt>
                <c:pt idx="472">
                  <c:v>16.965</c:v>
                </c:pt>
                <c:pt idx="473">
                  <c:v>16.611000000000001</c:v>
                </c:pt>
                <c:pt idx="474">
                  <c:v>16.2576</c:v>
                </c:pt>
                <c:pt idx="475">
                  <c:v>15.9001</c:v>
                </c:pt>
                <c:pt idx="476">
                  <c:v>15.5388</c:v>
                </c:pt>
                <c:pt idx="477">
                  <c:v>15.192</c:v>
                </c:pt>
                <c:pt idx="478">
                  <c:v>14.8368</c:v>
                </c:pt>
                <c:pt idx="479">
                  <c:v>14.4781</c:v>
                </c:pt>
                <c:pt idx="480">
                  <c:v>14.1288</c:v>
                </c:pt>
                <c:pt idx="481">
                  <c:v>13.776</c:v>
                </c:pt>
                <c:pt idx="482">
                  <c:v>13.42</c:v>
                </c:pt>
                <c:pt idx="483">
                  <c:v>13.068899999999999</c:v>
                </c:pt>
                <c:pt idx="484">
                  <c:v>12.7224</c:v>
                </c:pt>
                <c:pt idx="485">
                  <c:v>12.3691</c:v>
                </c:pt>
                <c:pt idx="486">
                  <c:v>12.0168</c:v>
                </c:pt>
                <c:pt idx="487">
                  <c:v>11.672500000000001</c:v>
                </c:pt>
                <c:pt idx="488">
                  <c:v>11.328800000000001</c:v>
                </c:pt>
                <c:pt idx="489">
                  <c:v>10.979099999999999</c:v>
                </c:pt>
                <c:pt idx="490">
                  <c:v>10.633599999999999</c:v>
                </c:pt>
                <c:pt idx="491">
                  <c:v>10.2858</c:v>
                </c:pt>
                <c:pt idx="492">
                  <c:v>9.9390000000000001</c:v>
                </c:pt>
                <c:pt idx="493">
                  <c:v>9.5990000000000002</c:v>
                </c:pt>
                <c:pt idx="494">
                  <c:v>9.2484000000000002</c:v>
                </c:pt>
                <c:pt idx="495">
                  <c:v>8.9073000000000011</c:v>
                </c:pt>
                <c:pt idx="496">
                  <c:v>8.5670000000000002</c:v>
                </c:pt>
                <c:pt idx="497">
                  <c:v>8.2249999999999996</c:v>
                </c:pt>
                <c:pt idx="498">
                  <c:v>7.8863999999999992</c:v>
                </c:pt>
                <c:pt idx="499">
                  <c:v>7.5463000000000005</c:v>
                </c:pt>
                <c:pt idx="500">
                  <c:v>7.2115999999999998</c:v>
                </c:pt>
                <c:pt idx="501">
                  <c:v>6.8712</c:v>
                </c:pt>
                <c:pt idx="502">
                  <c:v>6.5380000000000003</c:v>
                </c:pt>
                <c:pt idx="503">
                  <c:v>6.2016</c:v>
                </c:pt>
                <c:pt idx="504">
                  <c:v>5.8643999999999998</c:v>
                </c:pt>
                <c:pt idx="505">
                  <c:v>5.5301</c:v>
                </c:pt>
                <c:pt idx="506">
                  <c:v>5.2</c:v>
                </c:pt>
                <c:pt idx="507">
                  <c:v>4.8659999999999997</c:v>
                </c:pt>
                <c:pt idx="508">
                  <c:v>4.5373999999999999</c:v>
                </c:pt>
                <c:pt idx="509">
                  <c:v>4.2081000000000008</c:v>
                </c:pt>
                <c:pt idx="510">
                  <c:v>3.8784000000000001</c:v>
                </c:pt>
                <c:pt idx="511">
                  <c:v>3.5486000000000004</c:v>
                </c:pt>
                <c:pt idx="512">
                  <c:v>3.2229999999999999</c:v>
                </c:pt>
                <c:pt idx="513">
                  <c:v>2.8980000000000001</c:v>
                </c:pt>
                <c:pt idx="514">
                  <c:v>2.5712000000000002</c:v>
                </c:pt>
                <c:pt idx="515">
                  <c:v>2.2463000000000002</c:v>
                </c:pt>
                <c:pt idx="516">
                  <c:v>1.923</c:v>
                </c:pt>
                <c:pt idx="517">
                  <c:v>1.601</c:v>
                </c:pt>
              </c:numCache>
            </c:numRef>
          </c:yVal>
          <c:smooth val="1"/>
        </c:ser>
        <c:ser>
          <c:idx val="3"/>
          <c:order val="3"/>
          <c:spPr>
            <a:ln w="31750" cap="rnd">
              <a:solidFill>
                <a:srgbClr val="5B9BD5">
                  <a:lumMod val="60000"/>
                  <a:lumOff val="40000"/>
                </a:srgbClr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Sheet1!$L$11:$L$643</c:f>
              <c:numCache>
                <c:formatCode>0.00</c:formatCode>
                <c:ptCount val="633"/>
                <c:pt idx="0">
                  <c:v>7.571E-2</c:v>
                </c:pt>
                <c:pt idx="1">
                  <c:v>7.571E-2</c:v>
                </c:pt>
                <c:pt idx="2">
                  <c:v>7.571E-2</c:v>
                </c:pt>
                <c:pt idx="3">
                  <c:v>7.571E-2</c:v>
                </c:pt>
                <c:pt idx="4">
                  <c:v>7.571E-2</c:v>
                </c:pt>
                <c:pt idx="5">
                  <c:v>7.571E-2</c:v>
                </c:pt>
                <c:pt idx="6">
                  <c:v>0.15139999999999998</c:v>
                </c:pt>
                <c:pt idx="7">
                  <c:v>0.15139999999999998</c:v>
                </c:pt>
                <c:pt idx="8">
                  <c:v>0.15139999999999998</c:v>
                </c:pt>
                <c:pt idx="9">
                  <c:v>0.15139999999999998</c:v>
                </c:pt>
                <c:pt idx="10">
                  <c:v>0.2271</c:v>
                </c:pt>
                <c:pt idx="11">
                  <c:v>0.2271</c:v>
                </c:pt>
                <c:pt idx="12">
                  <c:v>0.2271</c:v>
                </c:pt>
                <c:pt idx="13">
                  <c:v>0.2271</c:v>
                </c:pt>
                <c:pt idx="14">
                  <c:v>0.2271</c:v>
                </c:pt>
                <c:pt idx="15">
                  <c:v>0.30279999999999996</c:v>
                </c:pt>
                <c:pt idx="16">
                  <c:v>0.30279999999999996</c:v>
                </c:pt>
                <c:pt idx="17">
                  <c:v>0.30279999999999996</c:v>
                </c:pt>
                <c:pt idx="18">
                  <c:v>0.30279999999999996</c:v>
                </c:pt>
                <c:pt idx="19">
                  <c:v>0.3785</c:v>
                </c:pt>
                <c:pt idx="20">
                  <c:v>0.3785</c:v>
                </c:pt>
                <c:pt idx="21">
                  <c:v>0.3785</c:v>
                </c:pt>
                <c:pt idx="22">
                  <c:v>0.3785</c:v>
                </c:pt>
                <c:pt idx="23">
                  <c:v>0.45419999999999999</c:v>
                </c:pt>
                <c:pt idx="24">
                  <c:v>0.45419999999999999</c:v>
                </c:pt>
                <c:pt idx="25">
                  <c:v>0.45419999999999999</c:v>
                </c:pt>
                <c:pt idx="26">
                  <c:v>0.52990000000000004</c:v>
                </c:pt>
                <c:pt idx="27">
                  <c:v>0.52990000000000004</c:v>
                </c:pt>
                <c:pt idx="28">
                  <c:v>0.52990000000000004</c:v>
                </c:pt>
                <c:pt idx="29">
                  <c:v>0.52990000000000004</c:v>
                </c:pt>
                <c:pt idx="30">
                  <c:v>0.60570000000000002</c:v>
                </c:pt>
                <c:pt idx="31">
                  <c:v>0.60570000000000002</c:v>
                </c:pt>
                <c:pt idx="32">
                  <c:v>0.60570000000000002</c:v>
                </c:pt>
                <c:pt idx="33">
                  <c:v>0.68139999999999989</c:v>
                </c:pt>
                <c:pt idx="34">
                  <c:v>0.68139999999999989</c:v>
                </c:pt>
                <c:pt idx="35">
                  <c:v>0.68139999999999989</c:v>
                </c:pt>
                <c:pt idx="36">
                  <c:v>0.7571</c:v>
                </c:pt>
                <c:pt idx="37">
                  <c:v>0.7571</c:v>
                </c:pt>
                <c:pt idx="38">
                  <c:v>0.83279999999999998</c:v>
                </c:pt>
                <c:pt idx="39">
                  <c:v>0.83279999999999998</c:v>
                </c:pt>
                <c:pt idx="40">
                  <c:v>0.83279999999999998</c:v>
                </c:pt>
                <c:pt idx="41">
                  <c:v>0.90849999999999997</c:v>
                </c:pt>
                <c:pt idx="42">
                  <c:v>0.90849999999999997</c:v>
                </c:pt>
                <c:pt idx="43">
                  <c:v>0.98420000000000007</c:v>
                </c:pt>
                <c:pt idx="44">
                  <c:v>0.98420000000000007</c:v>
                </c:pt>
                <c:pt idx="45">
                  <c:v>0.98420000000000007</c:v>
                </c:pt>
                <c:pt idx="46">
                  <c:v>1.06</c:v>
                </c:pt>
                <c:pt idx="47">
                  <c:v>1.06</c:v>
                </c:pt>
                <c:pt idx="48">
                  <c:v>1.1359999999999999</c:v>
                </c:pt>
                <c:pt idx="49">
                  <c:v>1.1359999999999999</c:v>
                </c:pt>
                <c:pt idx="50">
                  <c:v>1.2109999999999999</c:v>
                </c:pt>
                <c:pt idx="51">
                  <c:v>1.2109999999999999</c:v>
                </c:pt>
                <c:pt idx="52">
                  <c:v>1.2109999999999999</c:v>
                </c:pt>
                <c:pt idx="53">
                  <c:v>1.2869999999999999</c:v>
                </c:pt>
                <c:pt idx="54">
                  <c:v>1.2869999999999999</c:v>
                </c:pt>
                <c:pt idx="55">
                  <c:v>1.363</c:v>
                </c:pt>
                <c:pt idx="56">
                  <c:v>1.363</c:v>
                </c:pt>
                <c:pt idx="57">
                  <c:v>1.4379999999999999</c:v>
                </c:pt>
                <c:pt idx="58">
                  <c:v>1.4379999999999999</c:v>
                </c:pt>
                <c:pt idx="59">
                  <c:v>1.514</c:v>
                </c:pt>
                <c:pt idx="60">
                  <c:v>1.514</c:v>
                </c:pt>
                <c:pt idx="61">
                  <c:v>1.59</c:v>
                </c:pt>
                <c:pt idx="62">
                  <c:v>1.6659999999999999</c:v>
                </c:pt>
                <c:pt idx="63">
                  <c:v>1.6659999999999999</c:v>
                </c:pt>
                <c:pt idx="64">
                  <c:v>1.7409999999999999</c:v>
                </c:pt>
                <c:pt idx="65">
                  <c:v>1.8169999999999999</c:v>
                </c:pt>
                <c:pt idx="66">
                  <c:v>1.893</c:v>
                </c:pt>
                <c:pt idx="67">
                  <c:v>1.893</c:v>
                </c:pt>
                <c:pt idx="68">
                  <c:v>1.968</c:v>
                </c:pt>
                <c:pt idx="69">
                  <c:v>2.044</c:v>
                </c:pt>
                <c:pt idx="70">
                  <c:v>2.12</c:v>
                </c:pt>
                <c:pt idx="71">
                  <c:v>2.1959999999999997</c:v>
                </c:pt>
                <c:pt idx="72">
                  <c:v>2.2709999999999999</c:v>
                </c:pt>
                <c:pt idx="73">
                  <c:v>2.347</c:v>
                </c:pt>
                <c:pt idx="74">
                  <c:v>2.423</c:v>
                </c:pt>
                <c:pt idx="75">
                  <c:v>2.4980000000000002</c:v>
                </c:pt>
                <c:pt idx="76">
                  <c:v>2.5739999999999998</c:v>
                </c:pt>
                <c:pt idx="77">
                  <c:v>2.65</c:v>
                </c:pt>
                <c:pt idx="78">
                  <c:v>2.7250000000000001</c:v>
                </c:pt>
                <c:pt idx="79">
                  <c:v>2.8010000000000002</c:v>
                </c:pt>
                <c:pt idx="80">
                  <c:v>2.8770000000000002</c:v>
                </c:pt>
                <c:pt idx="81">
                  <c:v>2.9529999999999998</c:v>
                </c:pt>
                <c:pt idx="82">
                  <c:v>3.028</c:v>
                </c:pt>
                <c:pt idx="83">
                  <c:v>3.1039999999999996</c:v>
                </c:pt>
                <c:pt idx="84">
                  <c:v>3.2550000000000003</c:v>
                </c:pt>
                <c:pt idx="85">
                  <c:v>3.331</c:v>
                </c:pt>
                <c:pt idx="86">
                  <c:v>3.407</c:v>
                </c:pt>
                <c:pt idx="87">
                  <c:v>3.4830000000000001</c:v>
                </c:pt>
                <c:pt idx="88">
                  <c:v>3.6339999999999999</c:v>
                </c:pt>
                <c:pt idx="89">
                  <c:v>3.71</c:v>
                </c:pt>
                <c:pt idx="90">
                  <c:v>3.8609999999999998</c:v>
                </c:pt>
                <c:pt idx="91">
                  <c:v>3.9369999999999998</c:v>
                </c:pt>
                <c:pt idx="92">
                  <c:v>4.0119999999999996</c:v>
                </c:pt>
                <c:pt idx="93">
                  <c:v>4.1640000000000006</c:v>
                </c:pt>
                <c:pt idx="94">
                  <c:v>4.24</c:v>
                </c:pt>
                <c:pt idx="95">
                  <c:v>4.391</c:v>
                </c:pt>
                <c:pt idx="96">
                  <c:v>4.4669999999999996</c:v>
                </c:pt>
                <c:pt idx="97">
                  <c:v>4.6179999999999994</c:v>
                </c:pt>
                <c:pt idx="98">
                  <c:v>4.694</c:v>
                </c:pt>
                <c:pt idx="99">
                  <c:v>4.8450000000000006</c:v>
                </c:pt>
                <c:pt idx="100">
                  <c:v>4.9969999999999999</c:v>
                </c:pt>
                <c:pt idx="101">
                  <c:v>5.1479999999999997</c:v>
                </c:pt>
                <c:pt idx="102">
                  <c:v>5.2240000000000002</c:v>
                </c:pt>
                <c:pt idx="103">
                  <c:v>5.375</c:v>
                </c:pt>
                <c:pt idx="104">
                  <c:v>5.5270000000000001</c:v>
                </c:pt>
                <c:pt idx="105">
                  <c:v>5.6779999999999999</c:v>
                </c:pt>
                <c:pt idx="106">
                  <c:v>5.7540000000000004</c:v>
                </c:pt>
                <c:pt idx="107">
                  <c:v>5.9050000000000002</c:v>
                </c:pt>
                <c:pt idx="108">
                  <c:v>6.0569999999999995</c:v>
                </c:pt>
                <c:pt idx="109">
                  <c:v>6.2079999999999993</c:v>
                </c:pt>
                <c:pt idx="110">
                  <c:v>6.359</c:v>
                </c:pt>
                <c:pt idx="111">
                  <c:v>6.5869999999999997</c:v>
                </c:pt>
                <c:pt idx="112">
                  <c:v>6.6619999999999999</c:v>
                </c:pt>
                <c:pt idx="113">
                  <c:v>6.8889999999999993</c:v>
                </c:pt>
                <c:pt idx="114">
                  <c:v>7.0410000000000004</c:v>
                </c:pt>
                <c:pt idx="115">
                  <c:v>7.1920000000000002</c:v>
                </c:pt>
                <c:pt idx="116">
                  <c:v>7.3440000000000003</c:v>
                </c:pt>
                <c:pt idx="117">
                  <c:v>7.5709999999999997</c:v>
                </c:pt>
                <c:pt idx="118">
                  <c:v>7.7219999999999995</c:v>
                </c:pt>
                <c:pt idx="119">
                  <c:v>7.9489999999999998</c:v>
                </c:pt>
                <c:pt idx="120">
                  <c:v>8.1009999999999991</c:v>
                </c:pt>
                <c:pt idx="121">
                  <c:v>8.2520000000000007</c:v>
                </c:pt>
                <c:pt idx="122">
                  <c:v>8.4789999999999992</c:v>
                </c:pt>
                <c:pt idx="123">
                  <c:v>8.7059999999999995</c:v>
                </c:pt>
                <c:pt idx="124">
                  <c:v>8.8580000000000005</c:v>
                </c:pt>
                <c:pt idx="125">
                  <c:v>9.0850000000000009</c:v>
                </c:pt>
                <c:pt idx="126">
                  <c:v>9.2359999999999989</c:v>
                </c:pt>
                <c:pt idx="127">
                  <c:v>9.463000000000001</c:v>
                </c:pt>
                <c:pt idx="128">
                  <c:v>9.6909999999999989</c:v>
                </c:pt>
                <c:pt idx="129">
                  <c:v>9.918000000000001</c:v>
                </c:pt>
                <c:pt idx="130">
                  <c:v>10.139999999999999</c:v>
                </c:pt>
                <c:pt idx="131">
                  <c:v>10.370000000000001</c:v>
                </c:pt>
                <c:pt idx="132">
                  <c:v>10.6</c:v>
                </c:pt>
                <c:pt idx="133">
                  <c:v>10.83</c:v>
                </c:pt>
                <c:pt idx="134">
                  <c:v>11.049999999999999</c:v>
                </c:pt>
                <c:pt idx="135">
                  <c:v>11.280000000000001</c:v>
                </c:pt>
                <c:pt idx="136">
                  <c:v>11.51</c:v>
                </c:pt>
                <c:pt idx="137">
                  <c:v>11.729999999999999</c:v>
                </c:pt>
                <c:pt idx="138">
                  <c:v>11.96</c:v>
                </c:pt>
                <c:pt idx="139">
                  <c:v>12.26</c:v>
                </c:pt>
                <c:pt idx="140">
                  <c:v>12.49</c:v>
                </c:pt>
                <c:pt idx="141">
                  <c:v>12.72</c:v>
                </c:pt>
                <c:pt idx="142">
                  <c:v>13.020000000000001</c:v>
                </c:pt>
                <c:pt idx="143">
                  <c:v>13.25</c:v>
                </c:pt>
                <c:pt idx="144">
                  <c:v>13.48</c:v>
                </c:pt>
                <c:pt idx="145">
                  <c:v>13.78</c:v>
                </c:pt>
                <c:pt idx="146">
                  <c:v>14.08</c:v>
                </c:pt>
                <c:pt idx="147">
                  <c:v>14.31</c:v>
                </c:pt>
                <c:pt idx="148">
                  <c:v>14.610000000000001</c:v>
                </c:pt>
                <c:pt idx="149">
                  <c:v>14.91</c:v>
                </c:pt>
                <c:pt idx="150">
                  <c:v>15.22</c:v>
                </c:pt>
                <c:pt idx="151">
                  <c:v>15.520000000000001</c:v>
                </c:pt>
                <c:pt idx="152">
                  <c:v>15.75</c:v>
                </c:pt>
                <c:pt idx="153">
                  <c:v>16.05</c:v>
                </c:pt>
                <c:pt idx="154">
                  <c:v>16.350000000000001</c:v>
                </c:pt>
                <c:pt idx="155">
                  <c:v>16.73</c:v>
                </c:pt>
                <c:pt idx="156">
                  <c:v>16.96</c:v>
                </c:pt>
                <c:pt idx="157">
                  <c:v>17.34</c:v>
                </c:pt>
                <c:pt idx="158">
                  <c:v>17.64</c:v>
                </c:pt>
                <c:pt idx="159">
                  <c:v>17.940000000000001</c:v>
                </c:pt>
                <c:pt idx="160">
                  <c:v>18.25</c:v>
                </c:pt>
                <c:pt idx="161">
                  <c:v>18.55</c:v>
                </c:pt>
                <c:pt idx="162">
                  <c:v>18.850000000000001</c:v>
                </c:pt>
                <c:pt idx="163">
                  <c:v>19.23</c:v>
                </c:pt>
                <c:pt idx="164">
                  <c:v>19.53</c:v>
                </c:pt>
                <c:pt idx="165">
                  <c:v>19.84</c:v>
                </c:pt>
                <c:pt idx="166">
                  <c:v>20.14</c:v>
                </c:pt>
                <c:pt idx="167">
                  <c:v>20.52</c:v>
                </c:pt>
                <c:pt idx="168">
                  <c:v>20.82</c:v>
                </c:pt>
                <c:pt idx="169">
                  <c:v>21.12</c:v>
                </c:pt>
                <c:pt idx="170">
                  <c:v>21.5</c:v>
                </c:pt>
                <c:pt idx="171">
                  <c:v>21.88</c:v>
                </c:pt>
                <c:pt idx="172">
                  <c:v>22.26</c:v>
                </c:pt>
                <c:pt idx="173">
                  <c:v>22.560000000000002</c:v>
                </c:pt>
                <c:pt idx="174">
                  <c:v>22.94</c:v>
                </c:pt>
                <c:pt idx="175">
                  <c:v>23.32</c:v>
                </c:pt>
                <c:pt idx="176">
                  <c:v>23.540000000000003</c:v>
                </c:pt>
                <c:pt idx="177">
                  <c:v>23.92</c:v>
                </c:pt>
                <c:pt idx="178">
                  <c:v>24.3</c:v>
                </c:pt>
                <c:pt idx="179">
                  <c:v>24.68</c:v>
                </c:pt>
                <c:pt idx="180">
                  <c:v>25.060000000000002</c:v>
                </c:pt>
                <c:pt idx="181">
                  <c:v>25.36</c:v>
                </c:pt>
                <c:pt idx="182">
                  <c:v>25.740000000000002</c:v>
                </c:pt>
                <c:pt idx="183">
                  <c:v>26.12</c:v>
                </c:pt>
                <c:pt idx="184">
                  <c:v>26.5</c:v>
                </c:pt>
                <c:pt idx="185">
                  <c:v>26.88</c:v>
                </c:pt>
                <c:pt idx="186">
                  <c:v>27.25</c:v>
                </c:pt>
                <c:pt idx="187">
                  <c:v>27.630000000000003</c:v>
                </c:pt>
                <c:pt idx="188">
                  <c:v>28.01</c:v>
                </c:pt>
                <c:pt idx="189">
                  <c:v>28.39</c:v>
                </c:pt>
                <c:pt idx="190">
                  <c:v>28.69</c:v>
                </c:pt>
                <c:pt idx="191">
                  <c:v>29.150000000000002</c:v>
                </c:pt>
                <c:pt idx="192">
                  <c:v>29.53</c:v>
                </c:pt>
                <c:pt idx="193">
                  <c:v>29.830000000000002</c:v>
                </c:pt>
                <c:pt idx="194">
                  <c:v>30.21</c:v>
                </c:pt>
                <c:pt idx="195">
                  <c:v>30.66</c:v>
                </c:pt>
                <c:pt idx="196">
                  <c:v>30.96</c:v>
                </c:pt>
                <c:pt idx="197">
                  <c:v>31.42</c:v>
                </c:pt>
                <c:pt idx="198">
                  <c:v>31.8</c:v>
                </c:pt>
                <c:pt idx="199">
                  <c:v>32.18</c:v>
                </c:pt>
                <c:pt idx="200">
                  <c:v>32.549999999999997</c:v>
                </c:pt>
                <c:pt idx="201">
                  <c:v>32.93</c:v>
                </c:pt>
                <c:pt idx="202">
                  <c:v>33.309999999999995</c:v>
                </c:pt>
                <c:pt idx="203">
                  <c:v>33.69</c:v>
                </c:pt>
                <c:pt idx="204">
                  <c:v>34.07</c:v>
                </c:pt>
                <c:pt idx="205">
                  <c:v>34.449999999999996</c:v>
                </c:pt>
                <c:pt idx="206">
                  <c:v>34.83</c:v>
                </c:pt>
                <c:pt idx="207">
                  <c:v>35.200000000000003</c:v>
                </c:pt>
                <c:pt idx="208">
                  <c:v>35.51</c:v>
                </c:pt>
                <c:pt idx="209">
                  <c:v>35.96</c:v>
                </c:pt>
                <c:pt idx="210">
                  <c:v>36.340000000000003</c:v>
                </c:pt>
                <c:pt idx="211">
                  <c:v>36.72</c:v>
                </c:pt>
                <c:pt idx="212">
                  <c:v>37.17</c:v>
                </c:pt>
                <c:pt idx="213">
                  <c:v>37.479999999999997</c:v>
                </c:pt>
                <c:pt idx="214">
                  <c:v>37.93</c:v>
                </c:pt>
                <c:pt idx="215">
                  <c:v>38.309999999999995</c:v>
                </c:pt>
                <c:pt idx="216">
                  <c:v>38.69</c:v>
                </c:pt>
                <c:pt idx="217">
                  <c:v>39.06</c:v>
                </c:pt>
                <c:pt idx="218">
                  <c:v>39.440000000000005</c:v>
                </c:pt>
                <c:pt idx="219">
                  <c:v>39.75</c:v>
                </c:pt>
                <c:pt idx="220">
                  <c:v>40.120000000000005</c:v>
                </c:pt>
                <c:pt idx="221">
                  <c:v>40.5</c:v>
                </c:pt>
                <c:pt idx="222">
                  <c:v>40.880000000000003</c:v>
                </c:pt>
                <c:pt idx="223">
                  <c:v>41.26</c:v>
                </c:pt>
                <c:pt idx="224">
                  <c:v>41.56</c:v>
                </c:pt>
                <c:pt idx="225">
                  <c:v>42.02</c:v>
                </c:pt>
                <c:pt idx="226">
                  <c:v>42.4</c:v>
                </c:pt>
                <c:pt idx="227">
                  <c:v>42.7</c:v>
                </c:pt>
                <c:pt idx="228">
                  <c:v>43.08</c:v>
                </c:pt>
                <c:pt idx="229">
                  <c:v>43.46</c:v>
                </c:pt>
                <c:pt idx="230">
                  <c:v>43.76</c:v>
                </c:pt>
                <c:pt idx="231">
                  <c:v>44.14</c:v>
                </c:pt>
                <c:pt idx="232">
                  <c:v>44.440000000000005</c:v>
                </c:pt>
                <c:pt idx="233">
                  <c:v>44.74</c:v>
                </c:pt>
                <c:pt idx="234">
                  <c:v>45.120000000000005</c:v>
                </c:pt>
                <c:pt idx="235">
                  <c:v>45.42</c:v>
                </c:pt>
                <c:pt idx="236">
                  <c:v>45.73</c:v>
                </c:pt>
                <c:pt idx="237">
                  <c:v>46.11</c:v>
                </c:pt>
                <c:pt idx="238">
                  <c:v>46.41</c:v>
                </c:pt>
                <c:pt idx="239">
                  <c:v>46.71</c:v>
                </c:pt>
                <c:pt idx="240">
                  <c:v>46.86</c:v>
                </c:pt>
                <c:pt idx="241">
                  <c:v>47.24</c:v>
                </c:pt>
                <c:pt idx="242">
                  <c:v>47.54</c:v>
                </c:pt>
                <c:pt idx="243">
                  <c:v>47.769999999999996</c:v>
                </c:pt>
                <c:pt idx="244">
                  <c:v>48.07</c:v>
                </c:pt>
                <c:pt idx="245">
                  <c:v>48.38</c:v>
                </c:pt>
                <c:pt idx="246">
                  <c:v>48.68</c:v>
                </c:pt>
                <c:pt idx="247">
                  <c:v>48.91</c:v>
                </c:pt>
                <c:pt idx="248">
                  <c:v>49.21</c:v>
                </c:pt>
                <c:pt idx="249">
                  <c:v>49.51</c:v>
                </c:pt>
                <c:pt idx="250">
                  <c:v>49.74</c:v>
                </c:pt>
                <c:pt idx="251">
                  <c:v>50.04</c:v>
                </c:pt>
                <c:pt idx="252">
                  <c:v>50.19</c:v>
                </c:pt>
                <c:pt idx="253">
                  <c:v>50.57</c:v>
                </c:pt>
                <c:pt idx="254">
                  <c:v>50.800000000000004</c:v>
                </c:pt>
                <c:pt idx="255">
                  <c:v>51.1</c:v>
                </c:pt>
                <c:pt idx="256">
                  <c:v>51.33</c:v>
                </c:pt>
                <c:pt idx="257">
                  <c:v>51.56</c:v>
                </c:pt>
                <c:pt idx="258">
                  <c:v>51.78</c:v>
                </c:pt>
                <c:pt idx="259">
                  <c:v>52.01</c:v>
                </c:pt>
                <c:pt idx="260">
                  <c:v>52.24</c:v>
                </c:pt>
                <c:pt idx="261">
                  <c:v>52.54</c:v>
                </c:pt>
                <c:pt idx="262">
                  <c:v>52.769999999999996</c:v>
                </c:pt>
                <c:pt idx="263">
                  <c:v>52.99</c:v>
                </c:pt>
                <c:pt idx="264">
                  <c:v>53.300000000000004</c:v>
                </c:pt>
                <c:pt idx="265">
                  <c:v>53.52</c:v>
                </c:pt>
                <c:pt idx="266">
                  <c:v>53.75</c:v>
                </c:pt>
                <c:pt idx="267">
                  <c:v>53.980000000000004</c:v>
                </c:pt>
                <c:pt idx="268">
                  <c:v>54.21</c:v>
                </c:pt>
                <c:pt idx="269">
                  <c:v>54.43</c:v>
                </c:pt>
                <c:pt idx="270">
                  <c:v>54.74</c:v>
                </c:pt>
                <c:pt idx="271">
                  <c:v>54.96</c:v>
                </c:pt>
                <c:pt idx="272">
                  <c:v>55.04</c:v>
                </c:pt>
                <c:pt idx="273">
                  <c:v>55.269999999999996</c:v>
                </c:pt>
                <c:pt idx="274">
                  <c:v>55.57</c:v>
                </c:pt>
                <c:pt idx="275">
                  <c:v>55.800000000000004</c:v>
                </c:pt>
                <c:pt idx="276">
                  <c:v>56.02</c:v>
                </c:pt>
                <c:pt idx="277">
                  <c:v>56.25</c:v>
                </c:pt>
                <c:pt idx="278">
                  <c:v>56.480000000000004</c:v>
                </c:pt>
                <c:pt idx="279">
                  <c:v>56.7</c:v>
                </c:pt>
                <c:pt idx="280">
                  <c:v>56.93</c:v>
                </c:pt>
                <c:pt idx="281">
                  <c:v>57.080000000000005</c:v>
                </c:pt>
                <c:pt idx="282">
                  <c:v>57.309999999999995</c:v>
                </c:pt>
                <c:pt idx="283">
                  <c:v>57.54</c:v>
                </c:pt>
                <c:pt idx="284">
                  <c:v>57.69</c:v>
                </c:pt>
                <c:pt idx="285">
                  <c:v>57.92</c:v>
                </c:pt>
                <c:pt idx="286">
                  <c:v>58.07</c:v>
                </c:pt>
                <c:pt idx="287">
                  <c:v>58.29</c:v>
                </c:pt>
                <c:pt idx="288">
                  <c:v>58.449999999999996</c:v>
                </c:pt>
                <c:pt idx="289">
                  <c:v>58.6</c:v>
                </c:pt>
                <c:pt idx="290">
                  <c:v>58.75</c:v>
                </c:pt>
                <c:pt idx="291">
                  <c:v>58.9</c:v>
                </c:pt>
                <c:pt idx="292">
                  <c:v>59.05</c:v>
                </c:pt>
                <c:pt idx="293">
                  <c:v>59.129999999999995</c:v>
                </c:pt>
                <c:pt idx="294">
                  <c:v>59.28</c:v>
                </c:pt>
                <c:pt idx="295">
                  <c:v>59.35</c:v>
                </c:pt>
                <c:pt idx="296">
                  <c:v>59.51</c:v>
                </c:pt>
                <c:pt idx="297">
                  <c:v>59.580000000000005</c:v>
                </c:pt>
                <c:pt idx="298">
                  <c:v>59.660000000000004</c:v>
                </c:pt>
                <c:pt idx="299">
                  <c:v>59.809999999999995</c:v>
                </c:pt>
                <c:pt idx="300">
                  <c:v>59.88</c:v>
                </c:pt>
                <c:pt idx="301">
                  <c:v>59.96</c:v>
                </c:pt>
                <c:pt idx="302">
                  <c:v>59.96</c:v>
                </c:pt>
                <c:pt idx="303">
                  <c:v>60.04</c:v>
                </c:pt>
                <c:pt idx="304">
                  <c:v>59.96</c:v>
                </c:pt>
                <c:pt idx="305">
                  <c:v>59.96</c:v>
                </c:pt>
                <c:pt idx="306">
                  <c:v>59.96</c:v>
                </c:pt>
                <c:pt idx="307">
                  <c:v>60.04</c:v>
                </c:pt>
                <c:pt idx="308">
                  <c:v>59.96</c:v>
                </c:pt>
                <c:pt idx="309">
                  <c:v>59.88</c:v>
                </c:pt>
                <c:pt idx="310">
                  <c:v>59.88</c:v>
                </c:pt>
                <c:pt idx="311">
                  <c:v>59.73</c:v>
                </c:pt>
                <c:pt idx="312">
                  <c:v>59.660000000000004</c:v>
                </c:pt>
                <c:pt idx="313">
                  <c:v>59.51</c:v>
                </c:pt>
                <c:pt idx="314">
                  <c:v>59.35</c:v>
                </c:pt>
                <c:pt idx="315">
                  <c:v>59.129999999999995</c:v>
                </c:pt>
                <c:pt idx="316">
                  <c:v>59.2</c:v>
                </c:pt>
                <c:pt idx="317">
                  <c:v>59.05</c:v>
                </c:pt>
                <c:pt idx="318">
                  <c:v>58.82</c:v>
                </c:pt>
                <c:pt idx="319">
                  <c:v>58.67</c:v>
                </c:pt>
                <c:pt idx="320">
                  <c:v>58.449999999999996</c:v>
                </c:pt>
                <c:pt idx="321">
                  <c:v>58.22</c:v>
                </c:pt>
                <c:pt idx="322">
                  <c:v>57.92</c:v>
                </c:pt>
                <c:pt idx="323">
                  <c:v>57.69</c:v>
                </c:pt>
                <c:pt idx="324">
                  <c:v>57.39</c:v>
                </c:pt>
                <c:pt idx="325">
                  <c:v>57.080000000000005</c:v>
                </c:pt>
                <c:pt idx="326">
                  <c:v>56.78</c:v>
                </c:pt>
                <c:pt idx="327">
                  <c:v>56.480000000000004</c:v>
                </c:pt>
                <c:pt idx="328">
                  <c:v>56.17</c:v>
                </c:pt>
                <c:pt idx="329">
                  <c:v>55.800000000000004</c:v>
                </c:pt>
                <c:pt idx="330">
                  <c:v>55.42</c:v>
                </c:pt>
                <c:pt idx="331">
                  <c:v>55.11</c:v>
                </c:pt>
                <c:pt idx="332">
                  <c:v>54.74</c:v>
                </c:pt>
                <c:pt idx="333">
                  <c:v>54.36</c:v>
                </c:pt>
                <c:pt idx="334">
                  <c:v>53.980000000000004</c:v>
                </c:pt>
                <c:pt idx="335">
                  <c:v>53.6</c:v>
                </c:pt>
                <c:pt idx="336">
                  <c:v>53.07</c:v>
                </c:pt>
                <c:pt idx="337">
                  <c:v>52.769999999999996</c:v>
                </c:pt>
                <c:pt idx="338">
                  <c:v>52.31</c:v>
                </c:pt>
                <c:pt idx="339">
                  <c:v>51.94</c:v>
                </c:pt>
                <c:pt idx="340">
                  <c:v>51.56</c:v>
                </c:pt>
                <c:pt idx="341">
                  <c:v>51.18</c:v>
                </c:pt>
                <c:pt idx="342">
                  <c:v>50.65</c:v>
                </c:pt>
                <c:pt idx="343">
                  <c:v>50.269999999999996</c:v>
                </c:pt>
                <c:pt idx="344">
                  <c:v>49.82</c:v>
                </c:pt>
                <c:pt idx="345">
                  <c:v>49.44</c:v>
                </c:pt>
                <c:pt idx="346">
                  <c:v>48.980000000000004</c:v>
                </c:pt>
                <c:pt idx="347">
                  <c:v>48.53</c:v>
                </c:pt>
                <c:pt idx="348">
                  <c:v>48.07</c:v>
                </c:pt>
                <c:pt idx="349">
                  <c:v>47.620000000000005</c:v>
                </c:pt>
                <c:pt idx="350">
                  <c:v>47.169999999999995</c:v>
                </c:pt>
                <c:pt idx="351">
                  <c:v>46.71</c:v>
                </c:pt>
                <c:pt idx="352">
                  <c:v>46.33</c:v>
                </c:pt>
                <c:pt idx="353">
                  <c:v>45.88</c:v>
                </c:pt>
                <c:pt idx="354">
                  <c:v>45.42</c:v>
                </c:pt>
                <c:pt idx="355">
                  <c:v>45.05</c:v>
                </c:pt>
                <c:pt idx="356">
                  <c:v>44.589999999999996</c:v>
                </c:pt>
                <c:pt idx="357">
                  <c:v>44.14</c:v>
                </c:pt>
                <c:pt idx="358">
                  <c:v>43.76</c:v>
                </c:pt>
                <c:pt idx="359">
                  <c:v>43.300000000000004</c:v>
                </c:pt>
                <c:pt idx="360">
                  <c:v>42.85</c:v>
                </c:pt>
                <c:pt idx="361">
                  <c:v>42.47</c:v>
                </c:pt>
                <c:pt idx="362">
                  <c:v>42.089999999999996</c:v>
                </c:pt>
                <c:pt idx="363">
                  <c:v>41.64</c:v>
                </c:pt>
                <c:pt idx="364">
                  <c:v>41.26</c:v>
                </c:pt>
                <c:pt idx="365">
                  <c:v>40.809999999999995</c:v>
                </c:pt>
                <c:pt idx="366">
                  <c:v>40.43</c:v>
                </c:pt>
                <c:pt idx="367">
                  <c:v>40.049999999999997</c:v>
                </c:pt>
                <c:pt idx="368">
                  <c:v>39.589999999999996</c:v>
                </c:pt>
                <c:pt idx="369">
                  <c:v>39.29</c:v>
                </c:pt>
                <c:pt idx="370">
                  <c:v>38.840000000000003</c:v>
                </c:pt>
                <c:pt idx="371">
                  <c:v>38.53</c:v>
                </c:pt>
                <c:pt idx="372">
                  <c:v>38.229999999999997</c:v>
                </c:pt>
                <c:pt idx="373">
                  <c:v>37.85</c:v>
                </c:pt>
                <c:pt idx="374">
                  <c:v>37.549999999999997</c:v>
                </c:pt>
                <c:pt idx="375">
                  <c:v>37.17</c:v>
                </c:pt>
                <c:pt idx="376">
                  <c:v>36.79</c:v>
                </c:pt>
                <c:pt idx="377">
                  <c:v>36.42</c:v>
                </c:pt>
                <c:pt idx="378">
                  <c:v>36.04</c:v>
                </c:pt>
                <c:pt idx="379">
                  <c:v>35.729999999999997</c:v>
                </c:pt>
                <c:pt idx="380">
                  <c:v>35.36</c:v>
                </c:pt>
                <c:pt idx="381">
                  <c:v>35.049999999999997</c:v>
                </c:pt>
                <c:pt idx="382">
                  <c:v>34.67</c:v>
                </c:pt>
                <c:pt idx="383">
                  <c:v>34.369999999999997</c:v>
                </c:pt>
                <c:pt idx="384">
                  <c:v>34.07</c:v>
                </c:pt>
                <c:pt idx="385">
                  <c:v>33.840000000000003</c:v>
                </c:pt>
                <c:pt idx="386">
                  <c:v>33.46</c:v>
                </c:pt>
                <c:pt idx="387">
                  <c:v>33.160000000000004</c:v>
                </c:pt>
                <c:pt idx="388">
                  <c:v>32.86</c:v>
                </c:pt>
                <c:pt idx="389">
                  <c:v>32.549999999999997</c:v>
                </c:pt>
                <c:pt idx="390">
                  <c:v>32.25</c:v>
                </c:pt>
                <c:pt idx="391">
                  <c:v>32.020000000000003</c:v>
                </c:pt>
                <c:pt idx="392">
                  <c:v>31.65</c:v>
                </c:pt>
                <c:pt idx="393">
                  <c:v>31.42</c:v>
                </c:pt>
                <c:pt idx="394">
                  <c:v>31.12</c:v>
                </c:pt>
                <c:pt idx="395">
                  <c:v>30.81</c:v>
                </c:pt>
                <c:pt idx="396">
                  <c:v>30.589999999999996</c:v>
                </c:pt>
                <c:pt idx="397">
                  <c:v>30.28</c:v>
                </c:pt>
                <c:pt idx="398">
                  <c:v>30.06</c:v>
                </c:pt>
                <c:pt idx="399">
                  <c:v>29.75</c:v>
                </c:pt>
                <c:pt idx="400">
                  <c:v>29.45</c:v>
                </c:pt>
                <c:pt idx="401">
                  <c:v>29.220000000000002</c:v>
                </c:pt>
                <c:pt idx="402">
                  <c:v>29</c:v>
                </c:pt>
                <c:pt idx="403">
                  <c:v>28.77</c:v>
                </c:pt>
                <c:pt idx="404">
                  <c:v>28.540000000000003</c:v>
                </c:pt>
                <c:pt idx="405">
                  <c:v>28.31</c:v>
                </c:pt>
                <c:pt idx="406">
                  <c:v>28.09</c:v>
                </c:pt>
                <c:pt idx="407">
                  <c:v>27.86</c:v>
                </c:pt>
                <c:pt idx="408">
                  <c:v>27.630000000000003</c:v>
                </c:pt>
                <c:pt idx="409">
                  <c:v>27.41</c:v>
                </c:pt>
                <c:pt idx="410">
                  <c:v>27.18</c:v>
                </c:pt>
                <c:pt idx="411">
                  <c:v>26.950000000000003</c:v>
                </c:pt>
                <c:pt idx="412">
                  <c:v>26.720000000000002</c:v>
                </c:pt>
                <c:pt idx="413">
                  <c:v>26.5</c:v>
                </c:pt>
                <c:pt idx="414">
                  <c:v>26.27</c:v>
                </c:pt>
                <c:pt idx="415">
                  <c:v>26.12</c:v>
                </c:pt>
                <c:pt idx="416">
                  <c:v>25.97</c:v>
                </c:pt>
                <c:pt idx="417">
                  <c:v>25.66</c:v>
                </c:pt>
                <c:pt idx="418">
                  <c:v>25.44</c:v>
                </c:pt>
                <c:pt idx="419">
                  <c:v>25.29</c:v>
                </c:pt>
                <c:pt idx="420">
                  <c:v>25.060000000000002</c:v>
                </c:pt>
                <c:pt idx="421">
                  <c:v>24.91</c:v>
                </c:pt>
                <c:pt idx="422">
                  <c:v>24.68</c:v>
                </c:pt>
                <c:pt idx="423">
                  <c:v>24.53</c:v>
                </c:pt>
                <c:pt idx="424">
                  <c:v>24.3</c:v>
                </c:pt>
                <c:pt idx="425">
                  <c:v>24.150000000000002</c:v>
                </c:pt>
                <c:pt idx="426">
                  <c:v>24</c:v>
                </c:pt>
                <c:pt idx="427">
                  <c:v>23.77</c:v>
                </c:pt>
                <c:pt idx="428">
                  <c:v>23.62</c:v>
                </c:pt>
                <c:pt idx="429">
                  <c:v>23.47</c:v>
                </c:pt>
                <c:pt idx="430">
                  <c:v>23.39</c:v>
                </c:pt>
                <c:pt idx="431">
                  <c:v>23.240000000000002</c:v>
                </c:pt>
                <c:pt idx="432">
                  <c:v>23.01</c:v>
                </c:pt>
                <c:pt idx="433">
                  <c:v>22.860000000000003</c:v>
                </c:pt>
                <c:pt idx="434">
                  <c:v>22.71</c:v>
                </c:pt>
                <c:pt idx="435">
                  <c:v>22.560000000000002</c:v>
                </c:pt>
                <c:pt idx="436">
                  <c:v>22.49</c:v>
                </c:pt>
                <c:pt idx="437">
                  <c:v>22.330000000000002</c:v>
                </c:pt>
                <c:pt idx="438">
                  <c:v>22.18</c:v>
                </c:pt>
                <c:pt idx="439">
                  <c:v>22.11</c:v>
                </c:pt>
                <c:pt idx="440">
                  <c:v>21.96</c:v>
                </c:pt>
                <c:pt idx="441">
                  <c:v>21.8</c:v>
                </c:pt>
                <c:pt idx="442">
                  <c:v>21.650000000000002</c:v>
                </c:pt>
                <c:pt idx="443">
                  <c:v>21.58</c:v>
                </c:pt>
                <c:pt idx="444">
                  <c:v>21.43</c:v>
                </c:pt>
                <c:pt idx="445">
                  <c:v>21.27</c:v>
                </c:pt>
                <c:pt idx="446">
                  <c:v>21.2</c:v>
                </c:pt>
                <c:pt idx="447">
                  <c:v>21.05</c:v>
                </c:pt>
                <c:pt idx="448">
                  <c:v>20.970000000000002</c:v>
                </c:pt>
                <c:pt idx="449">
                  <c:v>20.82</c:v>
                </c:pt>
                <c:pt idx="450">
                  <c:v>20.740000000000002</c:v>
                </c:pt>
                <c:pt idx="451">
                  <c:v>20.67</c:v>
                </c:pt>
                <c:pt idx="452">
                  <c:v>20.59</c:v>
                </c:pt>
                <c:pt idx="453">
                  <c:v>20.440000000000001</c:v>
                </c:pt>
                <c:pt idx="454">
                  <c:v>20.37</c:v>
                </c:pt>
                <c:pt idx="455">
                  <c:v>20.29</c:v>
                </c:pt>
                <c:pt idx="456">
                  <c:v>20.21</c:v>
                </c:pt>
                <c:pt idx="457">
                  <c:v>20.14</c:v>
                </c:pt>
                <c:pt idx="458">
                  <c:v>20.060000000000002</c:v>
                </c:pt>
                <c:pt idx="459">
                  <c:v>19.989999999999998</c:v>
                </c:pt>
                <c:pt idx="460">
                  <c:v>19.91</c:v>
                </c:pt>
                <c:pt idx="461">
                  <c:v>19.84</c:v>
                </c:pt>
                <c:pt idx="462">
                  <c:v>19.760000000000002</c:v>
                </c:pt>
                <c:pt idx="463">
                  <c:v>19.68</c:v>
                </c:pt>
                <c:pt idx="464">
                  <c:v>19.61</c:v>
                </c:pt>
                <c:pt idx="465">
                  <c:v>19.53</c:v>
                </c:pt>
                <c:pt idx="466">
                  <c:v>19.53</c:v>
                </c:pt>
                <c:pt idx="467">
                  <c:v>19.46</c:v>
                </c:pt>
                <c:pt idx="468">
                  <c:v>19.380000000000003</c:v>
                </c:pt>
                <c:pt idx="469">
                  <c:v>19.309999999999999</c:v>
                </c:pt>
                <c:pt idx="470">
                  <c:v>19.309999999999999</c:v>
                </c:pt>
                <c:pt idx="471">
                  <c:v>19.23</c:v>
                </c:pt>
                <c:pt idx="472">
                  <c:v>19.150000000000002</c:v>
                </c:pt>
                <c:pt idx="473">
                  <c:v>19.080000000000002</c:v>
                </c:pt>
                <c:pt idx="474">
                  <c:v>19.080000000000002</c:v>
                </c:pt>
                <c:pt idx="475">
                  <c:v>19</c:v>
                </c:pt>
                <c:pt idx="476">
                  <c:v>18.93</c:v>
                </c:pt>
                <c:pt idx="477">
                  <c:v>18.93</c:v>
                </c:pt>
                <c:pt idx="478">
                  <c:v>18.850000000000001</c:v>
                </c:pt>
                <c:pt idx="479">
                  <c:v>18.850000000000001</c:v>
                </c:pt>
                <c:pt idx="480">
                  <c:v>18.78</c:v>
                </c:pt>
                <c:pt idx="481">
                  <c:v>18.78</c:v>
                </c:pt>
                <c:pt idx="482">
                  <c:v>18.7</c:v>
                </c:pt>
                <c:pt idx="483">
                  <c:v>18.7</c:v>
                </c:pt>
                <c:pt idx="484">
                  <c:v>18.62</c:v>
                </c:pt>
                <c:pt idx="485">
                  <c:v>18.55</c:v>
                </c:pt>
                <c:pt idx="486">
                  <c:v>18.55</c:v>
                </c:pt>
                <c:pt idx="487">
                  <c:v>18.470000000000002</c:v>
                </c:pt>
                <c:pt idx="488">
                  <c:v>18.470000000000002</c:v>
                </c:pt>
                <c:pt idx="489">
                  <c:v>18.399999999999999</c:v>
                </c:pt>
                <c:pt idx="490">
                  <c:v>18.399999999999999</c:v>
                </c:pt>
                <c:pt idx="491">
                  <c:v>18.32</c:v>
                </c:pt>
                <c:pt idx="492">
                  <c:v>18.32</c:v>
                </c:pt>
                <c:pt idx="493">
                  <c:v>18.32</c:v>
                </c:pt>
                <c:pt idx="494">
                  <c:v>18.25</c:v>
                </c:pt>
                <c:pt idx="495">
                  <c:v>18.25</c:v>
                </c:pt>
                <c:pt idx="496">
                  <c:v>18.170000000000002</c:v>
                </c:pt>
                <c:pt idx="497">
                  <c:v>18.170000000000002</c:v>
                </c:pt>
                <c:pt idx="498">
                  <c:v>18.09</c:v>
                </c:pt>
                <c:pt idx="499">
                  <c:v>18.09</c:v>
                </c:pt>
                <c:pt idx="500">
                  <c:v>18.02</c:v>
                </c:pt>
                <c:pt idx="501">
                  <c:v>18.02</c:v>
                </c:pt>
                <c:pt idx="502">
                  <c:v>18.02</c:v>
                </c:pt>
                <c:pt idx="503">
                  <c:v>18.02</c:v>
                </c:pt>
                <c:pt idx="504">
                  <c:v>17.940000000000001</c:v>
                </c:pt>
                <c:pt idx="505">
                  <c:v>17.940000000000001</c:v>
                </c:pt>
                <c:pt idx="506">
                  <c:v>17.87</c:v>
                </c:pt>
                <c:pt idx="507">
                  <c:v>17.87</c:v>
                </c:pt>
                <c:pt idx="508">
                  <c:v>17.87</c:v>
                </c:pt>
                <c:pt idx="509">
                  <c:v>17.79</c:v>
                </c:pt>
                <c:pt idx="510">
                  <c:v>17.79</c:v>
                </c:pt>
                <c:pt idx="511">
                  <c:v>17.79</c:v>
                </c:pt>
                <c:pt idx="512">
                  <c:v>17.79</c:v>
                </c:pt>
                <c:pt idx="513">
                  <c:v>17.72</c:v>
                </c:pt>
                <c:pt idx="514">
                  <c:v>17.72</c:v>
                </c:pt>
                <c:pt idx="515">
                  <c:v>17.64</c:v>
                </c:pt>
                <c:pt idx="516">
                  <c:v>17.64</c:v>
                </c:pt>
                <c:pt idx="517">
                  <c:v>17.64</c:v>
                </c:pt>
                <c:pt idx="518">
                  <c:v>17.64</c:v>
                </c:pt>
                <c:pt idx="519">
                  <c:v>17.560000000000002</c:v>
                </c:pt>
                <c:pt idx="520">
                  <c:v>17.560000000000002</c:v>
                </c:pt>
                <c:pt idx="521">
                  <c:v>17.560000000000002</c:v>
                </c:pt>
                <c:pt idx="522">
                  <c:v>17.490000000000002</c:v>
                </c:pt>
                <c:pt idx="523">
                  <c:v>17.490000000000002</c:v>
                </c:pt>
                <c:pt idx="524">
                  <c:v>17.490000000000002</c:v>
                </c:pt>
                <c:pt idx="525">
                  <c:v>17.490000000000002</c:v>
                </c:pt>
                <c:pt idx="526">
                  <c:v>17.41</c:v>
                </c:pt>
                <c:pt idx="527">
                  <c:v>17.41</c:v>
                </c:pt>
                <c:pt idx="528">
                  <c:v>17.41</c:v>
                </c:pt>
                <c:pt idx="529">
                  <c:v>17.34</c:v>
                </c:pt>
                <c:pt idx="530">
                  <c:v>17.34</c:v>
                </c:pt>
                <c:pt idx="531">
                  <c:v>17.34</c:v>
                </c:pt>
                <c:pt idx="532">
                  <c:v>17.34</c:v>
                </c:pt>
                <c:pt idx="533">
                  <c:v>17.34</c:v>
                </c:pt>
                <c:pt idx="534">
                  <c:v>17.260000000000002</c:v>
                </c:pt>
                <c:pt idx="535">
                  <c:v>17.260000000000002</c:v>
                </c:pt>
                <c:pt idx="536">
                  <c:v>17.260000000000002</c:v>
                </c:pt>
                <c:pt idx="537">
                  <c:v>17.260000000000002</c:v>
                </c:pt>
                <c:pt idx="538">
                  <c:v>17.190000000000001</c:v>
                </c:pt>
                <c:pt idx="539">
                  <c:v>17.190000000000001</c:v>
                </c:pt>
                <c:pt idx="540">
                  <c:v>17.190000000000001</c:v>
                </c:pt>
                <c:pt idx="541">
                  <c:v>17.190000000000001</c:v>
                </c:pt>
                <c:pt idx="542">
                  <c:v>17.190000000000001</c:v>
                </c:pt>
                <c:pt idx="543">
                  <c:v>17.190000000000001</c:v>
                </c:pt>
                <c:pt idx="544">
                  <c:v>17.11</c:v>
                </c:pt>
                <c:pt idx="545">
                  <c:v>17.11</c:v>
                </c:pt>
                <c:pt idx="546">
                  <c:v>17.11</c:v>
                </c:pt>
                <c:pt idx="547">
                  <c:v>17.03</c:v>
                </c:pt>
                <c:pt idx="548">
                  <c:v>17.03</c:v>
                </c:pt>
                <c:pt idx="549">
                  <c:v>17.03</c:v>
                </c:pt>
                <c:pt idx="550">
                  <c:v>17.03</c:v>
                </c:pt>
                <c:pt idx="551">
                  <c:v>17.03</c:v>
                </c:pt>
                <c:pt idx="552">
                  <c:v>17.03</c:v>
                </c:pt>
                <c:pt idx="553">
                  <c:v>16.96</c:v>
                </c:pt>
                <c:pt idx="554">
                  <c:v>16.96</c:v>
                </c:pt>
                <c:pt idx="555">
                  <c:v>16.96</c:v>
                </c:pt>
                <c:pt idx="556">
                  <c:v>16.96</c:v>
                </c:pt>
                <c:pt idx="557">
                  <c:v>16.96</c:v>
                </c:pt>
                <c:pt idx="558">
                  <c:v>16.96</c:v>
                </c:pt>
                <c:pt idx="559">
                  <c:v>16.96</c:v>
                </c:pt>
                <c:pt idx="560">
                  <c:v>16.880000000000003</c:v>
                </c:pt>
                <c:pt idx="561">
                  <c:v>16.96</c:v>
                </c:pt>
                <c:pt idx="562">
                  <c:v>16.880000000000003</c:v>
                </c:pt>
                <c:pt idx="563">
                  <c:v>16.880000000000003</c:v>
                </c:pt>
                <c:pt idx="564">
                  <c:v>16.880000000000003</c:v>
                </c:pt>
                <c:pt idx="565">
                  <c:v>16.880000000000003</c:v>
                </c:pt>
                <c:pt idx="566">
                  <c:v>16.880000000000003</c:v>
                </c:pt>
                <c:pt idx="567">
                  <c:v>16.880000000000003</c:v>
                </c:pt>
                <c:pt idx="568">
                  <c:v>16.880000000000003</c:v>
                </c:pt>
                <c:pt idx="569">
                  <c:v>16.809999999999999</c:v>
                </c:pt>
                <c:pt idx="570">
                  <c:v>16.809999999999999</c:v>
                </c:pt>
                <c:pt idx="571">
                  <c:v>16.809999999999999</c:v>
                </c:pt>
                <c:pt idx="572">
                  <c:v>16.880000000000003</c:v>
                </c:pt>
                <c:pt idx="573">
                  <c:v>16.880000000000003</c:v>
                </c:pt>
                <c:pt idx="574">
                  <c:v>16.809999999999999</c:v>
                </c:pt>
                <c:pt idx="575">
                  <c:v>16.809999999999999</c:v>
                </c:pt>
                <c:pt idx="576">
                  <c:v>16.809999999999999</c:v>
                </c:pt>
                <c:pt idx="577">
                  <c:v>16.809999999999999</c:v>
                </c:pt>
                <c:pt idx="578">
                  <c:v>16.809999999999999</c:v>
                </c:pt>
                <c:pt idx="579">
                  <c:v>16.809999999999999</c:v>
                </c:pt>
                <c:pt idx="580">
                  <c:v>16.809999999999999</c:v>
                </c:pt>
                <c:pt idx="581">
                  <c:v>16.809999999999999</c:v>
                </c:pt>
                <c:pt idx="582">
                  <c:v>16.809999999999999</c:v>
                </c:pt>
                <c:pt idx="583">
                  <c:v>16.809999999999999</c:v>
                </c:pt>
                <c:pt idx="584">
                  <c:v>16.73</c:v>
                </c:pt>
                <c:pt idx="585">
                  <c:v>16.73</c:v>
                </c:pt>
                <c:pt idx="586">
                  <c:v>16.809999999999999</c:v>
                </c:pt>
                <c:pt idx="587">
                  <c:v>16.73</c:v>
                </c:pt>
                <c:pt idx="588">
                  <c:v>16.809999999999999</c:v>
                </c:pt>
                <c:pt idx="589">
                  <c:v>16.809999999999999</c:v>
                </c:pt>
                <c:pt idx="590">
                  <c:v>16.809999999999999</c:v>
                </c:pt>
                <c:pt idx="591">
                  <c:v>16.809999999999999</c:v>
                </c:pt>
                <c:pt idx="592">
                  <c:v>16.73</c:v>
                </c:pt>
                <c:pt idx="593">
                  <c:v>16.73</c:v>
                </c:pt>
                <c:pt idx="594">
                  <c:v>16.73</c:v>
                </c:pt>
                <c:pt idx="595">
                  <c:v>16.73</c:v>
                </c:pt>
                <c:pt idx="596">
                  <c:v>16.73</c:v>
                </c:pt>
                <c:pt idx="597">
                  <c:v>16.73</c:v>
                </c:pt>
                <c:pt idx="598">
                  <c:v>16.73</c:v>
                </c:pt>
                <c:pt idx="599">
                  <c:v>16.73</c:v>
                </c:pt>
                <c:pt idx="600">
                  <c:v>16.73</c:v>
                </c:pt>
                <c:pt idx="601">
                  <c:v>16.73</c:v>
                </c:pt>
                <c:pt idx="602">
                  <c:v>16.73</c:v>
                </c:pt>
                <c:pt idx="603">
                  <c:v>16.73</c:v>
                </c:pt>
                <c:pt idx="604">
                  <c:v>16.73</c:v>
                </c:pt>
                <c:pt idx="605">
                  <c:v>16.73</c:v>
                </c:pt>
                <c:pt idx="606">
                  <c:v>16.809999999999999</c:v>
                </c:pt>
                <c:pt idx="607">
                  <c:v>16.73</c:v>
                </c:pt>
                <c:pt idx="608">
                  <c:v>16.73</c:v>
                </c:pt>
                <c:pt idx="609">
                  <c:v>16.73</c:v>
                </c:pt>
                <c:pt idx="610">
                  <c:v>16.73</c:v>
                </c:pt>
                <c:pt idx="611">
                  <c:v>16.73</c:v>
                </c:pt>
                <c:pt idx="612">
                  <c:v>16.73</c:v>
                </c:pt>
                <c:pt idx="613">
                  <c:v>16.809999999999999</c:v>
                </c:pt>
                <c:pt idx="614">
                  <c:v>16.73</c:v>
                </c:pt>
                <c:pt idx="615">
                  <c:v>16.73</c:v>
                </c:pt>
                <c:pt idx="616">
                  <c:v>16.73</c:v>
                </c:pt>
                <c:pt idx="617">
                  <c:v>16.73</c:v>
                </c:pt>
                <c:pt idx="618">
                  <c:v>16.73</c:v>
                </c:pt>
                <c:pt idx="619">
                  <c:v>16.73</c:v>
                </c:pt>
                <c:pt idx="620">
                  <c:v>16.73</c:v>
                </c:pt>
                <c:pt idx="621">
                  <c:v>16.73</c:v>
                </c:pt>
                <c:pt idx="622">
                  <c:v>16.73</c:v>
                </c:pt>
                <c:pt idx="623">
                  <c:v>16.73</c:v>
                </c:pt>
                <c:pt idx="624">
                  <c:v>16.73</c:v>
                </c:pt>
                <c:pt idx="625">
                  <c:v>16.73</c:v>
                </c:pt>
                <c:pt idx="626">
                  <c:v>16.73</c:v>
                </c:pt>
                <c:pt idx="627">
                  <c:v>16.73</c:v>
                </c:pt>
                <c:pt idx="628">
                  <c:v>16.73</c:v>
                </c:pt>
                <c:pt idx="629">
                  <c:v>16.73</c:v>
                </c:pt>
                <c:pt idx="630">
                  <c:v>16.73</c:v>
                </c:pt>
                <c:pt idx="631">
                  <c:v>16.73</c:v>
                </c:pt>
                <c:pt idx="632">
                  <c:v>16.73</c:v>
                </c:pt>
              </c:numCache>
            </c:numRef>
          </c:xVal>
          <c:yVal>
            <c:numRef>
              <c:f>Sheet1!$N$11:$N$643</c:f>
              <c:numCache>
                <c:formatCode>0.00</c:formatCode>
                <c:ptCount val="633"/>
                <c:pt idx="0">
                  <c:v>4.7924399999999999E-2</c:v>
                </c:pt>
                <c:pt idx="1">
                  <c:v>4.7848700000000001E-2</c:v>
                </c:pt>
                <c:pt idx="2">
                  <c:v>4.7773000000000003E-2</c:v>
                </c:pt>
                <c:pt idx="3">
                  <c:v>4.7697300000000005E-2</c:v>
                </c:pt>
                <c:pt idx="4">
                  <c:v>4.76216E-2</c:v>
                </c:pt>
                <c:pt idx="5">
                  <c:v>4.7545900000000002E-2</c:v>
                </c:pt>
                <c:pt idx="6">
                  <c:v>9.4927800000000007E-2</c:v>
                </c:pt>
                <c:pt idx="7">
                  <c:v>9.4776399999999997E-2</c:v>
                </c:pt>
                <c:pt idx="8">
                  <c:v>9.4625000000000001E-2</c:v>
                </c:pt>
                <c:pt idx="9">
                  <c:v>9.4473599999999991E-2</c:v>
                </c:pt>
                <c:pt idx="10">
                  <c:v>0.141483</c:v>
                </c:pt>
                <c:pt idx="11">
                  <c:v>0.14125599999999999</c:v>
                </c:pt>
                <c:pt idx="12">
                  <c:v>0.14102900000000002</c:v>
                </c:pt>
                <c:pt idx="13">
                  <c:v>0.14080199999999998</c:v>
                </c:pt>
                <c:pt idx="14">
                  <c:v>0.14057500000000001</c:v>
                </c:pt>
                <c:pt idx="15">
                  <c:v>0.18713000000000002</c:v>
                </c:pt>
                <c:pt idx="16">
                  <c:v>0.18682800000000002</c:v>
                </c:pt>
                <c:pt idx="17">
                  <c:v>0.18652500000000002</c:v>
                </c:pt>
                <c:pt idx="18">
                  <c:v>0.186222</c:v>
                </c:pt>
                <c:pt idx="19">
                  <c:v>0.23239899999999999</c:v>
                </c:pt>
                <c:pt idx="20">
                  <c:v>0.23202100000000001</c:v>
                </c:pt>
                <c:pt idx="21">
                  <c:v>0.23164200000000001</c:v>
                </c:pt>
                <c:pt idx="22">
                  <c:v>0.231264</c:v>
                </c:pt>
                <c:pt idx="23">
                  <c:v>0.27706200000000003</c:v>
                </c:pt>
                <c:pt idx="24">
                  <c:v>0.27660799999999997</c:v>
                </c:pt>
                <c:pt idx="25">
                  <c:v>0.27615400000000001</c:v>
                </c:pt>
                <c:pt idx="26">
                  <c:v>0.32164900000000002</c:v>
                </c:pt>
                <c:pt idx="27">
                  <c:v>0.32111899999999999</c:v>
                </c:pt>
                <c:pt idx="28">
                  <c:v>0.32058900000000001</c:v>
                </c:pt>
                <c:pt idx="29">
                  <c:v>0.32006000000000001</c:v>
                </c:pt>
                <c:pt idx="30">
                  <c:v>0.36523699999999998</c:v>
                </c:pt>
                <c:pt idx="31">
                  <c:v>0.36463099999999998</c:v>
                </c:pt>
                <c:pt idx="32">
                  <c:v>0.36402600000000002</c:v>
                </c:pt>
                <c:pt idx="33">
                  <c:v>0.40883999999999998</c:v>
                </c:pt>
                <c:pt idx="34">
                  <c:v>0.40815899999999999</c:v>
                </c:pt>
                <c:pt idx="35">
                  <c:v>0.40747700000000003</c:v>
                </c:pt>
                <c:pt idx="36">
                  <c:v>0.45198899999999997</c:v>
                </c:pt>
                <c:pt idx="37">
                  <c:v>0.45123200000000002</c:v>
                </c:pt>
                <c:pt idx="38">
                  <c:v>0.49551599999999996</c:v>
                </c:pt>
                <c:pt idx="39">
                  <c:v>0.49468299999999998</c:v>
                </c:pt>
                <c:pt idx="40">
                  <c:v>0.49385000000000007</c:v>
                </c:pt>
                <c:pt idx="41">
                  <c:v>0.53783199999999998</c:v>
                </c:pt>
                <c:pt idx="42">
                  <c:v>0.53692400000000007</c:v>
                </c:pt>
                <c:pt idx="43">
                  <c:v>0.58067800000000003</c:v>
                </c:pt>
                <c:pt idx="44">
                  <c:v>0.57969399999999993</c:v>
                </c:pt>
                <c:pt idx="45">
                  <c:v>0.57871000000000006</c:v>
                </c:pt>
                <c:pt idx="46">
                  <c:v>0.62222</c:v>
                </c:pt>
                <c:pt idx="47">
                  <c:v>0.62116000000000005</c:v>
                </c:pt>
                <c:pt idx="48">
                  <c:v>0.66456000000000004</c:v>
                </c:pt>
                <c:pt idx="49">
                  <c:v>0.66342400000000001</c:v>
                </c:pt>
                <c:pt idx="50">
                  <c:v>0.706013</c:v>
                </c:pt>
                <c:pt idx="51">
                  <c:v>0.70480199999999993</c:v>
                </c:pt>
                <c:pt idx="52">
                  <c:v>0.70359099999999997</c:v>
                </c:pt>
                <c:pt idx="53">
                  <c:v>0.74646000000000001</c:v>
                </c:pt>
                <c:pt idx="54">
                  <c:v>0.74517299999999997</c:v>
                </c:pt>
                <c:pt idx="55">
                  <c:v>0.78781400000000001</c:v>
                </c:pt>
                <c:pt idx="56">
                  <c:v>0.78645100000000001</c:v>
                </c:pt>
                <c:pt idx="57">
                  <c:v>0.82828799999999991</c:v>
                </c:pt>
                <c:pt idx="58">
                  <c:v>0.82684999999999997</c:v>
                </c:pt>
                <c:pt idx="59">
                  <c:v>0.86903600000000003</c:v>
                </c:pt>
                <c:pt idx="60">
                  <c:v>0.86752200000000002</c:v>
                </c:pt>
                <c:pt idx="61">
                  <c:v>0.90948000000000007</c:v>
                </c:pt>
                <c:pt idx="62">
                  <c:v>0.95128600000000008</c:v>
                </c:pt>
                <c:pt idx="63">
                  <c:v>0.94962000000000002</c:v>
                </c:pt>
                <c:pt idx="64">
                  <c:v>0.99062900000000009</c:v>
                </c:pt>
                <c:pt idx="65">
                  <c:v>1.03206</c:v>
                </c:pt>
                <c:pt idx="66">
                  <c:v>1.0733299999999999</c:v>
                </c:pt>
                <c:pt idx="67">
                  <c:v>1.0714400000000002</c:v>
                </c:pt>
                <c:pt idx="68">
                  <c:v>1.11192</c:v>
                </c:pt>
                <c:pt idx="69">
                  <c:v>1.15282</c:v>
                </c:pt>
                <c:pt idx="70">
                  <c:v>1.19356</c:v>
                </c:pt>
                <c:pt idx="71">
                  <c:v>1.2341500000000001</c:v>
                </c:pt>
                <c:pt idx="72">
                  <c:v>1.27403</c:v>
                </c:pt>
                <c:pt idx="73">
                  <c:v>1.3143199999999999</c:v>
                </c:pt>
                <c:pt idx="74">
                  <c:v>1.35446</c:v>
                </c:pt>
                <c:pt idx="75">
                  <c:v>1.39388</c:v>
                </c:pt>
                <c:pt idx="76">
                  <c:v>1.4337200000000001</c:v>
                </c:pt>
                <c:pt idx="77">
                  <c:v>1.4734</c:v>
                </c:pt>
                <c:pt idx="78">
                  <c:v>1.5123800000000001</c:v>
                </c:pt>
                <c:pt idx="79">
                  <c:v>1.55175</c:v>
                </c:pt>
                <c:pt idx="80">
                  <c:v>1.5909800000000001</c:v>
                </c:pt>
                <c:pt idx="81">
                  <c:v>1.6300600000000001</c:v>
                </c:pt>
                <c:pt idx="82">
                  <c:v>1.6684299999999999</c:v>
                </c:pt>
                <c:pt idx="83">
                  <c:v>1.7071999999999998</c:v>
                </c:pt>
                <c:pt idx="84">
                  <c:v>1.7869999999999999</c:v>
                </c:pt>
                <c:pt idx="85">
                  <c:v>1.8253900000000001</c:v>
                </c:pt>
                <c:pt idx="86">
                  <c:v>1.8636300000000001</c:v>
                </c:pt>
                <c:pt idx="87">
                  <c:v>1.9017200000000001</c:v>
                </c:pt>
                <c:pt idx="88">
                  <c:v>1.9805299999999999</c:v>
                </c:pt>
                <c:pt idx="89">
                  <c:v>2.01824</c:v>
                </c:pt>
                <c:pt idx="90">
                  <c:v>2.0965199999999999</c:v>
                </c:pt>
                <c:pt idx="91">
                  <c:v>2.1338499999999998</c:v>
                </c:pt>
                <c:pt idx="92">
                  <c:v>2.17049</c:v>
                </c:pt>
                <c:pt idx="93">
                  <c:v>2.2485600000000003</c:v>
                </c:pt>
                <c:pt idx="94">
                  <c:v>2.2853599999999998</c:v>
                </c:pt>
                <c:pt idx="95">
                  <c:v>2.3623600000000002</c:v>
                </c:pt>
                <c:pt idx="96">
                  <c:v>2.3987799999999999</c:v>
                </c:pt>
                <c:pt idx="97">
                  <c:v>2.47525</c:v>
                </c:pt>
                <c:pt idx="98">
                  <c:v>2.5112900000000002</c:v>
                </c:pt>
                <c:pt idx="99">
                  <c:v>2.5872299999999999</c:v>
                </c:pt>
                <c:pt idx="100">
                  <c:v>2.6634000000000002</c:v>
                </c:pt>
                <c:pt idx="101">
                  <c:v>2.73874</c:v>
                </c:pt>
                <c:pt idx="102">
                  <c:v>2.7739400000000001</c:v>
                </c:pt>
                <c:pt idx="103">
                  <c:v>2.8487499999999999</c:v>
                </c:pt>
                <c:pt idx="104">
                  <c:v>2.9237800000000003</c:v>
                </c:pt>
                <c:pt idx="105">
                  <c:v>2.9979799999999996</c:v>
                </c:pt>
                <c:pt idx="106">
                  <c:v>3.0323600000000002</c:v>
                </c:pt>
                <c:pt idx="107">
                  <c:v>3.1060300000000001</c:v>
                </c:pt>
                <c:pt idx="108">
                  <c:v>3.1799299999999997</c:v>
                </c:pt>
                <c:pt idx="109">
                  <c:v>3.25299</c:v>
                </c:pt>
                <c:pt idx="110">
                  <c:v>3.3257600000000003</c:v>
                </c:pt>
                <c:pt idx="111">
                  <c:v>3.4384099999999997</c:v>
                </c:pt>
                <c:pt idx="112">
                  <c:v>3.4708999999999999</c:v>
                </c:pt>
                <c:pt idx="113">
                  <c:v>3.5822799999999999</c:v>
                </c:pt>
                <c:pt idx="114">
                  <c:v>3.65428</c:v>
                </c:pt>
                <c:pt idx="115">
                  <c:v>3.72546</c:v>
                </c:pt>
                <c:pt idx="116">
                  <c:v>3.7968500000000001</c:v>
                </c:pt>
                <c:pt idx="117">
                  <c:v>3.9066400000000003</c:v>
                </c:pt>
                <c:pt idx="118">
                  <c:v>3.9768300000000001</c:v>
                </c:pt>
                <c:pt idx="119">
                  <c:v>4.0857900000000003</c:v>
                </c:pt>
                <c:pt idx="120">
                  <c:v>4.1558099999999998</c:v>
                </c:pt>
                <c:pt idx="121">
                  <c:v>4.2250199999999998</c:v>
                </c:pt>
                <c:pt idx="122">
                  <c:v>4.33277</c:v>
                </c:pt>
                <c:pt idx="123">
                  <c:v>4.4400599999999999</c:v>
                </c:pt>
                <c:pt idx="124">
                  <c:v>4.5087200000000003</c:v>
                </c:pt>
                <c:pt idx="125">
                  <c:v>4.6151799999999996</c:v>
                </c:pt>
                <c:pt idx="126">
                  <c:v>4.6826499999999998</c:v>
                </c:pt>
                <c:pt idx="127">
                  <c:v>4.7882799999999994</c:v>
                </c:pt>
                <c:pt idx="128">
                  <c:v>4.8939599999999999</c:v>
                </c:pt>
                <c:pt idx="129">
                  <c:v>4.9986699999999997</c:v>
                </c:pt>
                <c:pt idx="130">
                  <c:v>5.1004199999999997</c:v>
                </c:pt>
                <c:pt idx="131">
                  <c:v>5.2057400000000005</c:v>
                </c:pt>
                <c:pt idx="132">
                  <c:v>5.3106</c:v>
                </c:pt>
                <c:pt idx="133">
                  <c:v>5.415</c:v>
                </c:pt>
                <c:pt idx="134">
                  <c:v>5.5139500000000004</c:v>
                </c:pt>
                <c:pt idx="135">
                  <c:v>5.6174400000000002</c:v>
                </c:pt>
                <c:pt idx="136">
                  <c:v>5.7204699999999997</c:v>
                </c:pt>
                <c:pt idx="137">
                  <c:v>5.8180800000000001</c:v>
                </c:pt>
                <c:pt idx="138">
                  <c:v>5.9201999999999995</c:v>
                </c:pt>
                <c:pt idx="139">
                  <c:v>6.0564400000000003</c:v>
                </c:pt>
                <c:pt idx="140">
                  <c:v>6.1575699999999998</c:v>
                </c:pt>
                <c:pt idx="141">
                  <c:v>6.2582399999999998</c:v>
                </c:pt>
                <c:pt idx="142">
                  <c:v>6.3928199999999995</c:v>
                </c:pt>
                <c:pt idx="143">
                  <c:v>6.4924999999999997</c:v>
                </c:pt>
                <c:pt idx="144">
                  <c:v>6.5917199999999996</c:v>
                </c:pt>
                <c:pt idx="145">
                  <c:v>6.72464</c:v>
                </c:pt>
                <c:pt idx="146">
                  <c:v>6.8569599999999999</c:v>
                </c:pt>
                <c:pt idx="147">
                  <c:v>6.9546600000000005</c:v>
                </c:pt>
                <c:pt idx="148">
                  <c:v>7.0858499999999998</c:v>
                </c:pt>
                <c:pt idx="149">
                  <c:v>7.2164400000000004</c:v>
                </c:pt>
                <c:pt idx="150">
                  <c:v>7.3512599999999999</c:v>
                </c:pt>
                <c:pt idx="151">
                  <c:v>7.4806400000000002</c:v>
                </c:pt>
                <c:pt idx="152">
                  <c:v>7.5757500000000002</c:v>
                </c:pt>
                <c:pt idx="153">
                  <c:v>7.7039999999999997</c:v>
                </c:pt>
                <c:pt idx="154">
                  <c:v>7.8316499999999998</c:v>
                </c:pt>
                <c:pt idx="155">
                  <c:v>7.9969400000000004</c:v>
                </c:pt>
                <c:pt idx="156">
                  <c:v>8.0899199999999993</c:v>
                </c:pt>
                <c:pt idx="157">
                  <c:v>8.2538400000000003</c:v>
                </c:pt>
                <c:pt idx="158">
                  <c:v>8.3790000000000013</c:v>
                </c:pt>
                <c:pt idx="159">
                  <c:v>8.5035600000000002</c:v>
                </c:pt>
                <c:pt idx="160">
                  <c:v>8.6322500000000009</c:v>
                </c:pt>
                <c:pt idx="161">
                  <c:v>8.7555999999999994</c:v>
                </c:pt>
                <c:pt idx="162">
                  <c:v>8.8783499999999993</c:v>
                </c:pt>
                <c:pt idx="163">
                  <c:v>9.0381</c:v>
                </c:pt>
                <c:pt idx="164">
                  <c:v>9.1595700000000004</c:v>
                </c:pt>
                <c:pt idx="165">
                  <c:v>9.2851199999999992</c:v>
                </c:pt>
                <c:pt idx="166">
                  <c:v>9.4053799999999992</c:v>
                </c:pt>
                <c:pt idx="167">
                  <c:v>9.5623199999999997</c:v>
                </c:pt>
                <c:pt idx="168">
                  <c:v>9.6813000000000002</c:v>
                </c:pt>
                <c:pt idx="169">
                  <c:v>9.7996800000000004</c:v>
                </c:pt>
                <c:pt idx="170">
                  <c:v>9.9544999999999995</c:v>
                </c:pt>
                <c:pt idx="171">
                  <c:v>10.108600000000001</c:v>
                </c:pt>
                <c:pt idx="172">
                  <c:v>10.261900000000001</c:v>
                </c:pt>
                <c:pt idx="173">
                  <c:v>10.377600000000001</c:v>
                </c:pt>
                <c:pt idx="174">
                  <c:v>10.529500000000001</c:v>
                </c:pt>
                <c:pt idx="175">
                  <c:v>10.6806</c:v>
                </c:pt>
                <c:pt idx="176">
                  <c:v>10.757800000000001</c:v>
                </c:pt>
                <c:pt idx="177">
                  <c:v>10.907500000000001</c:v>
                </c:pt>
                <c:pt idx="178">
                  <c:v>11.0565</c:v>
                </c:pt>
                <c:pt idx="179">
                  <c:v>11.204699999999999</c:v>
                </c:pt>
                <c:pt idx="180">
                  <c:v>11.3522</c:v>
                </c:pt>
                <c:pt idx="181">
                  <c:v>11.4627</c:v>
                </c:pt>
                <c:pt idx="182">
                  <c:v>11.608699999999999</c:v>
                </c:pt>
                <c:pt idx="183">
                  <c:v>11.754</c:v>
                </c:pt>
                <c:pt idx="184">
                  <c:v>11.8985</c:v>
                </c:pt>
                <c:pt idx="185">
                  <c:v>12.042199999999999</c:v>
                </c:pt>
                <c:pt idx="186">
                  <c:v>12.1808</c:v>
                </c:pt>
                <c:pt idx="187">
                  <c:v>12.323</c:v>
                </c:pt>
                <c:pt idx="188">
                  <c:v>12.464500000000001</c:v>
                </c:pt>
                <c:pt idx="189">
                  <c:v>12.6052</c:v>
                </c:pt>
                <c:pt idx="190">
                  <c:v>12.7097</c:v>
                </c:pt>
                <c:pt idx="191">
                  <c:v>12.8843</c:v>
                </c:pt>
                <c:pt idx="192">
                  <c:v>13.0227</c:v>
                </c:pt>
                <c:pt idx="193">
                  <c:v>13.1252</c:v>
                </c:pt>
                <c:pt idx="194">
                  <c:v>13.2622</c:v>
                </c:pt>
                <c:pt idx="195">
                  <c:v>13.4291</c:v>
                </c:pt>
                <c:pt idx="196">
                  <c:v>13.529500000000001</c:v>
                </c:pt>
                <c:pt idx="197">
                  <c:v>13.699100000000001</c:v>
                </c:pt>
                <c:pt idx="198">
                  <c:v>13.833</c:v>
                </c:pt>
                <c:pt idx="199">
                  <c:v>13.966100000000001</c:v>
                </c:pt>
                <c:pt idx="200">
                  <c:v>14.094199999999999</c:v>
                </c:pt>
                <c:pt idx="201">
                  <c:v>14.2258</c:v>
                </c:pt>
                <c:pt idx="202">
                  <c:v>14.3566</c:v>
                </c:pt>
                <c:pt idx="203">
                  <c:v>14.486699999999999</c:v>
                </c:pt>
                <c:pt idx="204">
                  <c:v>14.616</c:v>
                </c:pt>
                <c:pt idx="205">
                  <c:v>14.7446</c:v>
                </c:pt>
                <c:pt idx="206">
                  <c:v>14.872400000000001</c:v>
                </c:pt>
                <c:pt idx="207">
                  <c:v>14.995200000000001</c:v>
                </c:pt>
                <c:pt idx="208">
                  <c:v>15.091799999999999</c:v>
                </c:pt>
                <c:pt idx="209">
                  <c:v>15.247</c:v>
                </c:pt>
                <c:pt idx="210">
                  <c:v>15.3718</c:v>
                </c:pt>
                <c:pt idx="211">
                  <c:v>15.495800000000001</c:v>
                </c:pt>
                <c:pt idx="212">
                  <c:v>15.648600000000002</c:v>
                </c:pt>
                <c:pt idx="213">
                  <c:v>15.741599999999998</c:v>
                </c:pt>
                <c:pt idx="214">
                  <c:v>15.892700000000001</c:v>
                </c:pt>
                <c:pt idx="215">
                  <c:v>16.0136</c:v>
                </c:pt>
                <c:pt idx="216">
                  <c:v>16.133700000000001</c:v>
                </c:pt>
                <c:pt idx="217">
                  <c:v>16.248999999999999</c:v>
                </c:pt>
                <c:pt idx="218">
                  <c:v>16.367599999999999</c:v>
                </c:pt>
                <c:pt idx="219">
                  <c:v>16.456500000000002</c:v>
                </c:pt>
                <c:pt idx="220">
                  <c:v>16.569600000000001</c:v>
                </c:pt>
                <c:pt idx="221">
                  <c:v>16.686</c:v>
                </c:pt>
                <c:pt idx="222">
                  <c:v>16.8017</c:v>
                </c:pt>
                <c:pt idx="223">
                  <c:v>16.916599999999999</c:v>
                </c:pt>
                <c:pt idx="224">
                  <c:v>16.997999999999998</c:v>
                </c:pt>
                <c:pt idx="225">
                  <c:v>17.144200000000001</c:v>
                </c:pt>
                <c:pt idx="226">
                  <c:v>17.256800000000002</c:v>
                </c:pt>
                <c:pt idx="227">
                  <c:v>17.336199999999998</c:v>
                </c:pt>
                <c:pt idx="228">
                  <c:v>17.447399999999998</c:v>
                </c:pt>
                <c:pt idx="229">
                  <c:v>17.5578</c:v>
                </c:pt>
                <c:pt idx="230">
                  <c:v>17.635300000000001</c:v>
                </c:pt>
                <c:pt idx="231">
                  <c:v>17.744299999999999</c:v>
                </c:pt>
                <c:pt idx="232">
                  <c:v>17.820399999999999</c:v>
                </c:pt>
                <c:pt idx="233">
                  <c:v>17.896000000000001</c:v>
                </c:pt>
                <c:pt idx="234">
                  <c:v>18.0029</c:v>
                </c:pt>
                <c:pt idx="235">
                  <c:v>18.077200000000001</c:v>
                </c:pt>
                <c:pt idx="236">
                  <c:v>18.154800000000002</c:v>
                </c:pt>
                <c:pt idx="237">
                  <c:v>18.259599999999999</c:v>
                </c:pt>
                <c:pt idx="238">
                  <c:v>18.332000000000001</c:v>
                </c:pt>
                <c:pt idx="239">
                  <c:v>18.403700000000001</c:v>
                </c:pt>
                <c:pt idx="240">
                  <c:v>18.416</c:v>
                </c:pt>
                <c:pt idx="241">
                  <c:v>18.5181</c:v>
                </c:pt>
                <c:pt idx="242">
                  <c:v>18.588100000000001</c:v>
                </c:pt>
                <c:pt idx="243">
                  <c:v>18.630300000000002</c:v>
                </c:pt>
                <c:pt idx="244">
                  <c:v>18.699199999999998</c:v>
                </c:pt>
                <c:pt idx="245">
                  <c:v>18.7714</c:v>
                </c:pt>
                <c:pt idx="246">
                  <c:v>18.839200000000002</c:v>
                </c:pt>
                <c:pt idx="247">
                  <c:v>18.879300000000001</c:v>
                </c:pt>
                <c:pt idx="248">
                  <c:v>18.945900000000002</c:v>
                </c:pt>
                <c:pt idx="249">
                  <c:v>19.011800000000001</c:v>
                </c:pt>
                <c:pt idx="250">
                  <c:v>19.0504</c:v>
                </c:pt>
                <c:pt idx="251">
                  <c:v>19.115300000000001</c:v>
                </c:pt>
                <c:pt idx="252">
                  <c:v>19.122399999999999</c:v>
                </c:pt>
                <c:pt idx="253">
                  <c:v>19.216600000000003</c:v>
                </c:pt>
                <c:pt idx="254">
                  <c:v>19.2532</c:v>
                </c:pt>
                <c:pt idx="255">
                  <c:v>19.315799999999999</c:v>
                </c:pt>
                <c:pt idx="256">
                  <c:v>19.351399999999998</c:v>
                </c:pt>
                <c:pt idx="257">
                  <c:v>19.386599999999998</c:v>
                </c:pt>
                <c:pt idx="258">
                  <c:v>19.417499999999997</c:v>
                </c:pt>
                <c:pt idx="259">
                  <c:v>19.451699999999999</c:v>
                </c:pt>
                <c:pt idx="260">
                  <c:v>19.485499999999998</c:v>
                </c:pt>
                <c:pt idx="261">
                  <c:v>19.544899999999998</c:v>
                </c:pt>
                <c:pt idx="262">
                  <c:v>19.5777</c:v>
                </c:pt>
                <c:pt idx="263">
                  <c:v>19.606299999999997</c:v>
                </c:pt>
                <c:pt idx="264">
                  <c:v>19.6677</c:v>
                </c:pt>
                <c:pt idx="265">
                  <c:v>19.695400000000003</c:v>
                </c:pt>
                <c:pt idx="266">
                  <c:v>19.726200000000002</c:v>
                </c:pt>
                <c:pt idx="267">
                  <c:v>19.756699999999999</c:v>
                </c:pt>
                <c:pt idx="268">
                  <c:v>19.7867</c:v>
                </c:pt>
                <c:pt idx="269">
                  <c:v>19.8125</c:v>
                </c:pt>
                <c:pt idx="270">
                  <c:v>19.8706</c:v>
                </c:pt>
                <c:pt idx="271">
                  <c:v>19.895499999999998</c:v>
                </c:pt>
                <c:pt idx="272">
                  <c:v>19.869399999999999</c:v>
                </c:pt>
                <c:pt idx="273">
                  <c:v>19.897200000000002</c:v>
                </c:pt>
                <c:pt idx="274">
                  <c:v>19.9496</c:v>
                </c:pt>
                <c:pt idx="275">
                  <c:v>19.976400000000002</c:v>
                </c:pt>
                <c:pt idx="276">
                  <c:v>19.999099999999999</c:v>
                </c:pt>
                <c:pt idx="277">
                  <c:v>20.024999999999999</c:v>
                </c:pt>
                <c:pt idx="278">
                  <c:v>20.0504</c:v>
                </c:pt>
                <c:pt idx="279">
                  <c:v>20.0718</c:v>
                </c:pt>
                <c:pt idx="280">
                  <c:v>20.096299999999999</c:v>
                </c:pt>
                <c:pt idx="281">
                  <c:v>20.092200000000002</c:v>
                </c:pt>
                <c:pt idx="282">
                  <c:v>20.1158</c:v>
                </c:pt>
                <c:pt idx="283">
                  <c:v>20.139000000000003</c:v>
                </c:pt>
                <c:pt idx="284">
                  <c:v>20.133800000000001</c:v>
                </c:pt>
                <c:pt idx="285">
                  <c:v>20.156199999999998</c:v>
                </c:pt>
                <c:pt idx="286">
                  <c:v>20.150299999999998</c:v>
                </c:pt>
                <c:pt idx="287">
                  <c:v>20.168300000000002</c:v>
                </c:pt>
                <c:pt idx="288">
                  <c:v>20.165200000000002</c:v>
                </c:pt>
                <c:pt idx="289">
                  <c:v>20.1584</c:v>
                </c:pt>
                <c:pt idx="290">
                  <c:v>20.151300000000003</c:v>
                </c:pt>
                <c:pt idx="291">
                  <c:v>20.143799999999999</c:v>
                </c:pt>
                <c:pt idx="292">
                  <c:v>20.136099999999999</c:v>
                </c:pt>
                <c:pt idx="293">
                  <c:v>20.104199999999999</c:v>
                </c:pt>
                <c:pt idx="294">
                  <c:v>20.095899999999997</c:v>
                </c:pt>
                <c:pt idx="295">
                  <c:v>20.060299999999998</c:v>
                </c:pt>
                <c:pt idx="296">
                  <c:v>20.0549</c:v>
                </c:pt>
                <c:pt idx="297">
                  <c:v>20.018899999999999</c:v>
                </c:pt>
                <c:pt idx="298">
                  <c:v>19.9861</c:v>
                </c:pt>
                <c:pt idx="299">
                  <c:v>19.976500000000001</c:v>
                </c:pt>
                <c:pt idx="300">
                  <c:v>19.939999999999998</c:v>
                </c:pt>
                <c:pt idx="301">
                  <c:v>19.906700000000001</c:v>
                </c:pt>
                <c:pt idx="302">
                  <c:v>19.846800000000002</c:v>
                </c:pt>
                <c:pt idx="303">
                  <c:v>19.813199999999998</c:v>
                </c:pt>
                <c:pt idx="304">
                  <c:v>19.726799999999997</c:v>
                </c:pt>
                <c:pt idx="305">
                  <c:v>19.666899999999998</c:v>
                </c:pt>
                <c:pt idx="306">
                  <c:v>19.6069</c:v>
                </c:pt>
                <c:pt idx="307">
                  <c:v>19.573</c:v>
                </c:pt>
                <c:pt idx="308">
                  <c:v>19.487000000000002</c:v>
                </c:pt>
                <c:pt idx="309">
                  <c:v>19.4011</c:v>
                </c:pt>
                <c:pt idx="310">
                  <c:v>19.341200000000001</c:v>
                </c:pt>
                <c:pt idx="311">
                  <c:v>19.2331</c:v>
                </c:pt>
                <c:pt idx="312">
                  <c:v>19.1509</c:v>
                </c:pt>
                <c:pt idx="313">
                  <c:v>19.043200000000002</c:v>
                </c:pt>
                <c:pt idx="314">
                  <c:v>18.932700000000001</c:v>
                </c:pt>
                <c:pt idx="315">
                  <c:v>18.8033</c:v>
                </c:pt>
                <c:pt idx="316">
                  <c:v>18.766400000000001</c:v>
                </c:pt>
                <c:pt idx="317">
                  <c:v>18.659800000000001</c:v>
                </c:pt>
                <c:pt idx="318">
                  <c:v>18.528300000000002</c:v>
                </c:pt>
                <c:pt idx="319">
                  <c:v>18.4224</c:v>
                </c:pt>
                <c:pt idx="320">
                  <c:v>18.294899999999998</c:v>
                </c:pt>
                <c:pt idx="321">
                  <c:v>18.1646</c:v>
                </c:pt>
                <c:pt idx="322">
                  <c:v>18.013099999999998</c:v>
                </c:pt>
                <c:pt idx="323">
                  <c:v>17.883900000000001</c:v>
                </c:pt>
                <c:pt idx="324">
                  <c:v>17.733499999999999</c:v>
                </c:pt>
                <c:pt idx="325">
                  <c:v>17.5806</c:v>
                </c:pt>
                <c:pt idx="326">
                  <c:v>17.4315</c:v>
                </c:pt>
                <c:pt idx="327">
                  <c:v>17.282900000000001</c:v>
                </c:pt>
                <c:pt idx="328">
                  <c:v>17.131900000000002</c:v>
                </c:pt>
                <c:pt idx="329">
                  <c:v>16.963200000000001</c:v>
                </c:pt>
                <c:pt idx="330">
                  <c:v>16.792299999999997</c:v>
                </c:pt>
                <c:pt idx="331">
                  <c:v>16.6432</c:v>
                </c:pt>
                <c:pt idx="332">
                  <c:v>16.476700000000001</c:v>
                </c:pt>
                <c:pt idx="333">
                  <c:v>16.308</c:v>
                </c:pt>
                <c:pt idx="334">
                  <c:v>16.14</c:v>
                </c:pt>
                <c:pt idx="335">
                  <c:v>15.972800000000001</c:v>
                </c:pt>
                <c:pt idx="336">
                  <c:v>15.761799999999999</c:v>
                </c:pt>
                <c:pt idx="337">
                  <c:v>15.619899999999999</c:v>
                </c:pt>
                <c:pt idx="338">
                  <c:v>15.4314</c:v>
                </c:pt>
                <c:pt idx="339">
                  <c:v>15.270399999999999</c:v>
                </c:pt>
                <c:pt idx="340">
                  <c:v>15.107099999999999</c:v>
                </c:pt>
                <c:pt idx="341">
                  <c:v>14.944599999999999</c:v>
                </c:pt>
                <c:pt idx="342">
                  <c:v>14.7392</c:v>
                </c:pt>
                <c:pt idx="343">
                  <c:v>14.5783</c:v>
                </c:pt>
                <c:pt idx="344">
                  <c:v>14.398</c:v>
                </c:pt>
                <c:pt idx="345">
                  <c:v>14.2387</c:v>
                </c:pt>
                <c:pt idx="346">
                  <c:v>14.0573</c:v>
                </c:pt>
                <c:pt idx="347">
                  <c:v>13.8796</c:v>
                </c:pt>
                <c:pt idx="348">
                  <c:v>13.7</c:v>
                </c:pt>
                <c:pt idx="349">
                  <c:v>13.524100000000001</c:v>
                </c:pt>
                <c:pt idx="350">
                  <c:v>13.3491</c:v>
                </c:pt>
                <c:pt idx="351">
                  <c:v>13.1722</c:v>
                </c:pt>
                <c:pt idx="352">
                  <c:v>13.018699999999999</c:v>
                </c:pt>
                <c:pt idx="353">
                  <c:v>12.846399999999999</c:v>
                </c:pt>
                <c:pt idx="354">
                  <c:v>12.6722</c:v>
                </c:pt>
                <c:pt idx="355">
                  <c:v>12.523900000000001</c:v>
                </c:pt>
                <c:pt idx="356">
                  <c:v>12.3514</c:v>
                </c:pt>
                <c:pt idx="357">
                  <c:v>12.182599999999999</c:v>
                </c:pt>
                <c:pt idx="358">
                  <c:v>12.034000000000001</c:v>
                </c:pt>
                <c:pt idx="359">
                  <c:v>11.8642</c:v>
                </c:pt>
                <c:pt idx="360">
                  <c:v>11.6981</c:v>
                </c:pt>
                <c:pt idx="361">
                  <c:v>11.5518</c:v>
                </c:pt>
                <c:pt idx="362">
                  <c:v>11.4064</c:v>
                </c:pt>
                <c:pt idx="363">
                  <c:v>11.242800000000001</c:v>
                </c:pt>
                <c:pt idx="364">
                  <c:v>11.0989</c:v>
                </c:pt>
                <c:pt idx="365">
                  <c:v>10.937100000000001</c:v>
                </c:pt>
                <c:pt idx="366">
                  <c:v>10.7948</c:v>
                </c:pt>
                <c:pt idx="367">
                  <c:v>10.6533</c:v>
                </c:pt>
                <c:pt idx="368">
                  <c:v>10.491399999999999</c:v>
                </c:pt>
                <c:pt idx="369">
                  <c:v>10.3726</c:v>
                </c:pt>
                <c:pt idx="370">
                  <c:v>10.2149</c:v>
                </c:pt>
                <c:pt idx="371">
                  <c:v>10.094900000000001</c:v>
                </c:pt>
                <c:pt idx="372">
                  <c:v>9.9780300000000004</c:v>
                </c:pt>
                <c:pt idx="373">
                  <c:v>9.8409999999999993</c:v>
                </c:pt>
                <c:pt idx="374">
                  <c:v>9.7254500000000004</c:v>
                </c:pt>
                <c:pt idx="375">
                  <c:v>9.5898599999999998</c:v>
                </c:pt>
                <c:pt idx="376">
                  <c:v>9.4550300000000007</c:v>
                </c:pt>
                <c:pt idx="377">
                  <c:v>9.3235200000000003</c:v>
                </c:pt>
                <c:pt idx="378">
                  <c:v>9.1902000000000008</c:v>
                </c:pt>
                <c:pt idx="379">
                  <c:v>9.0754199999999994</c:v>
                </c:pt>
                <c:pt idx="380">
                  <c:v>8.9460799999999985</c:v>
                </c:pt>
                <c:pt idx="381">
                  <c:v>8.8326000000000011</c:v>
                </c:pt>
                <c:pt idx="382">
                  <c:v>8.7021700000000006</c:v>
                </c:pt>
                <c:pt idx="383">
                  <c:v>8.5924999999999994</c:v>
                </c:pt>
                <c:pt idx="384">
                  <c:v>8.4834300000000002</c:v>
                </c:pt>
                <c:pt idx="385">
                  <c:v>8.3923199999999998</c:v>
                </c:pt>
                <c:pt idx="386">
                  <c:v>8.2646200000000007</c:v>
                </c:pt>
                <c:pt idx="387">
                  <c:v>8.1573600000000006</c:v>
                </c:pt>
                <c:pt idx="388">
                  <c:v>8.0507000000000009</c:v>
                </c:pt>
                <c:pt idx="389">
                  <c:v>7.9421999999999997</c:v>
                </c:pt>
                <c:pt idx="390">
                  <c:v>7.8367500000000012</c:v>
                </c:pt>
                <c:pt idx="391">
                  <c:v>7.7488400000000004</c:v>
                </c:pt>
                <c:pt idx="392">
                  <c:v>7.62765</c:v>
                </c:pt>
                <c:pt idx="393">
                  <c:v>7.5407999999999999</c:v>
                </c:pt>
                <c:pt idx="394">
                  <c:v>7.4376800000000003</c:v>
                </c:pt>
                <c:pt idx="395">
                  <c:v>7.3327799999999996</c:v>
                </c:pt>
                <c:pt idx="396">
                  <c:v>7.2498300000000002</c:v>
                </c:pt>
                <c:pt idx="397">
                  <c:v>7.1460800000000004</c:v>
                </c:pt>
                <c:pt idx="398">
                  <c:v>7.0640999999999998</c:v>
                </c:pt>
                <c:pt idx="399">
                  <c:v>6.9615</c:v>
                </c:pt>
                <c:pt idx="400">
                  <c:v>6.8618500000000004</c:v>
                </c:pt>
                <c:pt idx="401">
                  <c:v>6.7790400000000002</c:v>
                </c:pt>
                <c:pt idx="402">
                  <c:v>6.6989999999999998</c:v>
                </c:pt>
                <c:pt idx="403">
                  <c:v>6.6170999999999998</c:v>
                </c:pt>
                <c:pt idx="404">
                  <c:v>6.53566</c:v>
                </c:pt>
                <c:pt idx="405">
                  <c:v>6.4546799999999998</c:v>
                </c:pt>
                <c:pt idx="406">
                  <c:v>6.37643</c:v>
                </c:pt>
                <c:pt idx="407">
                  <c:v>6.29636</c:v>
                </c:pt>
                <c:pt idx="408">
                  <c:v>6.2167500000000002</c:v>
                </c:pt>
                <c:pt idx="409">
                  <c:v>6.1398400000000004</c:v>
                </c:pt>
                <c:pt idx="410">
                  <c:v>6.06114</c:v>
                </c:pt>
                <c:pt idx="411">
                  <c:v>5.9828999999999999</c:v>
                </c:pt>
                <c:pt idx="412">
                  <c:v>5.9051200000000001</c:v>
                </c:pt>
                <c:pt idx="413">
                  <c:v>5.83</c:v>
                </c:pt>
                <c:pt idx="414">
                  <c:v>5.7531299999999996</c:v>
                </c:pt>
                <c:pt idx="415">
                  <c:v>5.6941600000000001</c:v>
                </c:pt>
                <c:pt idx="416">
                  <c:v>5.6354899999999999</c:v>
                </c:pt>
                <c:pt idx="417">
                  <c:v>5.5425599999999999</c:v>
                </c:pt>
                <c:pt idx="418">
                  <c:v>5.4695999999999998</c:v>
                </c:pt>
                <c:pt idx="419">
                  <c:v>5.4120600000000003</c:v>
                </c:pt>
                <c:pt idx="420">
                  <c:v>5.3377800000000004</c:v>
                </c:pt>
                <c:pt idx="421">
                  <c:v>5.2809200000000001</c:v>
                </c:pt>
                <c:pt idx="422">
                  <c:v>5.2074800000000003</c:v>
                </c:pt>
                <c:pt idx="423">
                  <c:v>5.1513</c:v>
                </c:pt>
                <c:pt idx="424">
                  <c:v>5.0787000000000004</c:v>
                </c:pt>
                <c:pt idx="425">
                  <c:v>5.0231999999999992</c:v>
                </c:pt>
                <c:pt idx="426">
                  <c:v>4.968</c:v>
                </c:pt>
                <c:pt idx="427">
                  <c:v>4.8966200000000004</c:v>
                </c:pt>
                <c:pt idx="428">
                  <c:v>4.8420999999999994</c:v>
                </c:pt>
                <c:pt idx="429">
                  <c:v>4.7878799999999995</c:v>
                </c:pt>
                <c:pt idx="430">
                  <c:v>4.74817</c:v>
                </c:pt>
                <c:pt idx="431">
                  <c:v>4.6944800000000004</c:v>
                </c:pt>
                <c:pt idx="432">
                  <c:v>4.6250099999999996</c:v>
                </c:pt>
                <c:pt idx="433">
                  <c:v>4.5719999999999992</c:v>
                </c:pt>
                <c:pt idx="434">
                  <c:v>4.5192899999999998</c:v>
                </c:pt>
                <c:pt idx="435">
                  <c:v>4.4668799999999997</c:v>
                </c:pt>
                <c:pt idx="436">
                  <c:v>4.4305300000000001</c:v>
                </c:pt>
                <c:pt idx="437">
                  <c:v>4.3766800000000003</c:v>
                </c:pt>
                <c:pt idx="438">
                  <c:v>4.3250999999999999</c:v>
                </c:pt>
                <c:pt idx="439">
                  <c:v>4.2893400000000002</c:v>
                </c:pt>
                <c:pt idx="440">
                  <c:v>4.2382799999999996</c:v>
                </c:pt>
                <c:pt idx="441">
                  <c:v>4.1856</c:v>
                </c:pt>
                <c:pt idx="442">
                  <c:v>4.1351499999999994</c:v>
                </c:pt>
                <c:pt idx="443">
                  <c:v>4.1002000000000001</c:v>
                </c:pt>
                <c:pt idx="444">
                  <c:v>4.0502699999999994</c:v>
                </c:pt>
                <c:pt idx="445">
                  <c:v>3.9987600000000003</c:v>
                </c:pt>
                <c:pt idx="446">
                  <c:v>3.9643999999999995</c:v>
                </c:pt>
                <c:pt idx="447">
                  <c:v>3.9152999999999998</c:v>
                </c:pt>
                <c:pt idx="448">
                  <c:v>3.8794499999999998</c:v>
                </c:pt>
                <c:pt idx="449">
                  <c:v>3.8308800000000005</c:v>
                </c:pt>
                <c:pt idx="450">
                  <c:v>3.79542</c:v>
                </c:pt>
                <c:pt idx="451">
                  <c:v>3.7619400000000001</c:v>
                </c:pt>
                <c:pt idx="452">
                  <c:v>3.7267900000000003</c:v>
                </c:pt>
                <c:pt idx="453">
                  <c:v>3.6791999999999998</c:v>
                </c:pt>
                <c:pt idx="454">
                  <c:v>3.6462300000000001</c:v>
                </c:pt>
                <c:pt idx="455">
                  <c:v>3.6116199999999998</c:v>
                </c:pt>
                <c:pt idx="456">
                  <c:v>3.5771699999999997</c:v>
                </c:pt>
                <c:pt idx="457">
                  <c:v>3.5446400000000002</c:v>
                </c:pt>
                <c:pt idx="458">
                  <c:v>3.5105</c:v>
                </c:pt>
                <c:pt idx="459">
                  <c:v>3.4782600000000001</c:v>
                </c:pt>
                <c:pt idx="460">
                  <c:v>3.4444300000000001</c:v>
                </c:pt>
                <c:pt idx="461">
                  <c:v>3.41248</c:v>
                </c:pt>
                <c:pt idx="462">
                  <c:v>3.3789599999999997</c:v>
                </c:pt>
                <c:pt idx="463">
                  <c:v>3.3456000000000001</c:v>
                </c:pt>
                <c:pt idx="464">
                  <c:v>3.3140899999999998</c:v>
                </c:pt>
                <c:pt idx="465">
                  <c:v>3.28104</c:v>
                </c:pt>
                <c:pt idx="466">
                  <c:v>3.2615099999999999</c:v>
                </c:pt>
                <c:pt idx="467">
                  <c:v>3.2303600000000001</c:v>
                </c:pt>
                <c:pt idx="468">
                  <c:v>3.1976999999999998</c:v>
                </c:pt>
                <c:pt idx="469">
                  <c:v>3.1668400000000001</c:v>
                </c:pt>
                <c:pt idx="470">
                  <c:v>3.1475299999999997</c:v>
                </c:pt>
                <c:pt idx="471">
                  <c:v>3.1152599999999997</c:v>
                </c:pt>
                <c:pt idx="472">
                  <c:v>3.0831499999999998</c:v>
                </c:pt>
                <c:pt idx="473">
                  <c:v>3.0528</c:v>
                </c:pt>
                <c:pt idx="474">
                  <c:v>3.0337200000000002</c:v>
                </c:pt>
                <c:pt idx="475">
                  <c:v>3.0019999999999998</c:v>
                </c:pt>
                <c:pt idx="476">
                  <c:v>2.97201</c:v>
                </c:pt>
                <c:pt idx="477">
                  <c:v>2.9530799999999999</c:v>
                </c:pt>
                <c:pt idx="478">
                  <c:v>2.9217499999999998</c:v>
                </c:pt>
                <c:pt idx="479">
                  <c:v>2.9029000000000003</c:v>
                </c:pt>
                <c:pt idx="480">
                  <c:v>2.8733399999999998</c:v>
                </c:pt>
                <c:pt idx="481">
                  <c:v>2.8545599999999998</c:v>
                </c:pt>
                <c:pt idx="482">
                  <c:v>2.8237000000000001</c:v>
                </c:pt>
                <c:pt idx="483">
                  <c:v>2.8049999999999997</c:v>
                </c:pt>
                <c:pt idx="484">
                  <c:v>2.7743799999999998</c:v>
                </c:pt>
                <c:pt idx="485">
                  <c:v>2.7454000000000001</c:v>
                </c:pt>
                <c:pt idx="486">
                  <c:v>2.7268499999999998</c:v>
                </c:pt>
                <c:pt idx="487">
                  <c:v>2.6966199999999998</c:v>
                </c:pt>
                <c:pt idx="488">
                  <c:v>2.67815</c:v>
                </c:pt>
                <c:pt idx="489">
                  <c:v>2.6496</c:v>
                </c:pt>
                <c:pt idx="490">
                  <c:v>2.6311999999999998</c:v>
                </c:pt>
                <c:pt idx="491">
                  <c:v>2.6014400000000002</c:v>
                </c:pt>
                <c:pt idx="492">
                  <c:v>2.5831200000000001</c:v>
                </c:pt>
                <c:pt idx="493">
                  <c:v>2.5648</c:v>
                </c:pt>
                <c:pt idx="494">
                  <c:v>2.5367500000000001</c:v>
                </c:pt>
                <c:pt idx="495">
                  <c:v>2.5185</c:v>
                </c:pt>
                <c:pt idx="496">
                  <c:v>2.48929</c:v>
                </c:pt>
                <c:pt idx="497">
                  <c:v>2.47112</c:v>
                </c:pt>
                <c:pt idx="498">
                  <c:v>2.4421499999999998</c:v>
                </c:pt>
                <c:pt idx="499">
                  <c:v>2.4240599999999999</c:v>
                </c:pt>
                <c:pt idx="500">
                  <c:v>2.3966600000000002</c:v>
                </c:pt>
                <c:pt idx="501">
                  <c:v>2.3786399999999999</c:v>
                </c:pt>
                <c:pt idx="502">
                  <c:v>2.3606199999999999</c:v>
                </c:pt>
                <c:pt idx="503">
                  <c:v>2.3426</c:v>
                </c:pt>
                <c:pt idx="504">
                  <c:v>2.31426</c:v>
                </c:pt>
                <c:pt idx="505">
                  <c:v>2.2963200000000001</c:v>
                </c:pt>
                <c:pt idx="506">
                  <c:v>2.2694900000000002</c:v>
                </c:pt>
                <c:pt idx="507">
                  <c:v>2.25162</c:v>
                </c:pt>
                <c:pt idx="508">
                  <c:v>2.2337500000000001</c:v>
                </c:pt>
                <c:pt idx="509">
                  <c:v>2.2059599999999997</c:v>
                </c:pt>
                <c:pt idx="510">
                  <c:v>2.1881699999999999</c:v>
                </c:pt>
                <c:pt idx="511">
                  <c:v>2.1703799999999998</c:v>
                </c:pt>
                <c:pt idx="512">
                  <c:v>2.15259</c:v>
                </c:pt>
                <c:pt idx="513">
                  <c:v>2.1264000000000003</c:v>
                </c:pt>
                <c:pt idx="514">
                  <c:v>2.1086800000000001</c:v>
                </c:pt>
                <c:pt idx="515">
                  <c:v>2.0815199999999998</c:v>
                </c:pt>
                <c:pt idx="516">
                  <c:v>2.0638800000000002</c:v>
                </c:pt>
                <c:pt idx="517">
                  <c:v>2.0462399999999996</c:v>
                </c:pt>
                <c:pt idx="518">
                  <c:v>2.0286</c:v>
                </c:pt>
                <c:pt idx="519">
                  <c:v>2.0018400000000001</c:v>
                </c:pt>
                <c:pt idx="520">
                  <c:v>1.98428</c:v>
                </c:pt>
                <c:pt idx="521">
                  <c:v>1.9667199999999998</c:v>
                </c:pt>
                <c:pt idx="522">
                  <c:v>1.9413899999999999</c:v>
                </c:pt>
                <c:pt idx="523">
                  <c:v>1.9238999999999999</c:v>
                </c:pt>
                <c:pt idx="524">
                  <c:v>1.9064099999999999</c:v>
                </c:pt>
                <c:pt idx="525">
                  <c:v>1.8889199999999999</c:v>
                </c:pt>
                <c:pt idx="526">
                  <c:v>1.86287</c:v>
                </c:pt>
                <c:pt idx="527">
                  <c:v>1.8454599999999999</c:v>
                </c:pt>
                <c:pt idx="528">
                  <c:v>1.82805</c:v>
                </c:pt>
                <c:pt idx="529">
                  <c:v>1.8033599999999999</c:v>
                </c:pt>
                <c:pt idx="530">
                  <c:v>1.7860200000000002</c:v>
                </c:pt>
                <c:pt idx="531">
                  <c:v>1.76868</c:v>
                </c:pt>
                <c:pt idx="532">
                  <c:v>1.7513399999999999</c:v>
                </c:pt>
                <c:pt idx="533">
                  <c:v>1.734</c:v>
                </c:pt>
                <c:pt idx="534">
                  <c:v>1.7087400000000001</c:v>
                </c:pt>
                <c:pt idx="535">
                  <c:v>1.6914799999999999</c:v>
                </c:pt>
                <c:pt idx="536">
                  <c:v>1.6742199999999998</c:v>
                </c:pt>
                <c:pt idx="537">
                  <c:v>1.65696</c:v>
                </c:pt>
                <c:pt idx="538">
                  <c:v>1.6330499999999999</c:v>
                </c:pt>
                <c:pt idx="539">
                  <c:v>1.6158600000000001</c:v>
                </c:pt>
                <c:pt idx="540">
                  <c:v>1.59867</c:v>
                </c:pt>
                <c:pt idx="541">
                  <c:v>1.58148</c:v>
                </c:pt>
                <c:pt idx="542">
                  <c:v>1.56429</c:v>
                </c:pt>
                <c:pt idx="543">
                  <c:v>1.5470999999999999</c:v>
                </c:pt>
                <c:pt idx="544">
                  <c:v>1.5227900000000001</c:v>
                </c:pt>
                <c:pt idx="545">
                  <c:v>1.5056799999999999</c:v>
                </c:pt>
                <c:pt idx="546">
                  <c:v>1.4885699999999999</c:v>
                </c:pt>
                <c:pt idx="547">
                  <c:v>1.46458</c:v>
                </c:pt>
                <c:pt idx="548">
                  <c:v>1.4475500000000001</c:v>
                </c:pt>
                <c:pt idx="549">
                  <c:v>1.43052</c:v>
                </c:pt>
                <c:pt idx="550">
                  <c:v>1.4134900000000001</c:v>
                </c:pt>
                <c:pt idx="551">
                  <c:v>1.39646</c:v>
                </c:pt>
                <c:pt idx="552">
                  <c:v>1.3794300000000002</c:v>
                </c:pt>
                <c:pt idx="553">
                  <c:v>1.3568</c:v>
                </c:pt>
                <c:pt idx="554">
                  <c:v>1.3398399999999999</c:v>
                </c:pt>
                <c:pt idx="555">
                  <c:v>1.3228800000000001</c:v>
                </c:pt>
                <c:pt idx="556">
                  <c:v>1.30592</c:v>
                </c:pt>
                <c:pt idx="557">
                  <c:v>1.2889600000000001</c:v>
                </c:pt>
                <c:pt idx="558">
                  <c:v>1.272</c:v>
                </c:pt>
                <c:pt idx="559">
                  <c:v>1.2550400000000002</c:v>
                </c:pt>
                <c:pt idx="560">
                  <c:v>1.23224</c:v>
                </c:pt>
                <c:pt idx="561">
                  <c:v>1.22112</c:v>
                </c:pt>
                <c:pt idx="562">
                  <c:v>1.19848</c:v>
                </c:pt>
                <c:pt idx="563">
                  <c:v>1.1816</c:v>
                </c:pt>
                <c:pt idx="564">
                  <c:v>1.16472</c:v>
                </c:pt>
                <c:pt idx="565">
                  <c:v>1.1478400000000002</c:v>
                </c:pt>
                <c:pt idx="566">
                  <c:v>1.13096</c:v>
                </c:pt>
                <c:pt idx="567">
                  <c:v>1.11408</c:v>
                </c:pt>
                <c:pt idx="568">
                  <c:v>1.0972</c:v>
                </c:pt>
                <c:pt idx="569">
                  <c:v>1.0758399999999999</c:v>
                </c:pt>
                <c:pt idx="570">
                  <c:v>1.0590299999999999</c:v>
                </c:pt>
                <c:pt idx="571">
                  <c:v>1.0422200000000001</c:v>
                </c:pt>
                <c:pt idx="572">
                  <c:v>1.0296799999999999</c:v>
                </c:pt>
                <c:pt idx="573">
                  <c:v>1.0128000000000001</c:v>
                </c:pt>
                <c:pt idx="574">
                  <c:v>0.99178999999999995</c:v>
                </c:pt>
                <c:pt idx="575">
                  <c:v>0.97498000000000007</c:v>
                </c:pt>
                <c:pt idx="576">
                  <c:v>0.95816999999999997</c:v>
                </c:pt>
                <c:pt idx="577">
                  <c:v>0.94135999999999997</c:v>
                </c:pt>
                <c:pt idx="578">
                  <c:v>0.92454999999999998</c:v>
                </c:pt>
                <c:pt idx="579">
                  <c:v>0.90773999999999999</c:v>
                </c:pt>
                <c:pt idx="580">
                  <c:v>0.89093</c:v>
                </c:pt>
                <c:pt idx="581">
                  <c:v>0.87412000000000001</c:v>
                </c:pt>
                <c:pt idx="582">
                  <c:v>0.85731000000000002</c:v>
                </c:pt>
                <c:pt idx="583">
                  <c:v>0.84050000000000002</c:v>
                </c:pt>
                <c:pt idx="584">
                  <c:v>0.81977</c:v>
                </c:pt>
                <c:pt idx="585">
                  <c:v>0.80303999999999998</c:v>
                </c:pt>
                <c:pt idx="586">
                  <c:v>0.79006999999999994</c:v>
                </c:pt>
                <c:pt idx="587">
                  <c:v>0.76958000000000004</c:v>
                </c:pt>
                <c:pt idx="588">
                  <c:v>0.75644999999999996</c:v>
                </c:pt>
                <c:pt idx="589">
                  <c:v>0.73964000000000008</c:v>
                </c:pt>
                <c:pt idx="590">
                  <c:v>0.72282999999999997</c:v>
                </c:pt>
                <c:pt idx="591">
                  <c:v>0.70601999999999998</c:v>
                </c:pt>
                <c:pt idx="592">
                  <c:v>0.68592999999999993</c:v>
                </c:pt>
                <c:pt idx="593">
                  <c:v>0.66920000000000002</c:v>
                </c:pt>
                <c:pt idx="594">
                  <c:v>0.65246999999999999</c:v>
                </c:pt>
                <c:pt idx="595">
                  <c:v>0.63573999999999997</c:v>
                </c:pt>
                <c:pt idx="596">
                  <c:v>0.61900999999999995</c:v>
                </c:pt>
                <c:pt idx="597">
                  <c:v>0.60228000000000004</c:v>
                </c:pt>
                <c:pt idx="598">
                  <c:v>0.58555000000000001</c:v>
                </c:pt>
                <c:pt idx="599">
                  <c:v>0.56881999999999999</c:v>
                </c:pt>
                <c:pt idx="600">
                  <c:v>0.55208999999999997</c:v>
                </c:pt>
                <c:pt idx="601">
                  <c:v>0.53536000000000006</c:v>
                </c:pt>
                <c:pt idx="602">
                  <c:v>0.51862999999999992</c:v>
                </c:pt>
                <c:pt idx="603">
                  <c:v>0.50190000000000001</c:v>
                </c:pt>
                <c:pt idx="604">
                  <c:v>0.48517000000000005</c:v>
                </c:pt>
                <c:pt idx="605">
                  <c:v>0.46843999999999997</c:v>
                </c:pt>
                <c:pt idx="606">
                  <c:v>0.45387</c:v>
                </c:pt>
                <c:pt idx="607">
                  <c:v>0.43497999999999998</c:v>
                </c:pt>
                <c:pt idx="608">
                  <c:v>0.41824999999999996</c:v>
                </c:pt>
                <c:pt idx="609">
                  <c:v>0.40151999999999999</c:v>
                </c:pt>
                <c:pt idx="610">
                  <c:v>0.38479000000000002</c:v>
                </c:pt>
                <c:pt idx="611">
                  <c:v>0.36806</c:v>
                </c:pt>
                <c:pt idx="612">
                  <c:v>0.35133000000000003</c:v>
                </c:pt>
                <c:pt idx="613">
                  <c:v>0.3362</c:v>
                </c:pt>
                <c:pt idx="614">
                  <c:v>0.31786999999999999</c:v>
                </c:pt>
                <c:pt idx="615">
                  <c:v>0.30114000000000002</c:v>
                </c:pt>
                <c:pt idx="616">
                  <c:v>0.28441</c:v>
                </c:pt>
                <c:pt idx="617">
                  <c:v>0.26768000000000003</c:v>
                </c:pt>
                <c:pt idx="618">
                  <c:v>0.25095000000000001</c:v>
                </c:pt>
                <c:pt idx="619">
                  <c:v>0.23421999999999998</c:v>
                </c:pt>
                <c:pt idx="620">
                  <c:v>0.21748999999999999</c:v>
                </c:pt>
                <c:pt idx="621">
                  <c:v>0.20075999999999999</c:v>
                </c:pt>
                <c:pt idx="622">
                  <c:v>0.18403</c:v>
                </c:pt>
                <c:pt idx="623">
                  <c:v>0.1673</c:v>
                </c:pt>
                <c:pt idx="624">
                  <c:v>0.15057000000000001</c:v>
                </c:pt>
                <c:pt idx="625">
                  <c:v>0.13384000000000001</c:v>
                </c:pt>
                <c:pt idx="626">
                  <c:v>0.11710999999999999</c:v>
                </c:pt>
                <c:pt idx="627">
                  <c:v>0.10038</c:v>
                </c:pt>
                <c:pt idx="628">
                  <c:v>8.3650000000000002E-2</c:v>
                </c:pt>
                <c:pt idx="629">
                  <c:v>6.6920000000000007E-2</c:v>
                </c:pt>
                <c:pt idx="630">
                  <c:v>5.0189999999999999E-2</c:v>
                </c:pt>
                <c:pt idx="631">
                  <c:v>3.3460000000000004E-2</c:v>
                </c:pt>
                <c:pt idx="632">
                  <c:v>1.6730000000000002E-2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2699168"/>
        <c:axId val="262698608"/>
      </c:scatterChart>
      <c:valAx>
        <c:axId val="262697488"/>
        <c:scaling>
          <c:orientation val="minMax"/>
          <c:max val="35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/>
                  <a:t>Current</a:t>
                </a:r>
                <a:r>
                  <a:rPr lang="en-US" sz="2800" baseline="0" dirty="0"/>
                  <a:t> Density (</a:t>
                </a:r>
                <a:r>
                  <a:rPr lang="en-US" sz="2800" baseline="0" dirty="0">
                    <a:latin typeface="Symbol" panose="05050102010706020507" pitchFamily="18" charset="2"/>
                  </a:rPr>
                  <a:t>m</a:t>
                </a:r>
                <a:r>
                  <a:rPr lang="en-US" sz="2800" baseline="0" dirty="0"/>
                  <a:t>A/cm</a:t>
                </a:r>
                <a:r>
                  <a:rPr lang="en-US" sz="2800" baseline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  <a:r>
                  <a:rPr lang="en-US" sz="2800" baseline="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2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698048"/>
        <c:crosses val="autoZero"/>
        <c:crossBetween val="midCat"/>
        <c:majorUnit val="50"/>
      </c:valAx>
      <c:valAx>
        <c:axId val="262698048"/>
        <c:scaling>
          <c:orientation val="minMax"/>
          <c:max val="0.60000000000000009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697488"/>
        <c:crosses val="autoZero"/>
        <c:crossBetween val="midCat"/>
      </c:valAx>
      <c:valAx>
        <c:axId val="262698608"/>
        <c:scaling>
          <c:orientation val="minMax"/>
          <c:max val="50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Power Density (</a:t>
                </a:r>
                <a:r>
                  <a:rPr lang="en-US" sz="280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699168"/>
        <c:crosses val="max"/>
        <c:crossBetween val="midCat"/>
      </c:valAx>
      <c:valAx>
        <c:axId val="262699168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extTo"/>
        <c:crossAx val="26269860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41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10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0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13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7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2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6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7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54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5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FAE1A-B979-484E-BEAC-F9A28DBE365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7D3F3-706B-4059-B941-A28309C18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23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171701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370114" y="4082143"/>
            <a:ext cx="0" cy="62048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784771" y="4909457"/>
            <a:ext cx="0" cy="620486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993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8</cp:revision>
  <dcterms:created xsi:type="dcterms:W3CDTF">2014-03-21T21:29:24Z</dcterms:created>
  <dcterms:modified xsi:type="dcterms:W3CDTF">2014-04-01T22:29:18Z</dcterms:modified>
</cp:coreProperties>
</file>