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vid\Documents\Research\Chloroferrocene\ClFcC3PEI%20Electrochem\CA_Variable%20EGDGE%20Conc.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'Current Response'!$Q$6:$Q$15</c:f>
                <c:numCache>
                  <c:formatCode>General</c:formatCode>
                  <c:ptCount val="10"/>
                  <c:pt idx="0">
                    <c:v>20.747774454445398</c:v>
                  </c:pt>
                  <c:pt idx="1">
                    <c:v>15.191257922407122</c:v>
                  </c:pt>
                  <c:pt idx="2">
                    <c:v>6.9477223412904863</c:v>
                  </c:pt>
                  <c:pt idx="3">
                    <c:v>7.0890464180946209</c:v>
                  </c:pt>
                  <c:pt idx="4">
                    <c:v>39.662331944587685</c:v>
                  </c:pt>
                  <c:pt idx="5">
                    <c:v>23.328184504797758</c:v>
                  </c:pt>
                  <c:pt idx="6">
                    <c:v>24.074483816087316</c:v>
                  </c:pt>
                  <c:pt idx="7">
                    <c:v>37.655977274255953</c:v>
                  </c:pt>
                  <c:pt idx="8">
                    <c:v>21.834771745039404</c:v>
                  </c:pt>
                  <c:pt idx="9">
                    <c:v>12.278588573354012</c:v>
                  </c:pt>
                </c:numCache>
              </c:numRef>
            </c:plus>
            <c:minus>
              <c:numRef>
                <c:f>'Current Response'!$Q$6:$Q$15</c:f>
                <c:numCache>
                  <c:formatCode>General</c:formatCode>
                  <c:ptCount val="10"/>
                  <c:pt idx="0">
                    <c:v>20.747774454445398</c:v>
                  </c:pt>
                  <c:pt idx="1">
                    <c:v>15.191257922407122</c:v>
                  </c:pt>
                  <c:pt idx="2">
                    <c:v>6.9477223412904863</c:v>
                  </c:pt>
                  <c:pt idx="3">
                    <c:v>7.0890464180946209</c:v>
                  </c:pt>
                  <c:pt idx="4">
                    <c:v>39.662331944587685</c:v>
                  </c:pt>
                  <c:pt idx="5">
                    <c:v>23.328184504797758</c:v>
                  </c:pt>
                  <c:pt idx="6">
                    <c:v>24.074483816087316</c:v>
                  </c:pt>
                  <c:pt idx="7">
                    <c:v>37.655977274255953</c:v>
                  </c:pt>
                  <c:pt idx="8">
                    <c:v>21.834771745039404</c:v>
                  </c:pt>
                  <c:pt idx="9">
                    <c:v>12.278588573354012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'Current Response'!$H$6:$H$15</c:f>
              <c:numCache>
                <c:formatCode>0.0</c:formatCode>
                <c:ptCount val="10"/>
                <c:pt idx="0">
                  <c:v>11.997665565431918</c:v>
                </c:pt>
                <c:pt idx="1">
                  <c:v>23.015929860216328</c:v>
                </c:pt>
                <c:pt idx="2">
                  <c:v>33.170016563252943</c:v>
                </c:pt>
                <c:pt idx="3">
                  <c:v>42.557757100022656</c:v>
                </c:pt>
                <c:pt idx="4">
                  <c:v>51.262752870481833</c:v>
                </c:pt>
                <c:pt idx="5">
                  <c:v>59.356871744768434</c:v>
                </c:pt>
                <c:pt idx="6">
                  <c:v>66.90223679706952</c:v>
                </c:pt>
                <c:pt idx="7">
                  <c:v>73.952823813154112</c:v>
                </c:pt>
                <c:pt idx="8">
                  <c:v>80.555754510757154</c:v>
                </c:pt>
                <c:pt idx="9">
                  <c:v>86.752351011584622</c:v>
                </c:pt>
              </c:numCache>
            </c:numRef>
          </c:xVal>
          <c:yVal>
            <c:numRef>
              <c:f>'Current Response'!$P$6:$P$15</c:f>
              <c:numCache>
                <c:formatCode>0</c:formatCode>
                <c:ptCount val="10"/>
                <c:pt idx="0">
                  <c:v>40.845070422535208</c:v>
                </c:pt>
                <c:pt idx="1">
                  <c:v>97.652582159624401</c:v>
                </c:pt>
                <c:pt idx="2">
                  <c:v>148.82629107981222</c:v>
                </c:pt>
                <c:pt idx="3">
                  <c:v>131.45539906103286</c:v>
                </c:pt>
                <c:pt idx="4">
                  <c:v>177.4647887323944</c:v>
                </c:pt>
                <c:pt idx="5">
                  <c:v>160.09389671361507</c:v>
                </c:pt>
                <c:pt idx="6">
                  <c:v>160.32863849765258</c:v>
                </c:pt>
                <c:pt idx="7">
                  <c:v>170.42253521126761</c:v>
                </c:pt>
                <c:pt idx="8">
                  <c:v>182.6291079812207</c:v>
                </c:pt>
                <c:pt idx="9">
                  <c:v>146.47887323943664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8461280"/>
        <c:axId val="668460720"/>
      </c:scatterChart>
      <c:valAx>
        <c:axId val="668461280"/>
        <c:scaling>
          <c:orientation val="minMax"/>
          <c:max val="8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mol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 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Cross-Linker 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68460720"/>
        <c:crosses val="autoZero"/>
        <c:crossBetween val="midCat"/>
        <c:majorUnit val="10"/>
      </c:valAx>
      <c:valAx>
        <c:axId val="668460720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800" i="1" baseline="-25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>
                    <a:solidFill>
                      <a:schemeClr val="tx1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A/cm²)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68461280"/>
        <c:crosses val="autoZero"/>
        <c:crossBetween val="midCat"/>
        <c:majorUnit val="50"/>
        <c:minorUnit val="1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1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0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415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67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081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82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6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3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800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1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41E8F-1DA7-4859-A32D-7C35B1825087}" type="datetimeFigureOut">
              <a:rPr lang="en-US" smtClean="0"/>
              <a:t>3/15/2014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9EE63-1831-4A63-8835-7DFC7C8EF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66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0543131"/>
              </p:ext>
            </p:extLst>
          </p:nvPr>
        </p:nvGraphicFramePr>
        <p:xfrm>
          <a:off x="544285" y="0"/>
          <a:ext cx="82513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638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2</cp:revision>
  <dcterms:created xsi:type="dcterms:W3CDTF">2014-03-15T18:37:51Z</dcterms:created>
  <dcterms:modified xsi:type="dcterms:W3CDTF">2014-03-15T18:46:05Z</dcterms:modified>
</cp:coreProperties>
</file>