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Chloroferrocene\ClFcC3PEI%20Electrochem\i%20vs%20T%20Rotation%20Rate%20Dependenc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9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Sheet1!$J$6:$J$14</c:f>
                <c:numCache>
                  <c:formatCode>General</c:formatCode>
                  <c:ptCount val="9"/>
                  <c:pt idx="0">
                    <c:v>8.2613558209291522</c:v>
                  </c:pt>
                  <c:pt idx="5">
                    <c:v>6.1370459777757418</c:v>
                  </c:pt>
                  <c:pt idx="6">
                    <c:v>6.1231800017093523</c:v>
                  </c:pt>
                  <c:pt idx="7">
                    <c:v>6.2660460685613639</c:v>
                  </c:pt>
                  <c:pt idx="8">
                    <c:v>6.3316664473106679</c:v>
                  </c:pt>
                </c:numCache>
              </c:numRef>
            </c:plus>
            <c:minus>
              <c:numRef>
                <c:f>Sheet1!$J$6:$J$14</c:f>
                <c:numCache>
                  <c:formatCode>General</c:formatCode>
                  <c:ptCount val="9"/>
                  <c:pt idx="0">
                    <c:v>8.2613558209291522</c:v>
                  </c:pt>
                  <c:pt idx="5">
                    <c:v>6.1370459777757418</c:v>
                  </c:pt>
                  <c:pt idx="6">
                    <c:v>6.1231800017093523</c:v>
                  </c:pt>
                  <c:pt idx="7">
                    <c:v>6.2660460685613639</c:v>
                  </c:pt>
                  <c:pt idx="8">
                    <c:v>6.3316664473106679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Sheet1!$E$6:$E$14</c:f>
              <c:numCache>
                <c:formatCode>0.0</c:formatCode>
                <c:ptCount val="9"/>
                <c:pt idx="0">
                  <c:v>0</c:v>
                </c:pt>
                <c:pt idx="1">
                  <c:v>3.2360431875928319</c:v>
                </c:pt>
                <c:pt idx="2">
                  <c:v>4.5764561643188451</c:v>
                </c:pt>
                <c:pt idx="3">
                  <c:v>5.604991216397929</c:v>
                </c:pt>
                <c:pt idx="4">
                  <c:v>6.4720863751856639</c:v>
                </c:pt>
                <c:pt idx="5">
                  <c:v>7.2360125455826765</c:v>
                </c:pt>
                <c:pt idx="6">
                  <c:v>10.233267079464886</c:v>
                </c:pt>
                <c:pt idx="7">
                  <c:v>14.472025091165353</c:v>
                </c:pt>
                <c:pt idx="8">
                  <c:v>17.724538509055161</c:v>
                </c:pt>
              </c:numCache>
            </c:numRef>
          </c:xVal>
          <c:yVal>
            <c:numRef>
              <c:f>Sheet1!$K$6:$K$14</c:f>
              <c:numCache>
                <c:formatCode>0</c:formatCode>
                <c:ptCount val="9"/>
                <c:pt idx="0">
                  <c:v>183.43195266272187</c:v>
                </c:pt>
                <c:pt idx="5">
                  <c:v>194.08284023668637</c:v>
                </c:pt>
                <c:pt idx="6">
                  <c:v>201.18343195266272</c:v>
                </c:pt>
                <c:pt idx="7">
                  <c:v>207.10059171597632</c:v>
                </c:pt>
                <c:pt idx="8">
                  <c:v>208.87573964497039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79151968"/>
        <c:axId val="479152528"/>
      </c:scatterChart>
      <c:valAx>
        <c:axId val="4791519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800" i="0" dirty="0" smtClean="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w</a:t>
                </a:r>
                <a:r>
                  <a:rPr lang="en-US" sz="2800" i="0" baseline="30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1/2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(sec</a:t>
                </a:r>
                <a:r>
                  <a:rPr lang="en-US" sz="2800" baseline="30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79152528"/>
        <c:crosses val="autoZero"/>
        <c:crossBetween val="midCat"/>
      </c:valAx>
      <c:valAx>
        <c:axId val="479152528"/>
        <c:scaling>
          <c:orientation val="minMax"/>
          <c:max val="220"/>
          <c:min val="1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i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</a:t>
                </a:r>
                <a:r>
                  <a:rPr lang="en-US" sz="2800" i="1" baseline="-25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max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2800" dirty="0" smtClean="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m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A/cm²)</a:t>
                </a:r>
                <a:endPara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79151968"/>
        <c:crosses val="autoZero"/>
        <c:crossBetween val="midCat"/>
        <c:majorUnit val="20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5F5E-6193-4552-A0E5-C22213ACCF0F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50FD-7AE7-44C4-9609-AC491D70DB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442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5F5E-6193-4552-A0E5-C22213ACCF0F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50FD-7AE7-44C4-9609-AC491D70DB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460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5F5E-6193-4552-A0E5-C22213ACCF0F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50FD-7AE7-44C4-9609-AC491D70DB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727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5F5E-6193-4552-A0E5-C22213ACCF0F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50FD-7AE7-44C4-9609-AC491D70DB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989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5F5E-6193-4552-A0E5-C22213ACCF0F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50FD-7AE7-44C4-9609-AC491D70DB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598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5F5E-6193-4552-A0E5-C22213ACCF0F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50FD-7AE7-44C4-9609-AC491D70DB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811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5F5E-6193-4552-A0E5-C22213ACCF0F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50FD-7AE7-44C4-9609-AC491D70DB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026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5F5E-6193-4552-A0E5-C22213ACCF0F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50FD-7AE7-44C4-9609-AC491D70DB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92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5F5E-6193-4552-A0E5-C22213ACCF0F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50FD-7AE7-44C4-9609-AC491D70DB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531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5F5E-6193-4552-A0E5-C22213ACCF0F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50FD-7AE7-44C4-9609-AC491D70DB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566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5F5E-6193-4552-A0E5-C22213ACCF0F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50FD-7AE7-44C4-9609-AC491D70DB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935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B55F5E-6193-4552-A0E5-C22213ACCF0F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7350FD-7AE7-44C4-9609-AC491D70DB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172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4629873"/>
              </p:ext>
            </p:extLst>
          </p:nvPr>
        </p:nvGraphicFramePr>
        <p:xfrm>
          <a:off x="511629" y="0"/>
          <a:ext cx="8196944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78899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8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2</cp:revision>
  <dcterms:created xsi:type="dcterms:W3CDTF">2014-03-18T00:00:02Z</dcterms:created>
  <dcterms:modified xsi:type="dcterms:W3CDTF">2014-03-18T00:02:44Z</dcterms:modified>
</cp:coreProperties>
</file>