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3657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98593"/>
            <a:ext cx="6858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21087"/>
            <a:ext cx="6858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97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6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94733"/>
            <a:ext cx="1971675" cy="30996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94733"/>
            <a:ext cx="5800725" cy="30996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86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11860"/>
            <a:ext cx="78867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447714"/>
            <a:ext cx="78867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2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73666"/>
            <a:ext cx="3886200" cy="2320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94734"/>
            <a:ext cx="7886700" cy="7069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896620"/>
            <a:ext cx="3868340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336040"/>
            <a:ext cx="3868340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6620"/>
            <a:ext cx="3887391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336040"/>
            <a:ext cx="3887391" cy="19651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3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24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7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526627"/>
            <a:ext cx="462915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3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3840"/>
            <a:ext cx="2949178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526627"/>
            <a:ext cx="462915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097280"/>
            <a:ext cx="2949178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25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4734"/>
            <a:ext cx="78867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973666"/>
            <a:ext cx="78867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3FEE8-D823-4604-9A7C-83534571B4B7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390054"/>
            <a:ext cx="30861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390054"/>
            <a:ext cx="20574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D44CF-66AA-4548-B203-A2591B690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92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529" y="545178"/>
            <a:ext cx="5152141" cy="11829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18" y="2091926"/>
            <a:ext cx="7157161" cy="10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06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2014-03-11T20:14:50Z</dcterms:created>
  <dcterms:modified xsi:type="dcterms:W3CDTF">2014-03-11T20:29:27Z</dcterms:modified>
</cp:coreProperties>
</file>