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Tetramethylferrocene\Inv-FDH-GOx\2013May10_Inv-FDH-GOx%20CV%20kinetics\CV%20Enzyme%20Cascade%20Kinetic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Tetramethylferrocene\Inv-FDH-GOx\2013May10_Inv-FDH-GOx%20CV%20kinetics\CV%20Enzyme%20Cascade%20Kinetic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Tetramethylferrocene\Inv-FDH-GOx\2013May10_Inv-FDH-GOx%20CV%20kinetics\CV%20Enzyme%20Cascade%20Kinetic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v>GOx</c:v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('GOx wo glucose'!$A$1427:$A$2126,'GOx wo glucose'!$A$2129:$A$2828)</c:f>
              <c:numCache>
                <c:formatCode>General</c:formatCode>
                <c:ptCount val="1400"/>
                <c:pt idx="0">
                  <c:v>-0.19900000000000001</c:v>
                </c:pt>
                <c:pt idx="1">
                  <c:v>-0.19800000000000001</c:v>
                </c:pt>
                <c:pt idx="2">
                  <c:v>-0.19700000000000001</c:v>
                </c:pt>
                <c:pt idx="3">
                  <c:v>-0.19600000000000001</c:v>
                </c:pt>
                <c:pt idx="4">
                  <c:v>-0.19500000000000001</c:v>
                </c:pt>
                <c:pt idx="5">
                  <c:v>-0.19400000000000001</c:v>
                </c:pt>
                <c:pt idx="6">
                  <c:v>-0.193</c:v>
                </c:pt>
                <c:pt idx="7">
                  <c:v>-0.192</c:v>
                </c:pt>
                <c:pt idx="8">
                  <c:v>-0.191</c:v>
                </c:pt>
                <c:pt idx="9">
                  <c:v>-0.19</c:v>
                </c:pt>
                <c:pt idx="10">
                  <c:v>-0.189</c:v>
                </c:pt>
                <c:pt idx="11">
                  <c:v>-0.188</c:v>
                </c:pt>
                <c:pt idx="12">
                  <c:v>-0.187</c:v>
                </c:pt>
                <c:pt idx="13">
                  <c:v>-0.186</c:v>
                </c:pt>
                <c:pt idx="14">
                  <c:v>-0.185</c:v>
                </c:pt>
                <c:pt idx="15">
                  <c:v>-0.184</c:v>
                </c:pt>
                <c:pt idx="16">
                  <c:v>-0.183</c:v>
                </c:pt>
                <c:pt idx="17">
                  <c:v>-0.182</c:v>
                </c:pt>
                <c:pt idx="18">
                  <c:v>-0.18099999999999999</c:v>
                </c:pt>
                <c:pt idx="19">
                  <c:v>-0.18</c:v>
                </c:pt>
                <c:pt idx="20">
                  <c:v>-0.17899999999999999</c:v>
                </c:pt>
                <c:pt idx="21">
                  <c:v>-0.17799999999999999</c:v>
                </c:pt>
                <c:pt idx="22">
                  <c:v>-0.17699999999999999</c:v>
                </c:pt>
                <c:pt idx="23">
                  <c:v>-0.17599999999999999</c:v>
                </c:pt>
                <c:pt idx="24">
                  <c:v>-0.17499999999999999</c:v>
                </c:pt>
                <c:pt idx="25">
                  <c:v>-0.17399999999999999</c:v>
                </c:pt>
                <c:pt idx="26">
                  <c:v>-0.17299999999999999</c:v>
                </c:pt>
                <c:pt idx="27">
                  <c:v>-0.17199999999999999</c:v>
                </c:pt>
                <c:pt idx="28">
                  <c:v>-0.17100000000000001</c:v>
                </c:pt>
                <c:pt idx="29">
                  <c:v>-0.17</c:v>
                </c:pt>
                <c:pt idx="30">
                  <c:v>-0.16900000000000001</c:v>
                </c:pt>
                <c:pt idx="31">
                  <c:v>-0.16800000000000001</c:v>
                </c:pt>
                <c:pt idx="32">
                  <c:v>-0.16700000000000001</c:v>
                </c:pt>
                <c:pt idx="33">
                  <c:v>-0.16600000000000001</c:v>
                </c:pt>
                <c:pt idx="34">
                  <c:v>-0.16500000000000001</c:v>
                </c:pt>
                <c:pt idx="35">
                  <c:v>-0.16400000000000001</c:v>
                </c:pt>
                <c:pt idx="36">
                  <c:v>-0.16300000000000001</c:v>
                </c:pt>
                <c:pt idx="37">
                  <c:v>-0.16200000000000001</c:v>
                </c:pt>
                <c:pt idx="38">
                  <c:v>-0.161</c:v>
                </c:pt>
                <c:pt idx="39">
                  <c:v>-0.16</c:v>
                </c:pt>
                <c:pt idx="40">
                  <c:v>-0.159</c:v>
                </c:pt>
                <c:pt idx="41">
                  <c:v>-0.158</c:v>
                </c:pt>
                <c:pt idx="42">
                  <c:v>-0.157</c:v>
                </c:pt>
                <c:pt idx="43">
                  <c:v>-0.156</c:v>
                </c:pt>
                <c:pt idx="44">
                  <c:v>-0.155</c:v>
                </c:pt>
                <c:pt idx="45">
                  <c:v>-0.154</c:v>
                </c:pt>
                <c:pt idx="46">
                  <c:v>-0.153</c:v>
                </c:pt>
                <c:pt idx="47">
                  <c:v>-0.152</c:v>
                </c:pt>
                <c:pt idx="48">
                  <c:v>-0.151</c:v>
                </c:pt>
                <c:pt idx="49">
                  <c:v>-0.15</c:v>
                </c:pt>
                <c:pt idx="50">
                  <c:v>-0.14899999999999999</c:v>
                </c:pt>
                <c:pt idx="51">
                  <c:v>-0.14799999999999999</c:v>
                </c:pt>
                <c:pt idx="52">
                  <c:v>-0.14699999999999999</c:v>
                </c:pt>
                <c:pt idx="53">
                  <c:v>-0.14599999999999999</c:v>
                </c:pt>
                <c:pt idx="54">
                  <c:v>-0.14499999999999999</c:v>
                </c:pt>
                <c:pt idx="55">
                  <c:v>-0.14399999999999999</c:v>
                </c:pt>
                <c:pt idx="56">
                  <c:v>-0.14299999999999999</c:v>
                </c:pt>
                <c:pt idx="57">
                  <c:v>-0.14199999999999999</c:v>
                </c:pt>
                <c:pt idx="58">
                  <c:v>-0.14099999999999999</c:v>
                </c:pt>
                <c:pt idx="59">
                  <c:v>-0.14000000000000001</c:v>
                </c:pt>
                <c:pt idx="60">
                  <c:v>-0.13900000000000001</c:v>
                </c:pt>
                <c:pt idx="61">
                  <c:v>-0.13800000000000001</c:v>
                </c:pt>
                <c:pt idx="62">
                  <c:v>-0.13700000000000001</c:v>
                </c:pt>
                <c:pt idx="63">
                  <c:v>-0.13600000000000001</c:v>
                </c:pt>
                <c:pt idx="64">
                  <c:v>-0.13500000000000001</c:v>
                </c:pt>
                <c:pt idx="65">
                  <c:v>-0.13400000000000001</c:v>
                </c:pt>
                <c:pt idx="66">
                  <c:v>-0.13300000000000001</c:v>
                </c:pt>
                <c:pt idx="67">
                  <c:v>-0.13200000000000001</c:v>
                </c:pt>
                <c:pt idx="68">
                  <c:v>-0.13100000000000001</c:v>
                </c:pt>
                <c:pt idx="69">
                  <c:v>-0.13</c:v>
                </c:pt>
                <c:pt idx="70">
                  <c:v>-0.129</c:v>
                </c:pt>
                <c:pt idx="71">
                  <c:v>-0.128</c:v>
                </c:pt>
                <c:pt idx="72">
                  <c:v>-0.127</c:v>
                </c:pt>
                <c:pt idx="73">
                  <c:v>-0.126</c:v>
                </c:pt>
                <c:pt idx="74">
                  <c:v>-0.125</c:v>
                </c:pt>
                <c:pt idx="75">
                  <c:v>-0.124</c:v>
                </c:pt>
                <c:pt idx="76">
                  <c:v>-0.123</c:v>
                </c:pt>
                <c:pt idx="77">
                  <c:v>-0.122</c:v>
                </c:pt>
                <c:pt idx="78">
                  <c:v>-0.121</c:v>
                </c:pt>
                <c:pt idx="79">
                  <c:v>-0.12</c:v>
                </c:pt>
                <c:pt idx="80">
                  <c:v>-0.11899999999999999</c:v>
                </c:pt>
                <c:pt idx="81">
                  <c:v>-0.11799999999999999</c:v>
                </c:pt>
                <c:pt idx="82">
                  <c:v>-0.11700000000000001</c:v>
                </c:pt>
                <c:pt idx="83">
                  <c:v>-0.11600000000000001</c:v>
                </c:pt>
                <c:pt idx="84">
                  <c:v>-0.115</c:v>
                </c:pt>
                <c:pt idx="85">
                  <c:v>-0.114</c:v>
                </c:pt>
                <c:pt idx="86">
                  <c:v>-0.113</c:v>
                </c:pt>
                <c:pt idx="87">
                  <c:v>-0.112</c:v>
                </c:pt>
                <c:pt idx="88">
                  <c:v>-0.111</c:v>
                </c:pt>
                <c:pt idx="89">
                  <c:v>-0.11</c:v>
                </c:pt>
                <c:pt idx="90">
                  <c:v>-0.109</c:v>
                </c:pt>
                <c:pt idx="91">
                  <c:v>-0.108</c:v>
                </c:pt>
                <c:pt idx="92">
                  <c:v>-0.107</c:v>
                </c:pt>
                <c:pt idx="93">
                  <c:v>-0.106</c:v>
                </c:pt>
                <c:pt idx="94">
                  <c:v>-0.105</c:v>
                </c:pt>
                <c:pt idx="95">
                  <c:v>-0.104</c:v>
                </c:pt>
                <c:pt idx="96">
                  <c:v>-0.10299999999999999</c:v>
                </c:pt>
                <c:pt idx="97">
                  <c:v>-0.10199999999999999</c:v>
                </c:pt>
                <c:pt idx="98">
                  <c:v>-0.10100000000000001</c:v>
                </c:pt>
                <c:pt idx="99">
                  <c:v>-0.1</c:v>
                </c:pt>
                <c:pt idx="100">
                  <c:v>-9.9000000000000005E-2</c:v>
                </c:pt>
                <c:pt idx="101">
                  <c:v>-9.8000000000000004E-2</c:v>
                </c:pt>
                <c:pt idx="102">
                  <c:v>-9.7000000000000003E-2</c:v>
                </c:pt>
                <c:pt idx="103">
                  <c:v>-9.6000000000000002E-2</c:v>
                </c:pt>
                <c:pt idx="104">
                  <c:v>-9.5000000000000001E-2</c:v>
                </c:pt>
                <c:pt idx="105">
                  <c:v>-9.4E-2</c:v>
                </c:pt>
                <c:pt idx="106">
                  <c:v>-9.2999999999999999E-2</c:v>
                </c:pt>
                <c:pt idx="107">
                  <c:v>-9.1999999999999998E-2</c:v>
                </c:pt>
                <c:pt idx="108">
                  <c:v>-9.0999999999999998E-2</c:v>
                </c:pt>
                <c:pt idx="109">
                  <c:v>-0.09</c:v>
                </c:pt>
                <c:pt idx="110">
                  <c:v>-8.8999999999999996E-2</c:v>
                </c:pt>
                <c:pt idx="111">
                  <c:v>-8.7999999999999995E-2</c:v>
                </c:pt>
                <c:pt idx="112">
                  <c:v>-8.6999999999999994E-2</c:v>
                </c:pt>
                <c:pt idx="113">
                  <c:v>-8.5999999999999993E-2</c:v>
                </c:pt>
                <c:pt idx="114">
                  <c:v>-8.5000000000000006E-2</c:v>
                </c:pt>
                <c:pt idx="115">
                  <c:v>-8.4000000000000005E-2</c:v>
                </c:pt>
                <c:pt idx="116">
                  <c:v>-8.3000000000000004E-2</c:v>
                </c:pt>
                <c:pt idx="117">
                  <c:v>-8.2000000000000003E-2</c:v>
                </c:pt>
                <c:pt idx="118">
                  <c:v>-8.1000000000000003E-2</c:v>
                </c:pt>
                <c:pt idx="119">
                  <c:v>-0.08</c:v>
                </c:pt>
                <c:pt idx="120">
                  <c:v>-7.9000000000000001E-2</c:v>
                </c:pt>
                <c:pt idx="121">
                  <c:v>-7.8E-2</c:v>
                </c:pt>
                <c:pt idx="122">
                  <c:v>-7.6999999999999999E-2</c:v>
                </c:pt>
                <c:pt idx="123">
                  <c:v>-7.5999999999999998E-2</c:v>
                </c:pt>
                <c:pt idx="124">
                  <c:v>-7.4999999999999997E-2</c:v>
                </c:pt>
                <c:pt idx="125">
                  <c:v>-7.3999999999999996E-2</c:v>
                </c:pt>
                <c:pt idx="126">
                  <c:v>-7.2999999999999995E-2</c:v>
                </c:pt>
                <c:pt idx="127">
                  <c:v>-7.1999999999999995E-2</c:v>
                </c:pt>
                <c:pt idx="128">
                  <c:v>-7.0999999999999994E-2</c:v>
                </c:pt>
                <c:pt idx="129">
                  <c:v>-7.0000000000000007E-2</c:v>
                </c:pt>
                <c:pt idx="130">
                  <c:v>-6.9000000000000006E-2</c:v>
                </c:pt>
                <c:pt idx="131">
                  <c:v>-6.8000000000000005E-2</c:v>
                </c:pt>
                <c:pt idx="132">
                  <c:v>-6.7000000000000004E-2</c:v>
                </c:pt>
                <c:pt idx="133">
                  <c:v>-6.6000000000000003E-2</c:v>
                </c:pt>
                <c:pt idx="134">
                  <c:v>-6.5000000000000002E-2</c:v>
                </c:pt>
                <c:pt idx="135">
                  <c:v>-6.4000000000000001E-2</c:v>
                </c:pt>
                <c:pt idx="136">
                  <c:v>-6.3E-2</c:v>
                </c:pt>
                <c:pt idx="137">
                  <c:v>-6.2E-2</c:v>
                </c:pt>
                <c:pt idx="138">
                  <c:v>-6.0999999999999999E-2</c:v>
                </c:pt>
                <c:pt idx="139">
                  <c:v>-0.06</c:v>
                </c:pt>
                <c:pt idx="140">
                  <c:v>-5.8999999999999997E-2</c:v>
                </c:pt>
                <c:pt idx="141">
                  <c:v>-5.8000000000000003E-2</c:v>
                </c:pt>
                <c:pt idx="142">
                  <c:v>-5.7000000000000002E-2</c:v>
                </c:pt>
                <c:pt idx="143">
                  <c:v>-5.6000000000000001E-2</c:v>
                </c:pt>
                <c:pt idx="144">
                  <c:v>-5.5E-2</c:v>
                </c:pt>
                <c:pt idx="145">
                  <c:v>-5.3999999999999999E-2</c:v>
                </c:pt>
                <c:pt idx="146">
                  <c:v>-5.2999999999999999E-2</c:v>
                </c:pt>
                <c:pt idx="147">
                  <c:v>-5.1999999999999998E-2</c:v>
                </c:pt>
                <c:pt idx="148">
                  <c:v>-5.0999999999999997E-2</c:v>
                </c:pt>
                <c:pt idx="149">
                  <c:v>-0.05</c:v>
                </c:pt>
                <c:pt idx="150">
                  <c:v>-4.9000000000000002E-2</c:v>
                </c:pt>
                <c:pt idx="151">
                  <c:v>-4.8000000000000001E-2</c:v>
                </c:pt>
                <c:pt idx="152">
                  <c:v>-4.7E-2</c:v>
                </c:pt>
                <c:pt idx="153">
                  <c:v>-4.5999999999999999E-2</c:v>
                </c:pt>
                <c:pt idx="154">
                  <c:v>-4.4999999999999998E-2</c:v>
                </c:pt>
                <c:pt idx="155">
                  <c:v>-4.3999999999999997E-2</c:v>
                </c:pt>
                <c:pt idx="156">
                  <c:v>-4.2999999999999997E-2</c:v>
                </c:pt>
                <c:pt idx="157">
                  <c:v>-4.2000000000000003E-2</c:v>
                </c:pt>
                <c:pt idx="158">
                  <c:v>-4.1000000000000002E-2</c:v>
                </c:pt>
                <c:pt idx="159">
                  <c:v>-0.04</c:v>
                </c:pt>
                <c:pt idx="160">
                  <c:v>-3.9E-2</c:v>
                </c:pt>
                <c:pt idx="161">
                  <c:v>-3.7999999999999999E-2</c:v>
                </c:pt>
                <c:pt idx="162">
                  <c:v>-3.6999999999999998E-2</c:v>
                </c:pt>
                <c:pt idx="163">
                  <c:v>-3.5999999999999997E-2</c:v>
                </c:pt>
                <c:pt idx="164">
                  <c:v>-3.5000000000000003E-2</c:v>
                </c:pt>
                <c:pt idx="165">
                  <c:v>-3.4000000000000002E-2</c:v>
                </c:pt>
                <c:pt idx="166">
                  <c:v>-3.3000000000000002E-2</c:v>
                </c:pt>
                <c:pt idx="167">
                  <c:v>-3.2000000000000001E-2</c:v>
                </c:pt>
                <c:pt idx="168">
                  <c:v>-3.1E-2</c:v>
                </c:pt>
                <c:pt idx="169">
                  <c:v>-0.03</c:v>
                </c:pt>
                <c:pt idx="170">
                  <c:v>-2.9000000000000001E-2</c:v>
                </c:pt>
                <c:pt idx="171">
                  <c:v>-2.8000000000000001E-2</c:v>
                </c:pt>
                <c:pt idx="172">
                  <c:v>-2.7E-2</c:v>
                </c:pt>
                <c:pt idx="173">
                  <c:v>-2.5999999999999999E-2</c:v>
                </c:pt>
                <c:pt idx="174">
                  <c:v>-2.5000000000000001E-2</c:v>
                </c:pt>
                <c:pt idx="175">
                  <c:v>-2.4E-2</c:v>
                </c:pt>
                <c:pt idx="176">
                  <c:v>-2.3E-2</c:v>
                </c:pt>
                <c:pt idx="177">
                  <c:v>-2.1999999999999999E-2</c:v>
                </c:pt>
                <c:pt idx="178">
                  <c:v>-2.1000000000000001E-2</c:v>
                </c:pt>
                <c:pt idx="179">
                  <c:v>-0.02</c:v>
                </c:pt>
                <c:pt idx="180">
                  <c:v>-1.9E-2</c:v>
                </c:pt>
                <c:pt idx="181">
                  <c:v>-1.7999999999999999E-2</c:v>
                </c:pt>
                <c:pt idx="182">
                  <c:v>-1.7000000000000001E-2</c:v>
                </c:pt>
                <c:pt idx="183">
                  <c:v>-1.6E-2</c:v>
                </c:pt>
                <c:pt idx="184">
                  <c:v>-1.4999999999999999E-2</c:v>
                </c:pt>
                <c:pt idx="185">
                  <c:v>-1.4E-2</c:v>
                </c:pt>
                <c:pt idx="186">
                  <c:v>-1.2999999999999999E-2</c:v>
                </c:pt>
                <c:pt idx="187">
                  <c:v>-1.2E-2</c:v>
                </c:pt>
                <c:pt idx="188">
                  <c:v>-1.0999999999999999E-2</c:v>
                </c:pt>
                <c:pt idx="189">
                  <c:v>-0.01</c:v>
                </c:pt>
                <c:pt idx="190">
                  <c:v>-8.9999999999999993E-3</c:v>
                </c:pt>
                <c:pt idx="191">
                  <c:v>-8.0000000000000002E-3</c:v>
                </c:pt>
                <c:pt idx="192">
                  <c:v>-7.0000000000000001E-3</c:v>
                </c:pt>
                <c:pt idx="193">
                  <c:v>-6.0000000000000001E-3</c:v>
                </c:pt>
                <c:pt idx="194">
                  <c:v>-5.0000000000000001E-3</c:v>
                </c:pt>
                <c:pt idx="195">
                  <c:v>-4.0000000000000001E-3</c:v>
                </c:pt>
                <c:pt idx="196">
                  <c:v>-3.0000000000000001E-3</c:v>
                </c:pt>
                <c:pt idx="197">
                  <c:v>-2E-3</c:v>
                </c:pt>
                <c:pt idx="198">
                  <c:v>-1E-3</c:v>
                </c:pt>
                <c:pt idx="199">
                  <c:v>0</c:v>
                </c:pt>
                <c:pt idx="200">
                  <c:v>1E-3</c:v>
                </c:pt>
                <c:pt idx="201">
                  <c:v>2E-3</c:v>
                </c:pt>
                <c:pt idx="202">
                  <c:v>3.0000000000000001E-3</c:v>
                </c:pt>
                <c:pt idx="203">
                  <c:v>4.0000000000000001E-3</c:v>
                </c:pt>
                <c:pt idx="204">
                  <c:v>5.0000000000000001E-3</c:v>
                </c:pt>
                <c:pt idx="205">
                  <c:v>6.0000000000000001E-3</c:v>
                </c:pt>
                <c:pt idx="206">
                  <c:v>7.0000000000000001E-3</c:v>
                </c:pt>
                <c:pt idx="207">
                  <c:v>8.0000000000000002E-3</c:v>
                </c:pt>
                <c:pt idx="208">
                  <c:v>8.9999999999999993E-3</c:v>
                </c:pt>
                <c:pt idx="209">
                  <c:v>0.01</c:v>
                </c:pt>
                <c:pt idx="210">
                  <c:v>1.0999999999999999E-2</c:v>
                </c:pt>
                <c:pt idx="211">
                  <c:v>1.2E-2</c:v>
                </c:pt>
                <c:pt idx="212">
                  <c:v>1.2999999999999999E-2</c:v>
                </c:pt>
                <c:pt idx="213">
                  <c:v>1.4E-2</c:v>
                </c:pt>
                <c:pt idx="214">
                  <c:v>1.4999999999999999E-2</c:v>
                </c:pt>
                <c:pt idx="215">
                  <c:v>1.6E-2</c:v>
                </c:pt>
                <c:pt idx="216">
                  <c:v>1.7000000000000001E-2</c:v>
                </c:pt>
                <c:pt idx="217">
                  <c:v>1.7999999999999999E-2</c:v>
                </c:pt>
                <c:pt idx="218">
                  <c:v>1.9E-2</c:v>
                </c:pt>
                <c:pt idx="219">
                  <c:v>0.02</c:v>
                </c:pt>
                <c:pt idx="220">
                  <c:v>2.1000000000000001E-2</c:v>
                </c:pt>
                <c:pt idx="221">
                  <c:v>2.1999999999999999E-2</c:v>
                </c:pt>
                <c:pt idx="222">
                  <c:v>2.3E-2</c:v>
                </c:pt>
                <c:pt idx="223">
                  <c:v>2.4E-2</c:v>
                </c:pt>
                <c:pt idx="224">
                  <c:v>2.5000000000000001E-2</c:v>
                </c:pt>
                <c:pt idx="225">
                  <c:v>2.5999999999999999E-2</c:v>
                </c:pt>
                <c:pt idx="226">
                  <c:v>2.7E-2</c:v>
                </c:pt>
                <c:pt idx="227">
                  <c:v>2.8000000000000001E-2</c:v>
                </c:pt>
                <c:pt idx="228">
                  <c:v>2.9000000000000001E-2</c:v>
                </c:pt>
                <c:pt idx="229">
                  <c:v>0.03</c:v>
                </c:pt>
                <c:pt idx="230">
                  <c:v>3.1E-2</c:v>
                </c:pt>
                <c:pt idx="231">
                  <c:v>3.2000000000000001E-2</c:v>
                </c:pt>
                <c:pt idx="232">
                  <c:v>3.3000000000000002E-2</c:v>
                </c:pt>
                <c:pt idx="233">
                  <c:v>3.4000000000000002E-2</c:v>
                </c:pt>
                <c:pt idx="234">
                  <c:v>3.5000000000000003E-2</c:v>
                </c:pt>
                <c:pt idx="235">
                  <c:v>3.5999999999999997E-2</c:v>
                </c:pt>
                <c:pt idx="236">
                  <c:v>3.6999999999999998E-2</c:v>
                </c:pt>
                <c:pt idx="237">
                  <c:v>3.7999999999999999E-2</c:v>
                </c:pt>
                <c:pt idx="238">
                  <c:v>3.9E-2</c:v>
                </c:pt>
                <c:pt idx="239">
                  <c:v>0.04</c:v>
                </c:pt>
                <c:pt idx="240">
                  <c:v>4.1000000000000002E-2</c:v>
                </c:pt>
                <c:pt idx="241">
                  <c:v>4.2000000000000003E-2</c:v>
                </c:pt>
                <c:pt idx="242">
                  <c:v>4.2999999999999997E-2</c:v>
                </c:pt>
                <c:pt idx="243">
                  <c:v>4.3999999999999997E-2</c:v>
                </c:pt>
                <c:pt idx="244">
                  <c:v>4.4999999999999998E-2</c:v>
                </c:pt>
                <c:pt idx="245">
                  <c:v>4.5999999999999999E-2</c:v>
                </c:pt>
                <c:pt idx="246">
                  <c:v>4.7E-2</c:v>
                </c:pt>
                <c:pt idx="247">
                  <c:v>4.8000000000000001E-2</c:v>
                </c:pt>
                <c:pt idx="248">
                  <c:v>4.9000000000000002E-2</c:v>
                </c:pt>
                <c:pt idx="249">
                  <c:v>0.05</c:v>
                </c:pt>
                <c:pt idx="250">
                  <c:v>5.0999999999999997E-2</c:v>
                </c:pt>
                <c:pt idx="251">
                  <c:v>5.1999999999999998E-2</c:v>
                </c:pt>
                <c:pt idx="252">
                  <c:v>5.2999999999999999E-2</c:v>
                </c:pt>
                <c:pt idx="253">
                  <c:v>5.3999999999999999E-2</c:v>
                </c:pt>
                <c:pt idx="254">
                  <c:v>5.5E-2</c:v>
                </c:pt>
                <c:pt idx="255">
                  <c:v>5.6000000000000001E-2</c:v>
                </c:pt>
                <c:pt idx="256">
                  <c:v>5.7000000000000002E-2</c:v>
                </c:pt>
                <c:pt idx="257">
                  <c:v>5.8000000000000003E-2</c:v>
                </c:pt>
                <c:pt idx="258">
                  <c:v>5.8999999999999997E-2</c:v>
                </c:pt>
                <c:pt idx="259">
                  <c:v>0.06</c:v>
                </c:pt>
                <c:pt idx="260">
                  <c:v>6.0999999999999999E-2</c:v>
                </c:pt>
                <c:pt idx="261">
                  <c:v>6.2E-2</c:v>
                </c:pt>
                <c:pt idx="262">
                  <c:v>6.3E-2</c:v>
                </c:pt>
                <c:pt idx="263">
                  <c:v>6.4000000000000001E-2</c:v>
                </c:pt>
                <c:pt idx="264">
                  <c:v>6.5000000000000002E-2</c:v>
                </c:pt>
                <c:pt idx="265">
                  <c:v>6.6000000000000003E-2</c:v>
                </c:pt>
                <c:pt idx="266">
                  <c:v>6.7000000000000004E-2</c:v>
                </c:pt>
                <c:pt idx="267">
                  <c:v>6.8000000000000005E-2</c:v>
                </c:pt>
                <c:pt idx="268">
                  <c:v>6.9000000000000006E-2</c:v>
                </c:pt>
                <c:pt idx="269">
                  <c:v>7.0000000000000007E-2</c:v>
                </c:pt>
                <c:pt idx="270">
                  <c:v>7.0999999999999994E-2</c:v>
                </c:pt>
                <c:pt idx="271">
                  <c:v>7.1999999999999995E-2</c:v>
                </c:pt>
                <c:pt idx="272">
                  <c:v>7.2999999999999995E-2</c:v>
                </c:pt>
                <c:pt idx="273">
                  <c:v>7.3999999999999996E-2</c:v>
                </c:pt>
                <c:pt idx="274">
                  <c:v>7.4999999999999997E-2</c:v>
                </c:pt>
                <c:pt idx="275">
                  <c:v>7.5999999999999998E-2</c:v>
                </c:pt>
                <c:pt idx="276">
                  <c:v>7.6999999999999999E-2</c:v>
                </c:pt>
                <c:pt idx="277">
                  <c:v>7.8E-2</c:v>
                </c:pt>
                <c:pt idx="278">
                  <c:v>7.9000000000000001E-2</c:v>
                </c:pt>
                <c:pt idx="279">
                  <c:v>0.08</c:v>
                </c:pt>
                <c:pt idx="280">
                  <c:v>8.1000000000000003E-2</c:v>
                </c:pt>
                <c:pt idx="281">
                  <c:v>8.2000000000000003E-2</c:v>
                </c:pt>
                <c:pt idx="282">
                  <c:v>8.3000000000000004E-2</c:v>
                </c:pt>
                <c:pt idx="283">
                  <c:v>8.4000000000000005E-2</c:v>
                </c:pt>
                <c:pt idx="284">
                  <c:v>8.5000000000000006E-2</c:v>
                </c:pt>
                <c:pt idx="285">
                  <c:v>8.5999999999999993E-2</c:v>
                </c:pt>
                <c:pt idx="286">
                  <c:v>8.6999999999999994E-2</c:v>
                </c:pt>
                <c:pt idx="287">
                  <c:v>8.7999999999999995E-2</c:v>
                </c:pt>
                <c:pt idx="288">
                  <c:v>8.8999999999999996E-2</c:v>
                </c:pt>
                <c:pt idx="289">
                  <c:v>0.09</c:v>
                </c:pt>
                <c:pt idx="290">
                  <c:v>9.0999999999999998E-2</c:v>
                </c:pt>
                <c:pt idx="291">
                  <c:v>9.1999999999999998E-2</c:v>
                </c:pt>
                <c:pt idx="292">
                  <c:v>9.2999999999999999E-2</c:v>
                </c:pt>
                <c:pt idx="293">
                  <c:v>9.4E-2</c:v>
                </c:pt>
                <c:pt idx="294">
                  <c:v>9.5000000000000001E-2</c:v>
                </c:pt>
                <c:pt idx="295">
                  <c:v>9.6000000000000002E-2</c:v>
                </c:pt>
                <c:pt idx="296">
                  <c:v>9.7000000000000003E-2</c:v>
                </c:pt>
                <c:pt idx="297">
                  <c:v>9.8000000000000004E-2</c:v>
                </c:pt>
                <c:pt idx="298">
                  <c:v>9.9000000000000005E-2</c:v>
                </c:pt>
                <c:pt idx="299">
                  <c:v>0.1</c:v>
                </c:pt>
                <c:pt idx="300">
                  <c:v>0.10100000000000001</c:v>
                </c:pt>
                <c:pt idx="301">
                  <c:v>0.10199999999999999</c:v>
                </c:pt>
                <c:pt idx="302">
                  <c:v>0.10299999999999999</c:v>
                </c:pt>
                <c:pt idx="303">
                  <c:v>0.104</c:v>
                </c:pt>
                <c:pt idx="304">
                  <c:v>0.105</c:v>
                </c:pt>
                <c:pt idx="305">
                  <c:v>0.106</c:v>
                </c:pt>
                <c:pt idx="306">
                  <c:v>0.107</c:v>
                </c:pt>
                <c:pt idx="307">
                  <c:v>0.108</c:v>
                </c:pt>
                <c:pt idx="308">
                  <c:v>0.109</c:v>
                </c:pt>
                <c:pt idx="309">
                  <c:v>0.11</c:v>
                </c:pt>
                <c:pt idx="310">
                  <c:v>0.111</c:v>
                </c:pt>
                <c:pt idx="311">
                  <c:v>0.112</c:v>
                </c:pt>
                <c:pt idx="312">
                  <c:v>0.113</c:v>
                </c:pt>
                <c:pt idx="313">
                  <c:v>0.114</c:v>
                </c:pt>
                <c:pt idx="314">
                  <c:v>0.115</c:v>
                </c:pt>
                <c:pt idx="315">
                  <c:v>0.11600000000000001</c:v>
                </c:pt>
                <c:pt idx="316">
                  <c:v>0.11700000000000001</c:v>
                </c:pt>
                <c:pt idx="317">
                  <c:v>0.11799999999999999</c:v>
                </c:pt>
                <c:pt idx="318">
                  <c:v>0.11899999999999999</c:v>
                </c:pt>
                <c:pt idx="319">
                  <c:v>0.12</c:v>
                </c:pt>
                <c:pt idx="320">
                  <c:v>0.121</c:v>
                </c:pt>
                <c:pt idx="321">
                  <c:v>0.122</c:v>
                </c:pt>
                <c:pt idx="322">
                  <c:v>0.123</c:v>
                </c:pt>
                <c:pt idx="323">
                  <c:v>0.124</c:v>
                </c:pt>
                <c:pt idx="324">
                  <c:v>0.125</c:v>
                </c:pt>
                <c:pt idx="325">
                  <c:v>0.126</c:v>
                </c:pt>
                <c:pt idx="326">
                  <c:v>0.127</c:v>
                </c:pt>
                <c:pt idx="327">
                  <c:v>0.128</c:v>
                </c:pt>
                <c:pt idx="328">
                  <c:v>0.129</c:v>
                </c:pt>
                <c:pt idx="329">
                  <c:v>0.13</c:v>
                </c:pt>
                <c:pt idx="330">
                  <c:v>0.13100000000000001</c:v>
                </c:pt>
                <c:pt idx="331">
                  <c:v>0.13200000000000001</c:v>
                </c:pt>
                <c:pt idx="332">
                  <c:v>0.13300000000000001</c:v>
                </c:pt>
                <c:pt idx="333">
                  <c:v>0.13400000000000001</c:v>
                </c:pt>
                <c:pt idx="334">
                  <c:v>0.13500000000000001</c:v>
                </c:pt>
                <c:pt idx="335">
                  <c:v>0.13600000000000001</c:v>
                </c:pt>
                <c:pt idx="336">
                  <c:v>0.13700000000000001</c:v>
                </c:pt>
                <c:pt idx="337">
                  <c:v>0.13800000000000001</c:v>
                </c:pt>
                <c:pt idx="338">
                  <c:v>0.13900000000000001</c:v>
                </c:pt>
                <c:pt idx="339">
                  <c:v>0.14000000000000001</c:v>
                </c:pt>
                <c:pt idx="340">
                  <c:v>0.14099999999999999</c:v>
                </c:pt>
                <c:pt idx="341">
                  <c:v>0.14199999999999999</c:v>
                </c:pt>
                <c:pt idx="342">
                  <c:v>0.14299999999999999</c:v>
                </c:pt>
                <c:pt idx="343">
                  <c:v>0.14399999999999999</c:v>
                </c:pt>
                <c:pt idx="344">
                  <c:v>0.14499999999999999</c:v>
                </c:pt>
                <c:pt idx="345">
                  <c:v>0.14599999999999999</c:v>
                </c:pt>
                <c:pt idx="346">
                  <c:v>0.14699999999999999</c:v>
                </c:pt>
                <c:pt idx="347">
                  <c:v>0.14799999999999999</c:v>
                </c:pt>
                <c:pt idx="348">
                  <c:v>0.14899999999999999</c:v>
                </c:pt>
                <c:pt idx="349">
                  <c:v>0.15</c:v>
                </c:pt>
                <c:pt idx="350">
                  <c:v>0.151</c:v>
                </c:pt>
                <c:pt idx="351">
                  <c:v>0.152</c:v>
                </c:pt>
                <c:pt idx="352">
                  <c:v>0.153</c:v>
                </c:pt>
                <c:pt idx="353">
                  <c:v>0.154</c:v>
                </c:pt>
                <c:pt idx="354">
                  <c:v>0.155</c:v>
                </c:pt>
                <c:pt idx="355">
                  <c:v>0.156</c:v>
                </c:pt>
                <c:pt idx="356">
                  <c:v>0.157</c:v>
                </c:pt>
                <c:pt idx="357">
                  <c:v>0.158</c:v>
                </c:pt>
                <c:pt idx="358">
                  <c:v>0.159</c:v>
                </c:pt>
                <c:pt idx="359">
                  <c:v>0.16</c:v>
                </c:pt>
                <c:pt idx="360">
                  <c:v>0.161</c:v>
                </c:pt>
                <c:pt idx="361">
                  <c:v>0.16200000000000001</c:v>
                </c:pt>
                <c:pt idx="362">
                  <c:v>0.16300000000000001</c:v>
                </c:pt>
                <c:pt idx="363">
                  <c:v>0.16400000000000001</c:v>
                </c:pt>
                <c:pt idx="364">
                  <c:v>0.16500000000000001</c:v>
                </c:pt>
                <c:pt idx="365">
                  <c:v>0.16600000000000001</c:v>
                </c:pt>
                <c:pt idx="366">
                  <c:v>0.16700000000000001</c:v>
                </c:pt>
                <c:pt idx="367">
                  <c:v>0.16800000000000001</c:v>
                </c:pt>
                <c:pt idx="368">
                  <c:v>0.16900000000000001</c:v>
                </c:pt>
                <c:pt idx="369">
                  <c:v>0.17</c:v>
                </c:pt>
                <c:pt idx="370">
                  <c:v>0.17100000000000001</c:v>
                </c:pt>
                <c:pt idx="371">
                  <c:v>0.17199999999999999</c:v>
                </c:pt>
                <c:pt idx="372">
                  <c:v>0.17299999999999999</c:v>
                </c:pt>
                <c:pt idx="373">
                  <c:v>0.17399999999999999</c:v>
                </c:pt>
                <c:pt idx="374">
                  <c:v>0.17499999999999999</c:v>
                </c:pt>
                <c:pt idx="375">
                  <c:v>0.17599999999999999</c:v>
                </c:pt>
                <c:pt idx="376">
                  <c:v>0.17699999999999999</c:v>
                </c:pt>
                <c:pt idx="377">
                  <c:v>0.17799999999999999</c:v>
                </c:pt>
                <c:pt idx="378">
                  <c:v>0.17899999999999999</c:v>
                </c:pt>
                <c:pt idx="379">
                  <c:v>0.18</c:v>
                </c:pt>
                <c:pt idx="380">
                  <c:v>0.18099999999999999</c:v>
                </c:pt>
                <c:pt idx="381">
                  <c:v>0.182</c:v>
                </c:pt>
                <c:pt idx="382">
                  <c:v>0.183</c:v>
                </c:pt>
                <c:pt idx="383">
                  <c:v>0.184</c:v>
                </c:pt>
                <c:pt idx="384">
                  <c:v>0.185</c:v>
                </c:pt>
                <c:pt idx="385">
                  <c:v>0.186</c:v>
                </c:pt>
                <c:pt idx="386">
                  <c:v>0.187</c:v>
                </c:pt>
                <c:pt idx="387">
                  <c:v>0.188</c:v>
                </c:pt>
                <c:pt idx="388">
                  <c:v>0.189</c:v>
                </c:pt>
                <c:pt idx="389">
                  <c:v>0.19</c:v>
                </c:pt>
                <c:pt idx="390">
                  <c:v>0.191</c:v>
                </c:pt>
                <c:pt idx="391">
                  <c:v>0.192</c:v>
                </c:pt>
                <c:pt idx="392">
                  <c:v>0.193</c:v>
                </c:pt>
                <c:pt idx="393">
                  <c:v>0.19400000000000001</c:v>
                </c:pt>
                <c:pt idx="394">
                  <c:v>0.19500000000000001</c:v>
                </c:pt>
                <c:pt idx="395">
                  <c:v>0.19600000000000001</c:v>
                </c:pt>
                <c:pt idx="396">
                  <c:v>0.19700000000000001</c:v>
                </c:pt>
                <c:pt idx="397">
                  <c:v>0.19800000000000001</c:v>
                </c:pt>
                <c:pt idx="398">
                  <c:v>0.19900000000000001</c:v>
                </c:pt>
                <c:pt idx="399">
                  <c:v>0.2</c:v>
                </c:pt>
                <c:pt idx="400">
                  <c:v>0.20100000000000001</c:v>
                </c:pt>
                <c:pt idx="401">
                  <c:v>0.20200000000000001</c:v>
                </c:pt>
                <c:pt idx="402">
                  <c:v>0.20300000000000001</c:v>
                </c:pt>
                <c:pt idx="403">
                  <c:v>0.20399999999999999</c:v>
                </c:pt>
                <c:pt idx="404">
                  <c:v>0.20499999999999999</c:v>
                </c:pt>
                <c:pt idx="405">
                  <c:v>0.20599999999999999</c:v>
                </c:pt>
                <c:pt idx="406">
                  <c:v>0.20699999999999999</c:v>
                </c:pt>
                <c:pt idx="407">
                  <c:v>0.20799999999999999</c:v>
                </c:pt>
                <c:pt idx="408">
                  <c:v>0.20899999999999999</c:v>
                </c:pt>
                <c:pt idx="409">
                  <c:v>0.21</c:v>
                </c:pt>
                <c:pt idx="410">
                  <c:v>0.21099999999999999</c:v>
                </c:pt>
                <c:pt idx="411">
                  <c:v>0.21199999999999999</c:v>
                </c:pt>
                <c:pt idx="412">
                  <c:v>0.21299999999999999</c:v>
                </c:pt>
                <c:pt idx="413">
                  <c:v>0.214</c:v>
                </c:pt>
                <c:pt idx="414">
                  <c:v>0.215</c:v>
                </c:pt>
                <c:pt idx="415">
                  <c:v>0.216</c:v>
                </c:pt>
                <c:pt idx="416">
                  <c:v>0.217</c:v>
                </c:pt>
                <c:pt idx="417">
                  <c:v>0.218</c:v>
                </c:pt>
                <c:pt idx="418">
                  <c:v>0.219</c:v>
                </c:pt>
                <c:pt idx="419">
                  <c:v>0.22</c:v>
                </c:pt>
                <c:pt idx="420">
                  <c:v>0.221</c:v>
                </c:pt>
                <c:pt idx="421">
                  <c:v>0.222</c:v>
                </c:pt>
                <c:pt idx="422">
                  <c:v>0.223</c:v>
                </c:pt>
                <c:pt idx="423">
                  <c:v>0.224</c:v>
                </c:pt>
                <c:pt idx="424">
                  <c:v>0.22500000000000001</c:v>
                </c:pt>
                <c:pt idx="425">
                  <c:v>0.22600000000000001</c:v>
                </c:pt>
                <c:pt idx="426">
                  <c:v>0.22700000000000001</c:v>
                </c:pt>
                <c:pt idx="427">
                  <c:v>0.22800000000000001</c:v>
                </c:pt>
                <c:pt idx="428">
                  <c:v>0.22900000000000001</c:v>
                </c:pt>
                <c:pt idx="429">
                  <c:v>0.23</c:v>
                </c:pt>
                <c:pt idx="430">
                  <c:v>0.23100000000000001</c:v>
                </c:pt>
                <c:pt idx="431">
                  <c:v>0.23200000000000001</c:v>
                </c:pt>
                <c:pt idx="432">
                  <c:v>0.23300000000000001</c:v>
                </c:pt>
                <c:pt idx="433">
                  <c:v>0.23400000000000001</c:v>
                </c:pt>
                <c:pt idx="434">
                  <c:v>0.23499999999999999</c:v>
                </c:pt>
                <c:pt idx="435">
                  <c:v>0.23599999999999999</c:v>
                </c:pt>
                <c:pt idx="436">
                  <c:v>0.23699999999999999</c:v>
                </c:pt>
                <c:pt idx="437">
                  <c:v>0.23799999999999999</c:v>
                </c:pt>
                <c:pt idx="438">
                  <c:v>0.23899999999999999</c:v>
                </c:pt>
                <c:pt idx="439">
                  <c:v>0.24</c:v>
                </c:pt>
                <c:pt idx="440">
                  <c:v>0.24099999999999999</c:v>
                </c:pt>
                <c:pt idx="441">
                  <c:v>0.24199999999999999</c:v>
                </c:pt>
                <c:pt idx="442">
                  <c:v>0.24299999999999999</c:v>
                </c:pt>
                <c:pt idx="443">
                  <c:v>0.24399999999999999</c:v>
                </c:pt>
                <c:pt idx="444">
                  <c:v>0.245</c:v>
                </c:pt>
                <c:pt idx="445">
                  <c:v>0.246</c:v>
                </c:pt>
                <c:pt idx="446">
                  <c:v>0.247</c:v>
                </c:pt>
                <c:pt idx="447">
                  <c:v>0.248</c:v>
                </c:pt>
                <c:pt idx="448">
                  <c:v>0.249</c:v>
                </c:pt>
                <c:pt idx="449">
                  <c:v>0.25</c:v>
                </c:pt>
                <c:pt idx="450">
                  <c:v>0.251</c:v>
                </c:pt>
                <c:pt idx="451">
                  <c:v>0.252</c:v>
                </c:pt>
                <c:pt idx="452">
                  <c:v>0.253</c:v>
                </c:pt>
                <c:pt idx="453">
                  <c:v>0.254</c:v>
                </c:pt>
                <c:pt idx="454">
                  <c:v>0.255</c:v>
                </c:pt>
                <c:pt idx="455">
                  <c:v>0.25600000000000001</c:v>
                </c:pt>
                <c:pt idx="456">
                  <c:v>0.25700000000000001</c:v>
                </c:pt>
                <c:pt idx="457">
                  <c:v>0.25800000000000001</c:v>
                </c:pt>
                <c:pt idx="458">
                  <c:v>0.25900000000000001</c:v>
                </c:pt>
                <c:pt idx="459">
                  <c:v>0.26</c:v>
                </c:pt>
                <c:pt idx="460">
                  <c:v>0.26100000000000001</c:v>
                </c:pt>
                <c:pt idx="461">
                  <c:v>0.26200000000000001</c:v>
                </c:pt>
                <c:pt idx="462">
                  <c:v>0.26300000000000001</c:v>
                </c:pt>
                <c:pt idx="463">
                  <c:v>0.26400000000000001</c:v>
                </c:pt>
                <c:pt idx="464">
                  <c:v>0.26500000000000001</c:v>
                </c:pt>
                <c:pt idx="465">
                  <c:v>0.26600000000000001</c:v>
                </c:pt>
                <c:pt idx="466">
                  <c:v>0.26700000000000002</c:v>
                </c:pt>
                <c:pt idx="467">
                  <c:v>0.26800000000000002</c:v>
                </c:pt>
                <c:pt idx="468">
                  <c:v>0.26900000000000002</c:v>
                </c:pt>
                <c:pt idx="469">
                  <c:v>0.27</c:v>
                </c:pt>
                <c:pt idx="470">
                  <c:v>0.27100000000000002</c:v>
                </c:pt>
                <c:pt idx="471">
                  <c:v>0.27200000000000002</c:v>
                </c:pt>
                <c:pt idx="472">
                  <c:v>0.27300000000000002</c:v>
                </c:pt>
                <c:pt idx="473">
                  <c:v>0.27400000000000002</c:v>
                </c:pt>
                <c:pt idx="474">
                  <c:v>0.27500000000000002</c:v>
                </c:pt>
                <c:pt idx="475">
                  <c:v>0.27600000000000002</c:v>
                </c:pt>
                <c:pt idx="476">
                  <c:v>0.27700000000000002</c:v>
                </c:pt>
                <c:pt idx="477">
                  <c:v>0.27800000000000002</c:v>
                </c:pt>
                <c:pt idx="478">
                  <c:v>0.27900000000000003</c:v>
                </c:pt>
                <c:pt idx="479">
                  <c:v>0.28000000000000003</c:v>
                </c:pt>
                <c:pt idx="480">
                  <c:v>0.28100000000000003</c:v>
                </c:pt>
                <c:pt idx="481">
                  <c:v>0.28199999999999997</c:v>
                </c:pt>
                <c:pt idx="482">
                  <c:v>0.28299999999999997</c:v>
                </c:pt>
                <c:pt idx="483">
                  <c:v>0.28399999999999997</c:v>
                </c:pt>
                <c:pt idx="484">
                  <c:v>0.28499999999999998</c:v>
                </c:pt>
                <c:pt idx="485">
                  <c:v>0.28599999999999998</c:v>
                </c:pt>
                <c:pt idx="486">
                  <c:v>0.28699999999999998</c:v>
                </c:pt>
                <c:pt idx="487">
                  <c:v>0.28799999999999998</c:v>
                </c:pt>
                <c:pt idx="488">
                  <c:v>0.28899999999999998</c:v>
                </c:pt>
                <c:pt idx="489">
                  <c:v>0.28999999999999998</c:v>
                </c:pt>
                <c:pt idx="490">
                  <c:v>0.29099999999999998</c:v>
                </c:pt>
                <c:pt idx="491">
                  <c:v>0.29199999999999998</c:v>
                </c:pt>
                <c:pt idx="492">
                  <c:v>0.29299999999999998</c:v>
                </c:pt>
                <c:pt idx="493">
                  <c:v>0.29399999999999998</c:v>
                </c:pt>
                <c:pt idx="494">
                  <c:v>0.29499999999999998</c:v>
                </c:pt>
                <c:pt idx="495">
                  <c:v>0.29599999999999999</c:v>
                </c:pt>
                <c:pt idx="496">
                  <c:v>0.29699999999999999</c:v>
                </c:pt>
                <c:pt idx="497">
                  <c:v>0.29799999999999999</c:v>
                </c:pt>
                <c:pt idx="498">
                  <c:v>0.29899999999999999</c:v>
                </c:pt>
                <c:pt idx="499">
                  <c:v>0.3</c:v>
                </c:pt>
                <c:pt idx="500">
                  <c:v>0.30099999999999999</c:v>
                </c:pt>
                <c:pt idx="501">
                  <c:v>0.30199999999999999</c:v>
                </c:pt>
                <c:pt idx="502">
                  <c:v>0.30299999999999999</c:v>
                </c:pt>
                <c:pt idx="503">
                  <c:v>0.30399999999999999</c:v>
                </c:pt>
                <c:pt idx="504">
                  <c:v>0.30499999999999999</c:v>
                </c:pt>
                <c:pt idx="505">
                  <c:v>0.30599999999999999</c:v>
                </c:pt>
                <c:pt idx="506">
                  <c:v>0.307</c:v>
                </c:pt>
                <c:pt idx="507">
                  <c:v>0.308</c:v>
                </c:pt>
                <c:pt idx="508">
                  <c:v>0.309</c:v>
                </c:pt>
                <c:pt idx="509">
                  <c:v>0.31</c:v>
                </c:pt>
                <c:pt idx="510">
                  <c:v>0.311</c:v>
                </c:pt>
                <c:pt idx="511">
                  <c:v>0.312</c:v>
                </c:pt>
                <c:pt idx="512">
                  <c:v>0.313</c:v>
                </c:pt>
                <c:pt idx="513">
                  <c:v>0.314</c:v>
                </c:pt>
                <c:pt idx="514">
                  <c:v>0.315</c:v>
                </c:pt>
                <c:pt idx="515">
                  <c:v>0.316</c:v>
                </c:pt>
                <c:pt idx="516">
                  <c:v>0.317</c:v>
                </c:pt>
                <c:pt idx="517">
                  <c:v>0.318</c:v>
                </c:pt>
                <c:pt idx="518">
                  <c:v>0.31900000000000001</c:v>
                </c:pt>
                <c:pt idx="519">
                  <c:v>0.32</c:v>
                </c:pt>
                <c:pt idx="520">
                  <c:v>0.32100000000000001</c:v>
                </c:pt>
                <c:pt idx="521">
                  <c:v>0.32200000000000001</c:v>
                </c:pt>
                <c:pt idx="522">
                  <c:v>0.32300000000000001</c:v>
                </c:pt>
                <c:pt idx="523">
                  <c:v>0.32400000000000001</c:v>
                </c:pt>
                <c:pt idx="524">
                  <c:v>0.32500000000000001</c:v>
                </c:pt>
                <c:pt idx="525">
                  <c:v>0.32600000000000001</c:v>
                </c:pt>
                <c:pt idx="526">
                  <c:v>0.32700000000000001</c:v>
                </c:pt>
                <c:pt idx="527">
                  <c:v>0.32800000000000001</c:v>
                </c:pt>
                <c:pt idx="528">
                  <c:v>0.32900000000000001</c:v>
                </c:pt>
                <c:pt idx="529">
                  <c:v>0.33</c:v>
                </c:pt>
                <c:pt idx="530">
                  <c:v>0.33100000000000002</c:v>
                </c:pt>
                <c:pt idx="531">
                  <c:v>0.33200000000000002</c:v>
                </c:pt>
                <c:pt idx="532">
                  <c:v>0.33300000000000002</c:v>
                </c:pt>
                <c:pt idx="533">
                  <c:v>0.33400000000000002</c:v>
                </c:pt>
                <c:pt idx="534">
                  <c:v>0.33500000000000002</c:v>
                </c:pt>
                <c:pt idx="535">
                  <c:v>0.33600000000000002</c:v>
                </c:pt>
                <c:pt idx="536">
                  <c:v>0.33700000000000002</c:v>
                </c:pt>
                <c:pt idx="537">
                  <c:v>0.33800000000000002</c:v>
                </c:pt>
                <c:pt idx="538">
                  <c:v>0.33900000000000002</c:v>
                </c:pt>
                <c:pt idx="539">
                  <c:v>0.34</c:v>
                </c:pt>
                <c:pt idx="540">
                  <c:v>0.34100000000000003</c:v>
                </c:pt>
                <c:pt idx="541">
                  <c:v>0.34200000000000003</c:v>
                </c:pt>
                <c:pt idx="542">
                  <c:v>0.34300000000000003</c:v>
                </c:pt>
                <c:pt idx="543">
                  <c:v>0.34399999999999997</c:v>
                </c:pt>
                <c:pt idx="544">
                  <c:v>0.34499999999999997</c:v>
                </c:pt>
                <c:pt idx="545">
                  <c:v>0.34599999999999997</c:v>
                </c:pt>
                <c:pt idx="546">
                  <c:v>0.34699999999999998</c:v>
                </c:pt>
                <c:pt idx="547">
                  <c:v>0.34799999999999998</c:v>
                </c:pt>
                <c:pt idx="548">
                  <c:v>0.34899999999999998</c:v>
                </c:pt>
                <c:pt idx="549">
                  <c:v>0.35</c:v>
                </c:pt>
                <c:pt idx="550">
                  <c:v>0.35099999999999998</c:v>
                </c:pt>
                <c:pt idx="551">
                  <c:v>0.35199999999999998</c:v>
                </c:pt>
                <c:pt idx="552">
                  <c:v>0.35299999999999998</c:v>
                </c:pt>
                <c:pt idx="553">
                  <c:v>0.35399999999999998</c:v>
                </c:pt>
                <c:pt idx="554">
                  <c:v>0.35499999999999998</c:v>
                </c:pt>
                <c:pt idx="555">
                  <c:v>0.35599999999999998</c:v>
                </c:pt>
                <c:pt idx="556">
                  <c:v>0.35699999999999998</c:v>
                </c:pt>
                <c:pt idx="557">
                  <c:v>0.35799999999999998</c:v>
                </c:pt>
                <c:pt idx="558">
                  <c:v>0.35899999999999999</c:v>
                </c:pt>
                <c:pt idx="559">
                  <c:v>0.36</c:v>
                </c:pt>
                <c:pt idx="560">
                  <c:v>0.36099999999999999</c:v>
                </c:pt>
                <c:pt idx="561">
                  <c:v>0.36199999999999999</c:v>
                </c:pt>
                <c:pt idx="562">
                  <c:v>0.36299999999999999</c:v>
                </c:pt>
                <c:pt idx="563">
                  <c:v>0.36399999999999999</c:v>
                </c:pt>
                <c:pt idx="564">
                  <c:v>0.36499999999999999</c:v>
                </c:pt>
                <c:pt idx="565">
                  <c:v>0.36599999999999999</c:v>
                </c:pt>
                <c:pt idx="566">
                  <c:v>0.36699999999999999</c:v>
                </c:pt>
                <c:pt idx="567">
                  <c:v>0.36799999999999999</c:v>
                </c:pt>
                <c:pt idx="568">
                  <c:v>0.36899999999999999</c:v>
                </c:pt>
                <c:pt idx="569">
                  <c:v>0.37</c:v>
                </c:pt>
                <c:pt idx="570">
                  <c:v>0.371</c:v>
                </c:pt>
                <c:pt idx="571">
                  <c:v>0.372</c:v>
                </c:pt>
                <c:pt idx="572">
                  <c:v>0.373</c:v>
                </c:pt>
                <c:pt idx="573">
                  <c:v>0.374</c:v>
                </c:pt>
                <c:pt idx="574">
                  <c:v>0.375</c:v>
                </c:pt>
                <c:pt idx="575">
                  <c:v>0.376</c:v>
                </c:pt>
                <c:pt idx="576">
                  <c:v>0.377</c:v>
                </c:pt>
                <c:pt idx="577">
                  <c:v>0.378</c:v>
                </c:pt>
                <c:pt idx="578">
                  <c:v>0.379</c:v>
                </c:pt>
                <c:pt idx="579">
                  <c:v>0.38</c:v>
                </c:pt>
                <c:pt idx="580">
                  <c:v>0.38100000000000001</c:v>
                </c:pt>
                <c:pt idx="581">
                  <c:v>0.38200000000000001</c:v>
                </c:pt>
                <c:pt idx="582">
                  <c:v>0.38300000000000001</c:v>
                </c:pt>
                <c:pt idx="583">
                  <c:v>0.38400000000000001</c:v>
                </c:pt>
                <c:pt idx="584">
                  <c:v>0.38500000000000001</c:v>
                </c:pt>
                <c:pt idx="585">
                  <c:v>0.38600000000000001</c:v>
                </c:pt>
                <c:pt idx="586">
                  <c:v>0.38700000000000001</c:v>
                </c:pt>
                <c:pt idx="587">
                  <c:v>0.38800000000000001</c:v>
                </c:pt>
                <c:pt idx="588">
                  <c:v>0.38900000000000001</c:v>
                </c:pt>
                <c:pt idx="589">
                  <c:v>0.39</c:v>
                </c:pt>
                <c:pt idx="590">
                  <c:v>0.39100000000000001</c:v>
                </c:pt>
                <c:pt idx="591">
                  <c:v>0.39200000000000002</c:v>
                </c:pt>
                <c:pt idx="592">
                  <c:v>0.39300000000000002</c:v>
                </c:pt>
                <c:pt idx="593">
                  <c:v>0.39400000000000002</c:v>
                </c:pt>
                <c:pt idx="594">
                  <c:v>0.39500000000000002</c:v>
                </c:pt>
                <c:pt idx="595">
                  <c:v>0.39600000000000002</c:v>
                </c:pt>
                <c:pt idx="596">
                  <c:v>0.39700000000000002</c:v>
                </c:pt>
                <c:pt idx="597">
                  <c:v>0.39800000000000002</c:v>
                </c:pt>
                <c:pt idx="598">
                  <c:v>0.39900000000000002</c:v>
                </c:pt>
                <c:pt idx="599">
                  <c:v>0.4</c:v>
                </c:pt>
                <c:pt idx="600">
                  <c:v>0.40100000000000002</c:v>
                </c:pt>
                <c:pt idx="601">
                  <c:v>0.40200000000000002</c:v>
                </c:pt>
                <c:pt idx="602">
                  <c:v>0.40300000000000002</c:v>
                </c:pt>
                <c:pt idx="603">
                  <c:v>0.40400000000000003</c:v>
                </c:pt>
                <c:pt idx="604">
                  <c:v>0.40500000000000003</c:v>
                </c:pt>
                <c:pt idx="605">
                  <c:v>0.40600000000000003</c:v>
                </c:pt>
                <c:pt idx="606">
                  <c:v>0.40699999999999997</c:v>
                </c:pt>
                <c:pt idx="607">
                  <c:v>0.40799999999999997</c:v>
                </c:pt>
                <c:pt idx="608">
                  <c:v>0.40899999999999997</c:v>
                </c:pt>
                <c:pt idx="609">
                  <c:v>0.41</c:v>
                </c:pt>
                <c:pt idx="610">
                  <c:v>0.41099999999999998</c:v>
                </c:pt>
                <c:pt idx="611">
                  <c:v>0.41199999999999998</c:v>
                </c:pt>
                <c:pt idx="612">
                  <c:v>0.41299999999999998</c:v>
                </c:pt>
                <c:pt idx="613">
                  <c:v>0.41399999999999998</c:v>
                </c:pt>
                <c:pt idx="614">
                  <c:v>0.41499999999999998</c:v>
                </c:pt>
                <c:pt idx="615">
                  <c:v>0.41599999999999998</c:v>
                </c:pt>
                <c:pt idx="616">
                  <c:v>0.41699999999999998</c:v>
                </c:pt>
                <c:pt idx="617">
                  <c:v>0.41799999999999998</c:v>
                </c:pt>
                <c:pt idx="618">
                  <c:v>0.41899999999999998</c:v>
                </c:pt>
                <c:pt idx="619">
                  <c:v>0.42</c:v>
                </c:pt>
                <c:pt idx="620">
                  <c:v>0.42099999999999999</c:v>
                </c:pt>
                <c:pt idx="621">
                  <c:v>0.42199999999999999</c:v>
                </c:pt>
                <c:pt idx="622">
                  <c:v>0.42299999999999999</c:v>
                </c:pt>
                <c:pt idx="623">
                  <c:v>0.42399999999999999</c:v>
                </c:pt>
                <c:pt idx="624">
                  <c:v>0.42499999999999999</c:v>
                </c:pt>
                <c:pt idx="625">
                  <c:v>0.42599999999999999</c:v>
                </c:pt>
                <c:pt idx="626">
                  <c:v>0.42699999999999999</c:v>
                </c:pt>
                <c:pt idx="627">
                  <c:v>0.42799999999999999</c:v>
                </c:pt>
                <c:pt idx="628">
                  <c:v>0.42899999999999999</c:v>
                </c:pt>
                <c:pt idx="629">
                  <c:v>0.43</c:v>
                </c:pt>
                <c:pt idx="630">
                  <c:v>0.43099999999999999</c:v>
                </c:pt>
                <c:pt idx="631">
                  <c:v>0.432</c:v>
                </c:pt>
                <c:pt idx="632">
                  <c:v>0.433</c:v>
                </c:pt>
                <c:pt idx="633">
                  <c:v>0.434</c:v>
                </c:pt>
                <c:pt idx="634">
                  <c:v>0.435</c:v>
                </c:pt>
                <c:pt idx="635">
                  <c:v>0.436</c:v>
                </c:pt>
                <c:pt idx="636">
                  <c:v>0.437</c:v>
                </c:pt>
                <c:pt idx="637">
                  <c:v>0.438</c:v>
                </c:pt>
                <c:pt idx="638">
                  <c:v>0.439</c:v>
                </c:pt>
                <c:pt idx="639">
                  <c:v>0.44</c:v>
                </c:pt>
                <c:pt idx="640">
                  <c:v>0.441</c:v>
                </c:pt>
                <c:pt idx="641">
                  <c:v>0.442</c:v>
                </c:pt>
                <c:pt idx="642">
                  <c:v>0.443</c:v>
                </c:pt>
                <c:pt idx="643">
                  <c:v>0.44400000000000001</c:v>
                </c:pt>
                <c:pt idx="644">
                  <c:v>0.44500000000000001</c:v>
                </c:pt>
                <c:pt idx="645">
                  <c:v>0.44600000000000001</c:v>
                </c:pt>
                <c:pt idx="646">
                  <c:v>0.44700000000000001</c:v>
                </c:pt>
                <c:pt idx="647">
                  <c:v>0.44800000000000001</c:v>
                </c:pt>
                <c:pt idx="648">
                  <c:v>0.44900000000000001</c:v>
                </c:pt>
                <c:pt idx="649">
                  <c:v>0.45</c:v>
                </c:pt>
                <c:pt idx="650">
                  <c:v>0.45100000000000001</c:v>
                </c:pt>
                <c:pt idx="651">
                  <c:v>0.45200000000000001</c:v>
                </c:pt>
                <c:pt idx="652">
                  <c:v>0.45300000000000001</c:v>
                </c:pt>
                <c:pt idx="653">
                  <c:v>0.45400000000000001</c:v>
                </c:pt>
                <c:pt idx="654">
                  <c:v>0.45500000000000002</c:v>
                </c:pt>
                <c:pt idx="655">
                  <c:v>0.45600000000000002</c:v>
                </c:pt>
                <c:pt idx="656">
                  <c:v>0.45700000000000002</c:v>
                </c:pt>
                <c:pt idx="657">
                  <c:v>0.45800000000000002</c:v>
                </c:pt>
                <c:pt idx="658">
                  <c:v>0.45900000000000002</c:v>
                </c:pt>
                <c:pt idx="659">
                  <c:v>0.46</c:v>
                </c:pt>
                <c:pt idx="660">
                  <c:v>0.46100000000000002</c:v>
                </c:pt>
                <c:pt idx="661">
                  <c:v>0.46200000000000002</c:v>
                </c:pt>
                <c:pt idx="662">
                  <c:v>0.46300000000000002</c:v>
                </c:pt>
                <c:pt idx="663">
                  <c:v>0.46400000000000002</c:v>
                </c:pt>
                <c:pt idx="664">
                  <c:v>0.46500000000000002</c:v>
                </c:pt>
                <c:pt idx="665">
                  <c:v>0.46600000000000003</c:v>
                </c:pt>
                <c:pt idx="666">
                  <c:v>0.46700000000000003</c:v>
                </c:pt>
                <c:pt idx="667">
                  <c:v>0.46800000000000003</c:v>
                </c:pt>
                <c:pt idx="668">
                  <c:v>0.46899999999999997</c:v>
                </c:pt>
                <c:pt idx="669">
                  <c:v>0.47</c:v>
                </c:pt>
                <c:pt idx="670">
                  <c:v>0.47099999999999997</c:v>
                </c:pt>
                <c:pt idx="671">
                  <c:v>0.47199999999999998</c:v>
                </c:pt>
                <c:pt idx="672">
                  <c:v>0.47299999999999998</c:v>
                </c:pt>
                <c:pt idx="673">
                  <c:v>0.47399999999999998</c:v>
                </c:pt>
                <c:pt idx="674">
                  <c:v>0.47499999999999998</c:v>
                </c:pt>
                <c:pt idx="675">
                  <c:v>0.47599999999999998</c:v>
                </c:pt>
                <c:pt idx="676">
                  <c:v>0.47699999999999998</c:v>
                </c:pt>
                <c:pt idx="677">
                  <c:v>0.47799999999999998</c:v>
                </c:pt>
                <c:pt idx="678">
                  <c:v>0.47899999999999998</c:v>
                </c:pt>
                <c:pt idx="679">
                  <c:v>0.48</c:v>
                </c:pt>
                <c:pt idx="680">
                  <c:v>0.48099999999999998</c:v>
                </c:pt>
                <c:pt idx="681">
                  <c:v>0.48199999999999998</c:v>
                </c:pt>
                <c:pt idx="682">
                  <c:v>0.48299999999999998</c:v>
                </c:pt>
                <c:pt idx="683">
                  <c:v>0.48399999999999999</c:v>
                </c:pt>
                <c:pt idx="684">
                  <c:v>0.48499999999999999</c:v>
                </c:pt>
                <c:pt idx="685">
                  <c:v>0.48599999999999999</c:v>
                </c:pt>
                <c:pt idx="686">
                  <c:v>0.48699999999999999</c:v>
                </c:pt>
                <c:pt idx="687">
                  <c:v>0.48799999999999999</c:v>
                </c:pt>
                <c:pt idx="688">
                  <c:v>0.48899999999999999</c:v>
                </c:pt>
                <c:pt idx="689">
                  <c:v>0.49</c:v>
                </c:pt>
                <c:pt idx="690">
                  <c:v>0.49099999999999999</c:v>
                </c:pt>
                <c:pt idx="691">
                  <c:v>0.49199999999999999</c:v>
                </c:pt>
                <c:pt idx="692">
                  <c:v>0.49299999999999999</c:v>
                </c:pt>
                <c:pt idx="693">
                  <c:v>0.49399999999999999</c:v>
                </c:pt>
                <c:pt idx="694">
                  <c:v>0.495</c:v>
                </c:pt>
                <c:pt idx="695">
                  <c:v>0.496</c:v>
                </c:pt>
                <c:pt idx="696">
                  <c:v>0.497</c:v>
                </c:pt>
                <c:pt idx="697">
                  <c:v>0.498</c:v>
                </c:pt>
                <c:pt idx="698">
                  <c:v>0.499</c:v>
                </c:pt>
                <c:pt idx="699">
                  <c:v>0.5</c:v>
                </c:pt>
                <c:pt idx="700">
                  <c:v>0.499</c:v>
                </c:pt>
                <c:pt idx="701">
                  <c:v>0.498</c:v>
                </c:pt>
                <c:pt idx="702">
                  <c:v>0.497</c:v>
                </c:pt>
                <c:pt idx="703">
                  <c:v>0.496</c:v>
                </c:pt>
                <c:pt idx="704">
                  <c:v>0.495</c:v>
                </c:pt>
                <c:pt idx="705">
                  <c:v>0.49399999999999999</c:v>
                </c:pt>
                <c:pt idx="706">
                  <c:v>0.49299999999999999</c:v>
                </c:pt>
                <c:pt idx="707">
                  <c:v>0.49199999999999999</c:v>
                </c:pt>
                <c:pt idx="708">
                  <c:v>0.49099999999999999</c:v>
                </c:pt>
                <c:pt idx="709">
                  <c:v>0.49</c:v>
                </c:pt>
                <c:pt idx="710">
                  <c:v>0.48899999999999999</c:v>
                </c:pt>
                <c:pt idx="711">
                  <c:v>0.48799999999999999</c:v>
                </c:pt>
                <c:pt idx="712">
                  <c:v>0.48699999999999999</c:v>
                </c:pt>
                <c:pt idx="713">
                  <c:v>0.48599999999999999</c:v>
                </c:pt>
                <c:pt idx="714">
                  <c:v>0.48499999999999999</c:v>
                </c:pt>
                <c:pt idx="715">
                  <c:v>0.48399999999999999</c:v>
                </c:pt>
                <c:pt idx="716">
                  <c:v>0.48299999999999998</c:v>
                </c:pt>
                <c:pt idx="717">
                  <c:v>0.48199999999999998</c:v>
                </c:pt>
                <c:pt idx="718">
                  <c:v>0.48099999999999998</c:v>
                </c:pt>
                <c:pt idx="719">
                  <c:v>0.48</c:v>
                </c:pt>
                <c:pt idx="720">
                  <c:v>0.47899999999999998</c:v>
                </c:pt>
                <c:pt idx="721">
                  <c:v>0.47799999999999998</c:v>
                </c:pt>
                <c:pt idx="722">
                  <c:v>0.47699999999999998</c:v>
                </c:pt>
                <c:pt idx="723">
                  <c:v>0.47599999999999998</c:v>
                </c:pt>
                <c:pt idx="724">
                  <c:v>0.47499999999999998</c:v>
                </c:pt>
                <c:pt idx="725">
                  <c:v>0.47399999999999998</c:v>
                </c:pt>
                <c:pt idx="726">
                  <c:v>0.47299999999999998</c:v>
                </c:pt>
                <c:pt idx="727">
                  <c:v>0.47199999999999998</c:v>
                </c:pt>
                <c:pt idx="728">
                  <c:v>0.47099999999999997</c:v>
                </c:pt>
                <c:pt idx="729">
                  <c:v>0.47</c:v>
                </c:pt>
                <c:pt idx="730">
                  <c:v>0.46899999999999997</c:v>
                </c:pt>
                <c:pt idx="731">
                  <c:v>0.46800000000000003</c:v>
                </c:pt>
                <c:pt idx="732">
                  <c:v>0.46700000000000003</c:v>
                </c:pt>
                <c:pt idx="733">
                  <c:v>0.46600000000000003</c:v>
                </c:pt>
                <c:pt idx="734">
                  <c:v>0.46500000000000002</c:v>
                </c:pt>
                <c:pt idx="735">
                  <c:v>0.46400000000000002</c:v>
                </c:pt>
                <c:pt idx="736">
                  <c:v>0.46300000000000002</c:v>
                </c:pt>
                <c:pt idx="737">
                  <c:v>0.46200000000000002</c:v>
                </c:pt>
                <c:pt idx="738">
                  <c:v>0.46100000000000002</c:v>
                </c:pt>
                <c:pt idx="739">
                  <c:v>0.46</c:v>
                </c:pt>
                <c:pt idx="740">
                  <c:v>0.45900000000000002</c:v>
                </c:pt>
                <c:pt idx="741">
                  <c:v>0.45800000000000002</c:v>
                </c:pt>
                <c:pt idx="742">
                  <c:v>0.45700000000000002</c:v>
                </c:pt>
                <c:pt idx="743">
                  <c:v>0.45600000000000002</c:v>
                </c:pt>
                <c:pt idx="744">
                  <c:v>0.45500000000000002</c:v>
                </c:pt>
                <c:pt idx="745">
                  <c:v>0.45400000000000001</c:v>
                </c:pt>
                <c:pt idx="746">
                  <c:v>0.45300000000000001</c:v>
                </c:pt>
                <c:pt idx="747">
                  <c:v>0.45200000000000001</c:v>
                </c:pt>
                <c:pt idx="748">
                  <c:v>0.45100000000000001</c:v>
                </c:pt>
                <c:pt idx="749">
                  <c:v>0.45</c:v>
                </c:pt>
                <c:pt idx="750">
                  <c:v>0.44900000000000001</c:v>
                </c:pt>
                <c:pt idx="751">
                  <c:v>0.44800000000000001</c:v>
                </c:pt>
                <c:pt idx="752">
                  <c:v>0.44700000000000001</c:v>
                </c:pt>
                <c:pt idx="753">
                  <c:v>0.44600000000000001</c:v>
                </c:pt>
                <c:pt idx="754">
                  <c:v>0.44500000000000001</c:v>
                </c:pt>
                <c:pt idx="755">
                  <c:v>0.44400000000000001</c:v>
                </c:pt>
                <c:pt idx="756">
                  <c:v>0.443</c:v>
                </c:pt>
                <c:pt idx="757">
                  <c:v>0.442</c:v>
                </c:pt>
                <c:pt idx="758">
                  <c:v>0.441</c:v>
                </c:pt>
                <c:pt idx="759">
                  <c:v>0.44</c:v>
                </c:pt>
                <c:pt idx="760">
                  <c:v>0.439</c:v>
                </c:pt>
                <c:pt idx="761">
                  <c:v>0.438</c:v>
                </c:pt>
                <c:pt idx="762">
                  <c:v>0.437</c:v>
                </c:pt>
                <c:pt idx="763">
                  <c:v>0.436</c:v>
                </c:pt>
                <c:pt idx="764">
                  <c:v>0.435</c:v>
                </c:pt>
                <c:pt idx="765">
                  <c:v>0.434</c:v>
                </c:pt>
                <c:pt idx="766">
                  <c:v>0.433</c:v>
                </c:pt>
                <c:pt idx="767">
                  <c:v>0.432</c:v>
                </c:pt>
                <c:pt idx="768">
                  <c:v>0.43099999999999999</c:v>
                </c:pt>
                <c:pt idx="769">
                  <c:v>0.43</c:v>
                </c:pt>
                <c:pt idx="770">
                  <c:v>0.42899999999999999</c:v>
                </c:pt>
                <c:pt idx="771">
                  <c:v>0.42799999999999999</c:v>
                </c:pt>
                <c:pt idx="772">
                  <c:v>0.42699999999999999</c:v>
                </c:pt>
                <c:pt idx="773">
                  <c:v>0.42599999999999999</c:v>
                </c:pt>
                <c:pt idx="774">
                  <c:v>0.42499999999999999</c:v>
                </c:pt>
                <c:pt idx="775">
                  <c:v>0.42399999999999999</c:v>
                </c:pt>
                <c:pt idx="776">
                  <c:v>0.42299999999999999</c:v>
                </c:pt>
                <c:pt idx="777">
                  <c:v>0.42199999999999999</c:v>
                </c:pt>
                <c:pt idx="778">
                  <c:v>0.42099999999999999</c:v>
                </c:pt>
                <c:pt idx="779">
                  <c:v>0.42</c:v>
                </c:pt>
                <c:pt idx="780">
                  <c:v>0.41899999999999998</c:v>
                </c:pt>
                <c:pt idx="781">
                  <c:v>0.41799999999999998</c:v>
                </c:pt>
                <c:pt idx="782">
                  <c:v>0.41699999999999998</c:v>
                </c:pt>
                <c:pt idx="783">
                  <c:v>0.41599999999999998</c:v>
                </c:pt>
                <c:pt idx="784">
                  <c:v>0.41499999999999998</c:v>
                </c:pt>
                <c:pt idx="785">
                  <c:v>0.41399999999999998</c:v>
                </c:pt>
                <c:pt idx="786">
                  <c:v>0.41299999999999998</c:v>
                </c:pt>
                <c:pt idx="787">
                  <c:v>0.41199999999999998</c:v>
                </c:pt>
                <c:pt idx="788">
                  <c:v>0.41099999999999998</c:v>
                </c:pt>
                <c:pt idx="789">
                  <c:v>0.41</c:v>
                </c:pt>
                <c:pt idx="790">
                  <c:v>0.40899999999999997</c:v>
                </c:pt>
                <c:pt idx="791">
                  <c:v>0.40799999999999997</c:v>
                </c:pt>
                <c:pt idx="792">
                  <c:v>0.40699999999999997</c:v>
                </c:pt>
                <c:pt idx="793">
                  <c:v>0.40600000000000003</c:v>
                </c:pt>
                <c:pt idx="794">
                  <c:v>0.40500000000000003</c:v>
                </c:pt>
                <c:pt idx="795">
                  <c:v>0.40400000000000003</c:v>
                </c:pt>
                <c:pt idx="796">
                  <c:v>0.40300000000000002</c:v>
                </c:pt>
                <c:pt idx="797">
                  <c:v>0.40200000000000002</c:v>
                </c:pt>
                <c:pt idx="798">
                  <c:v>0.40100000000000002</c:v>
                </c:pt>
                <c:pt idx="799">
                  <c:v>0.4</c:v>
                </c:pt>
                <c:pt idx="800">
                  <c:v>0.39900000000000002</c:v>
                </c:pt>
                <c:pt idx="801">
                  <c:v>0.39800000000000002</c:v>
                </c:pt>
                <c:pt idx="802">
                  <c:v>0.39700000000000002</c:v>
                </c:pt>
                <c:pt idx="803">
                  <c:v>0.39600000000000002</c:v>
                </c:pt>
                <c:pt idx="804">
                  <c:v>0.39500000000000002</c:v>
                </c:pt>
                <c:pt idx="805">
                  <c:v>0.39400000000000002</c:v>
                </c:pt>
                <c:pt idx="806">
                  <c:v>0.39300000000000002</c:v>
                </c:pt>
                <c:pt idx="807">
                  <c:v>0.39200000000000002</c:v>
                </c:pt>
                <c:pt idx="808">
                  <c:v>0.39100000000000001</c:v>
                </c:pt>
                <c:pt idx="809">
                  <c:v>0.39</c:v>
                </c:pt>
                <c:pt idx="810">
                  <c:v>0.38900000000000001</c:v>
                </c:pt>
                <c:pt idx="811">
                  <c:v>0.38800000000000001</c:v>
                </c:pt>
                <c:pt idx="812">
                  <c:v>0.38700000000000001</c:v>
                </c:pt>
                <c:pt idx="813">
                  <c:v>0.38600000000000001</c:v>
                </c:pt>
                <c:pt idx="814">
                  <c:v>0.38500000000000001</c:v>
                </c:pt>
                <c:pt idx="815">
                  <c:v>0.38400000000000001</c:v>
                </c:pt>
                <c:pt idx="816">
                  <c:v>0.38300000000000001</c:v>
                </c:pt>
                <c:pt idx="817">
                  <c:v>0.38200000000000001</c:v>
                </c:pt>
                <c:pt idx="818">
                  <c:v>0.38100000000000001</c:v>
                </c:pt>
                <c:pt idx="819">
                  <c:v>0.38</c:v>
                </c:pt>
                <c:pt idx="820">
                  <c:v>0.379</c:v>
                </c:pt>
                <c:pt idx="821">
                  <c:v>0.378</c:v>
                </c:pt>
                <c:pt idx="822">
                  <c:v>0.377</c:v>
                </c:pt>
                <c:pt idx="823">
                  <c:v>0.376</c:v>
                </c:pt>
                <c:pt idx="824">
                  <c:v>0.375</c:v>
                </c:pt>
                <c:pt idx="825">
                  <c:v>0.374</c:v>
                </c:pt>
                <c:pt idx="826">
                  <c:v>0.373</c:v>
                </c:pt>
                <c:pt idx="827">
                  <c:v>0.372</c:v>
                </c:pt>
                <c:pt idx="828">
                  <c:v>0.371</c:v>
                </c:pt>
                <c:pt idx="829">
                  <c:v>0.37</c:v>
                </c:pt>
                <c:pt idx="830">
                  <c:v>0.36899999999999999</c:v>
                </c:pt>
                <c:pt idx="831">
                  <c:v>0.36799999999999999</c:v>
                </c:pt>
                <c:pt idx="832">
                  <c:v>0.36699999999999999</c:v>
                </c:pt>
                <c:pt idx="833">
                  <c:v>0.36599999999999999</c:v>
                </c:pt>
                <c:pt idx="834">
                  <c:v>0.36499999999999999</c:v>
                </c:pt>
                <c:pt idx="835">
                  <c:v>0.36399999999999999</c:v>
                </c:pt>
                <c:pt idx="836">
                  <c:v>0.36299999999999999</c:v>
                </c:pt>
                <c:pt idx="837">
                  <c:v>0.36199999999999999</c:v>
                </c:pt>
                <c:pt idx="838">
                  <c:v>0.36099999999999999</c:v>
                </c:pt>
                <c:pt idx="839">
                  <c:v>0.36</c:v>
                </c:pt>
                <c:pt idx="840">
                  <c:v>0.35899999999999999</c:v>
                </c:pt>
                <c:pt idx="841">
                  <c:v>0.35799999999999998</c:v>
                </c:pt>
                <c:pt idx="842">
                  <c:v>0.35699999999999998</c:v>
                </c:pt>
                <c:pt idx="843">
                  <c:v>0.35599999999999998</c:v>
                </c:pt>
                <c:pt idx="844">
                  <c:v>0.35499999999999998</c:v>
                </c:pt>
                <c:pt idx="845">
                  <c:v>0.35399999999999998</c:v>
                </c:pt>
                <c:pt idx="846">
                  <c:v>0.35299999999999998</c:v>
                </c:pt>
                <c:pt idx="847">
                  <c:v>0.35199999999999998</c:v>
                </c:pt>
                <c:pt idx="848">
                  <c:v>0.35099999999999998</c:v>
                </c:pt>
                <c:pt idx="849">
                  <c:v>0.35</c:v>
                </c:pt>
                <c:pt idx="850">
                  <c:v>0.34899999999999998</c:v>
                </c:pt>
                <c:pt idx="851">
                  <c:v>0.34799999999999998</c:v>
                </c:pt>
                <c:pt idx="852">
                  <c:v>0.34699999999999998</c:v>
                </c:pt>
                <c:pt idx="853">
                  <c:v>0.34599999999999997</c:v>
                </c:pt>
                <c:pt idx="854">
                  <c:v>0.34499999999999997</c:v>
                </c:pt>
                <c:pt idx="855">
                  <c:v>0.34399999999999997</c:v>
                </c:pt>
                <c:pt idx="856">
                  <c:v>0.34300000000000003</c:v>
                </c:pt>
                <c:pt idx="857">
                  <c:v>0.34200000000000003</c:v>
                </c:pt>
                <c:pt idx="858">
                  <c:v>0.34100000000000003</c:v>
                </c:pt>
                <c:pt idx="859">
                  <c:v>0.34</c:v>
                </c:pt>
                <c:pt idx="860">
                  <c:v>0.33900000000000002</c:v>
                </c:pt>
                <c:pt idx="861">
                  <c:v>0.33800000000000002</c:v>
                </c:pt>
                <c:pt idx="862">
                  <c:v>0.33700000000000002</c:v>
                </c:pt>
                <c:pt idx="863">
                  <c:v>0.33600000000000002</c:v>
                </c:pt>
                <c:pt idx="864">
                  <c:v>0.33500000000000002</c:v>
                </c:pt>
                <c:pt idx="865">
                  <c:v>0.33400000000000002</c:v>
                </c:pt>
                <c:pt idx="866">
                  <c:v>0.33300000000000002</c:v>
                </c:pt>
                <c:pt idx="867">
                  <c:v>0.33200000000000002</c:v>
                </c:pt>
                <c:pt idx="868">
                  <c:v>0.33100000000000002</c:v>
                </c:pt>
                <c:pt idx="869">
                  <c:v>0.33</c:v>
                </c:pt>
                <c:pt idx="870">
                  <c:v>0.32900000000000001</c:v>
                </c:pt>
                <c:pt idx="871">
                  <c:v>0.32800000000000001</c:v>
                </c:pt>
                <c:pt idx="872">
                  <c:v>0.32700000000000001</c:v>
                </c:pt>
                <c:pt idx="873">
                  <c:v>0.32600000000000001</c:v>
                </c:pt>
                <c:pt idx="874">
                  <c:v>0.32500000000000001</c:v>
                </c:pt>
                <c:pt idx="875">
                  <c:v>0.32400000000000001</c:v>
                </c:pt>
                <c:pt idx="876">
                  <c:v>0.32300000000000001</c:v>
                </c:pt>
                <c:pt idx="877">
                  <c:v>0.32200000000000001</c:v>
                </c:pt>
                <c:pt idx="878">
                  <c:v>0.32100000000000001</c:v>
                </c:pt>
                <c:pt idx="879">
                  <c:v>0.32</c:v>
                </c:pt>
                <c:pt idx="880">
                  <c:v>0.31900000000000001</c:v>
                </c:pt>
                <c:pt idx="881">
                  <c:v>0.318</c:v>
                </c:pt>
                <c:pt idx="882">
                  <c:v>0.317</c:v>
                </c:pt>
                <c:pt idx="883">
                  <c:v>0.316</c:v>
                </c:pt>
                <c:pt idx="884">
                  <c:v>0.315</c:v>
                </c:pt>
                <c:pt idx="885">
                  <c:v>0.314</c:v>
                </c:pt>
                <c:pt idx="886">
                  <c:v>0.313</c:v>
                </c:pt>
                <c:pt idx="887">
                  <c:v>0.312</c:v>
                </c:pt>
                <c:pt idx="888">
                  <c:v>0.311</c:v>
                </c:pt>
                <c:pt idx="889">
                  <c:v>0.31</c:v>
                </c:pt>
                <c:pt idx="890">
                  <c:v>0.309</c:v>
                </c:pt>
                <c:pt idx="891">
                  <c:v>0.308</c:v>
                </c:pt>
                <c:pt idx="892">
                  <c:v>0.307</c:v>
                </c:pt>
                <c:pt idx="893">
                  <c:v>0.30599999999999999</c:v>
                </c:pt>
                <c:pt idx="894">
                  <c:v>0.30499999999999999</c:v>
                </c:pt>
                <c:pt idx="895">
                  <c:v>0.30399999999999999</c:v>
                </c:pt>
                <c:pt idx="896">
                  <c:v>0.30299999999999999</c:v>
                </c:pt>
                <c:pt idx="897">
                  <c:v>0.30199999999999999</c:v>
                </c:pt>
                <c:pt idx="898">
                  <c:v>0.30099999999999999</c:v>
                </c:pt>
                <c:pt idx="899">
                  <c:v>0.3</c:v>
                </c:pt>
                <c:pt idx="900">
                  <c:v>0.29899999999999999</c:v>
                </c:pt>
                <c:pt idx="901">
                  <c:v>0.29799999999999999</c:v>
                </c:pt>
                <c:pt idx="902">
                  <c:v>0.29699999999999999</c:v>
                </c:pt>
                <c:pt idx="903">
                  <c:v>0.29599999999999999</c:v>
                </c:pt>
                <c:pt idx="904">
                  <c:v>0.29499999999999998</c:v>
                </c:pt>
                <c:pt idx="905">
                  <c:v>0.29399999999999998</c:v>
                </c:pt>
                <c:pt idx="906">
                  <c:v>0.29299999999999998</c:v>
                </c:pt>
                <c:pt idx="907">
                  <c:v>0.29199999999999998</c:v>
                </c:pt>
                <c:pt idx="908">
                  <c:v>0.29099999999999998</c:v>
                </c:pt>
                <c:pt idx="909">
                  <c:v>0.28999999999999998</c:v>
                </c:pt>
                <c:pt idx="910">
                  <c:v>0.28899999999999998</c:v>
                </c:pt>
                <c:pt idx="911">
                  <c:v>0.28799999999999998</c:v>
                </c:pt>
                <c:pt idx="912">
                  <c:v>0.28699999999999998</c:v>
                </c:pt>
                <c:pt idx="913">
                  <c:v>0.28599999999999998</c:v>
                </c:pt>
                <c:pt idx="914">
                  <c:v>0.28499999999999998</c:v>
                </c:pt>
                <c:pt idx="915">
                  <c:v>0.28399999999999997</c:v>
                </c:pt>
                <c:pt idx="916">
                  <c:v>0.28299999999999997</c:v>
                </c:pt>
                <c:pt idx="917">
                  <c:v>0.28199999999999997</c:v>
                </c:pt>
                <c:pt idx="918">
                  <c:v>0.28100000000000003</c:v>
                </c:pt>
                <c:pt idx="919">
                  <c:v>0.28000000000000003</c:v>
                </c:pt>
                <c:pt idx="920">
                  <c:v>0.27900000000000003</c:v>
                </c:pt>
                <c:pt idx="921">
                  <c:v>0.27800000000000002</c:v>
                </c:pt>
                <c:pt idx="922">
                  <c:v>0.27700000000000002</c:v>
                </c:pt>
                <c:pt idx="923">
                  <c:v>0.27600000000000002</c:v>
                </c:pt>
                <c:pt idx="924">
                  <c:v>0.27500000000000002</c:v>
                </c:pt>
                <c:pt idx="925">
                  <c:v>0.27400000000000002</c:v>
                </c:pt>
                <c:pt idx="926">
                  <c:v>0.27300000000000002</c:v>
                </c:pt>
                <c:pt idx="927">
                  <c:v>0.27200000000000002</c:v>
                </c:pt>
                <c:pt idx="928">
                  <c:v>0.27100000000000002</c:v>
                </c:pt>
                <c:pt idx="929">
                  <c:v>0.27</c:v>
                </c:pt>
                <c:pt idx="930">
                  <c:v>0.26900000000000002</c:v>
                </c:pt>
                <c:pt idx="931">
                  <c:v>0.26800000000000002</c:v>
                </c:pt>
                <c:pt idx="932">
                  <c:v>0.26700000000000002</c:v>
                </c:pt>
                <c:pt idx="933">
                  <c:v>0.26600000000000001</c:v>
                </c:pt>
                <c:pt idx="934">
                  <c:v>0.26500000000000001</c:v>
                </c:pt>
                <c:pt idx="935">
                  <c:v>0.26400000000000001</c:v>
                </c:pt>
                <c:pt idx="936">
                  <c:v>0.26300000000000001</c:v>
                </c:pt>
                <c:pt idx="937">
                  <c:v>0.26200000000000001</c:v>
                </c:pt>
                <c:pt idx="938">
                  <c:v>0.26100000000000001</c:v>
                </c:pt>
                <c:pt idx="939">
                  <c:v>0.26</c:v>
                </c:pt>
                <c:pt idx="940">
                  <c:v>0.25900000000000001</c:v>
                </c:pt>
                <c:pt idx="941">
                  <c:v>0.25800000000000001</c:v>
                </c:pt>
                <c:pt idx="942">
                  <c:v>0.25700000000000001</c:v>
                </c:pt>
                <c:pt idx="943">
                  <c:v>0.25600000000000001</c:v>
                </c:pt>
                <c:pt idx="944">
                  <c:v>0.255</c:v>
                </c:pt>
                <c:pt idx="945">
                  <c:v>0.254</c:v>
                </c:pt>
                <c:pt idx="946">
                  <c:v>0.253</c:v>
                </c:pt>
                <c:pt idx="947">
                  <c:v>0.252</c:v>
                </c:pt>
                <c:pt idx="948">
                  <c:v>0.251</c:v>
                </c:pt>
                <c:pt idx="949">
                  <c:v>0.25</c:v>
                </c:pt>
                <c:pt idx="950">
                  <c:v>0.249</c:v>
                </c:pt>
                <c:pt idx="951">
                  <c:v>0.248</c:v>
                </c:pt>
                <c:pt idx="952">
                  <c:v>0.247</c:v>
                </c:pt>
                <c:pt idx="953">
                  <c:v>0.246</c:v>
                </c:pt>
                <c:pt idx="954">
                  <c:v>0.245</c:v>
                </c:pt>
                <c:pt idx="955">
                  <c:v>0.24399999999999999</c:v>
                </c:pt>
                <c:pt idx="956">
                  <c:v>0.24299999999999999</c:v>
                </c:pt>
                <c:pt idx="957">
                  <c:v>0.24199999999999999</c:v>
                </c:pt>
                <c:pt idx="958">
                  <c:v>0.24099999999999999</c:v>
                </c:pt>
                <c:pt idx="959">
                  <c:v>0.24</c:v>
                </c:pt>
                <c:pt idx="960">
                  <c:v>0.23899999999999999</c:v>
                </c:pt>
                <c:pt idx="961">
                  <c:v>0.23799999999999999</c:v>
                </c:pt>
                <c:pt idx="962">
                  <c:v>0.23699999999999999</c:v>
                </c:pt>
                <c:pt idx="963">
                  <c:v>0.23599999999999999</c:v>
                </c:pt>
                <c:pt idx="964">
                  <c:v>0.23499999999999999</c:v>
                </c:pt>
                <c:pt idx="965">
                  <c:v>0.23400000000000001</c:v>
                </c:pt>
                <c:pt idx="966">
                  <c:v>0.23300000000000001</c:v>
                </c:pt>
                <c:pt idx="967">
                  <c:v>0.23200000000000001</c:v>
                </c:pt>
                <c:pt idx="968">
                  <c:v>0.23100000000000001</c:v>
                </c:pt>
                <c:pt idx="969">
                  <c:v>0.23</c:v>
                </c:pt>
                <c:pt idx="970">
                  <c:v>0.22900000000000001</c:v>
                </c:pt>
                <c:pt idx="971">
                  <c:v>0.22800000000000001</c:v>
                </c:pt>
                <c:pt idx="972">
                  <c:v>0.22700000000000001</c:v>
                </c:pt>
                <c:pt idx="973">
                  <c:v>0.22600000000000001</c:v>
                </c:pt>
                <c:pt idx="974">
                  <c:v>0.22500000000000001</c:v>
                </c:pt>
                <c:pt idx="975">
                  <c:v>0.224</c:v>
                </c:pt>
                <c:pt idx="976">
                  <c:v>0.223</c:v>
                </c:pt>
                <c:pt idx="977">
                  <c:v>0.222</c:v>
                </c:pt>
                <c:pt idx="978">
                  <c:v>0.221</c:v>
                </c:pt>
                <c:pt idx="979">
                  <c:v>0.22</c:v>
                </c:pt>
                <c:pt idx="980">
                  <c:v>0.219</c:v>
                </c:pt>
                <c:pt idx="981">
                  <c:v>0.218</c:v>
                </c:pt>
                <c:pt idx="982">
                  <c:v>0.217</c:v>
                </c:pt>
                <c:pt idx="983">
                  <c:v>0.216</c:v>
                </c:pt>
                <c:pt idx="984">
                  <c:v>0.215</c:v>
                </c:pt>
                <c:pt idx="985">
                  <c:v>0.214</c:v>
                </c:pt>
                <c:pt idx="986">
                  <c:v>0.21299999999999999</c:v>
                </c:pt>
                <c:pt idx="987">
                  <c:v>0.21199999999999999</c:v>
                </c:pt>
                <c:pt idx="988">
                  <c:v>0.21099999999999999</c:v>
                </c:pt>
                <c:pt idx="989">
                  <c:v>0.21</c:v>
                </c:pt>
                <c:pt idx="990">
                  <c:v>0.20899999999999999</c:v>
                </c:pt>
                <c:pt idx="991">
                  <c:v>0.20799999999999999</c:v>
                </c:pt>
                <c:pt idx="992">
                  <c:v>0.20699999999999999</c:v>
                </c:pt>
                <c:pt idx="993">
                  <c:v>0.20599999999999999</c:v>
                </c:pt>
                <c:pt idx="994">
                  <c:v>0.20499999999999999</c:v>
                </c:pt>
                <c:pt idx="995">
                  <c:v>0.20399999999999999</c:v>
                </c:pt>
                <c:pt idx="996">
                  <c:v>0.20300000000000001</c:v>
                </c:pt>
                <c:pt idx="997">
                  <c:v>0.20200000000000001</c:v>
                </c:pt>
                <c:pt idx="998">
                  <c:v>0.20100000000000001</c:v>
                </c:pt>
                <c:pt idx="999">
                  <c:v>0.2</c:v>
                </c:pt>
                <c:pt idx="1000">
                  <c:v>0.19900000000000001</c:v>
                </c:pt>
                <c:pt idx="1001">
                  <c:v>0.19800000000000001</c:v>
                </c:pt>
                <c:pt idx="1002">
                  <c:v>0.19700000000000001</c:v>
                </c:pt>
                <c:pt idx="1003">
                  <c:v>0.19600000000000001</c:v>
                </c:pt>
                <c:pt idx="1004">
                  <c:v>0.19500000000000001</c:v>
                </c:pt>
                <c:pt idx="1005">
                  <c:v>0.19400000000000001</c:v>
                </c:pt>
                <c:pt idx="1006">
                  <c:v>0.193</c:v>
                </c:pt>
                <c:pt idx="1007">
                  <c:v>0.192</c:v>
                </c:pt>
                <c:pt idx="1008">
                  <c:v>0.191</c:v>
                </c:pt>
                <c:pt idx="1009">
                  <c:v>0.19</c:v>
                </c:pt>
                <c:pt idx="1010">
                  <c:v>0.189</c:v>
                </c:pt>
                <c:pt idx="1011">
                  <c:v>0.188</c:v>
                </c:pt>
                <c:pt idx="1012">
                  <c:v>0.187</c:v>
                </c:pt>
                <c:pt idx="1013">
                  <c:v>0.186</c:v>
                </c:pt>
                <c:pt idx="1014">
                  <c:v>0.185</c:v>
                </c:pt>
                <c:pt idx="1015">
                  <c:v>0.184</c:v>
                </c:pt>
                <c:pt idx="1016">
                  <c:v>0.183</c:v>
                </c:pt>
                <c:pt idx="1017">
                  <c:v>0.182</c:v>
                </c:pt>
                <c:pt idx="1018">
                  <c:v>0.18099999999999999</c:v>
                </c:pt>
                <c:pt idx="1019">
                  <c:v>0.18</c:v>
                </c:pt>
                <c:pt idx="1020">
                  <c:v>0.17899999999999999</c:v>
                </c:pt>
                <c:pt idx="1021">
                  <c:v>0.17799999999999999</c:v>
                </c:pt>
                <c:pt idx="1022">
                  <c:v>0.17699999999999999</c:v>
                </c:pt>
                <c:pt idx="1023">
                  <c:v>0.17599999999999999</c:v>
                </c:pt>
                <c:pt idx="1024">
                  <c:v>0.17499999999999999</c:v>
                </c:pt>
                <c:pt idx="1025">
                  <c:v>0.17399999999999999</c:v>
                </c:pt>
                <c:pt idx="1026">
                  <c:v>0.17299999999999999</c:v>
                </c:pt>
                <c:pt idx="1027">
                  <c:v>0.17199999999999999</c:v>
                </c:pt>
                <c:pt idx="1028">
                  <c:v>0.17100000000000001</c:v>
                </c:pt>
                <c:pt idx="1029">
                  <c:v>0.17</c:v>
                </c:pt>
                <c:pt idx="1030">
                  <c:v>0.16900000000000001</c:v>
                </c:pt>
                <c:pt idx="1031">
                  <c:v>0.16800000000000001</c:v>
                </c:pt>
                <c:pt idx="1032">
                  <c:v>0.16700000000000001</c:v>
                </c:pt>
                <c:pt idx="1033">
                  <c:v>0.16600000000000001</c:v>
                </c:pt>
                <c:pt idx="1034">
                  <c:v>0.16500000000000001</c:v>
                </c:pt>
                <c:pt idx="1035">
                  <c:v>0.16400000000000001</c:v>
                </c:pt>
                <c:pt idx="1036">
                  <c:v>0.16300000000000001</c:v>
                </c:pt>
                <c:pt idx="1037">
                  <c:v>0.16200000000000001</c:v>
                </c:pt>
                <c:pt idx="1038">
                  <c:v>0.161</c:v>
                </c:pt>
                <c:pt idx="1039">
                  <c:v>0.16</c:v>
                </c:pt>
                <c:pt idx="1040">
                  <c:v>0.159</c:v>
                </c:pt>
                <c:pt idx="1041">
                  <c:v>0.158</c:v>
                </c:pt>
                <c:pt idx="1042">
                  <c:v>0.157</c:v>
                </c:pt>
                <c:pt idx="1043">
                  <c:v>0.156</c:v>
                </c:pt>
                <c:pt idx="1044">
                  <c:v>0.155</c:v>
                </c:pt>
                <c:pt idx="1045">
                  <c:v>0.154</c:v>
                </c:pt>
                <c:pt idx="1046">
                  <c:v>0.153</c:v>
                </c:pt>
                <c:pt idx="1047">
                  <c:v>0.152</c:v>
                </c:pt>
                <c:pt idx="1048">
                  <c:v>0.151</c:v>
                </c:pt>
                <c:pt idx="1049">
                  <c:v>0.15</c:v>
                </c:pt>
                <c:pt idx="1050">
                  <c:v>0.14899999999999999</c:v>
                </c:pt>
                <c:pt idx="1051">
                  <c:v>0.14799999999999999</c:v>
                </c:pt>
                <c:pt idx="1052">
                  <c:v>0.14699999999999999</c:v>
                </c:pt>
                <c:pt idx="1053">
                  <c:v>0.14599999999999999</c:v>
                </c:pt>
                <c:pt idx="1054">
                  <c:v>0.14499999999999999</c:v>
                </c:pt>
                <c:pt idx="1055">
                  <c:v>0.14399999999999999</c:v>
                </c:pt>
                <c:pt idx="1056">
                  <c:v>0.14299999999999999</c:v>
                </c:pt>
                <c:pt idx="1057">
                  <c:v>0.14199999999999999</c:v>
                </c:pt>
                <c:pt idx="1058">
                  <c:v>0.14099999999999999</c:v>
                </c:pt>
                <c:pt idx="1059">
                  <c:v>0.14000000000000001</c:v>
                </c:pt>
                <c:pt idx="1060">
                  <c:v>0.13900000000000001</c:v>
                </c:pt>
                <c:pt idx="1061">
                  <c:v>0.13800000000000001</c:v>
                </c:pt>
                <c:pt idx="1062">
                  <c:v>0.13700000000000001</c:v>
                </c:pt>
                <c:pt idx="1063">
                  <c:v>0.13600000000000001</c:v>
                </c:pt>
                <c:pt idx="1064">
                  <c:v>0.13500000000000001</c:v>
                </c:pt>
                <c:pt idx="1065">
                  <c:v>0.13400000000000001</c:v>
                </c:pt>
                <c:pt idx="1066">
                  <c:v>0.13300000000000001</c:v>
                </c:pt>
                <c:pt idx="1067">
                  <c:v>0.13200000000000001</c:v>
                </c:pt>
                <c:pt idx="1068">
                  <c:v>0.13100000000000001</c:v>
                </c:pt>
                <c:pt idx="1069">
                  <c:v>0.13</c:v>
                </c:pt>
                <c:pt idx="1070">
                  <c:v>0.129</c:v>
                </c:pt>
                <c:pt idx="1071">
                  <c:v>0.128</c:v>
                </c:pt>
                <c:pt idx="1072">
                  <c:v>0.127</c:v>
                </c:pt>
                <c:pt idx="1073">
                  <c:v>0.126</c:v>
                </c:pt>
                <c:pt idx="1074">
                  <c:v>0.125</c:v>
                </c:pt>
                <c:pt idx="1075">
                  <c:v>0.124</c:v>
                </c:pt>
                <c:pt idx="1076">
                  <c:v>0.123</c:v>
                </c:pt>
                <c:pt idx="1077">
                  <c:v>0.122</c:v>
                </c:pt>
                <c:pt idx="1078">
                  <c:v>0.121</c:v>
                </c:pt>
                <c:pt idx="1079">
                  <c:v>0.12</c:v>
                </c:pt>
                <c:pt idx="1080">
                  <c:v>0.11899999999999999</c:v>
                </c:pt>
                <c:pt idx="1081">
                  <c:v>0.11799999999999999</c:v>
                </c:pt>
                <c:pt idx="1082">
                  <c:v>0.11700000000000001</c:v>
                </c:pt>
                <c:pt idx="1083">
                  <c:v>0.11600000000000001</c:v>
                </c:pt>
                <c:pt idx="1084">
                  <c:v>0.115</c:v>
                </c:pt>
                <c:pt idx="1085">
                  <c:v>0.114</c:v>
                </c:pt>
                <c:pt idx="1086">
                  <c:v>0.113</c:v>
                </c:pt>
                <c:pt idx="1087">
                  <c:v>0.112</c:v>
                </c:pt>
                <c:pt idx="1088">
                  <c:v>0.111</c:v>
                </c:pt>
                <c:pt idx="1089">
                  <c:v>0.11</c:v>
                </c:pt>
                <c:pt idx="1090">
                  <c:v>0.109</c:v>
                </c:pt>
                <c:pt idx="1091">
                  <c:v>0.108</c:v>
                </c:pt>
                <c:pt idx="1092">
                  <c:v>0.107</c:v>
                </c:pt>
                <c:pt idx="1093">
                  <c:v>0.106</c:v>
                </c:pt>
                <c:pt idx="1094">
                  <c:v>0.105</c:v>
                </c:pt>
                <c:pt idx="1095">
                  <c:v>0.104</c:v>
                </c:pt>
                <c:pt idx="1096">
                  <c:v>0.10299999999999999</c:v>
                </c:pt>
                <c:pt idx="1097">
                  <c:v>0.10199999999999999</c:v>
                </c:pt>
                <c:pt idx="1098">
                  <c:v>0.10100000000000001</c:v>
                </c:pt>
                <c:pt idx="1099">
                  <c:v>0.1</c:v>
                </c:pt>
                <c:pt idx="1100">
                  <c:v>9.9000000000000005E-2</c:v>
                </c:pt>
                <c:pt idx="1101">
                  <c:v>9.8000000000000004E-2</c:v>
                </c:pt>
                <c:pt idx="1102">
                  <c:v>9.7000000000000003E-2</c:v>
                </c:pt>
                <c:pt idx="1103">
                  <c:v>9.6000000000000002E-2</c:v>
                </c:pt>
                <c:pt idx="1104">
                  <c:v>9.5000000000000001E-2</c:v>
                </c:pt>
                <c:pt idx="1105">
                  <c:v>9.4E-2</c:v>
                </c:pt>
                <c:pt idx="1106">
                  <c:v>9.2999999999999999E-2</c:v>
                </c:pt>
                <c:pt idx="1107">
                  <c:v>9.1999999999999998E-2</c:v>
                </c:pt>
                <c:pt idx="1108">
                  <c:v>9.0999999999999998E-2</c:v>
                </c:pt>
                <c:pt idx="1109">
                  <c:v>0.09</c:v>
                </c:pt>
                <c:pt idx="1110">
                  <c:v>8.8999999999999996E-2</c:v>
                </c:pt>
                <c:pt idx="1111">
                  <c:v>8.7999999999999995E-2</c:v>
                </c:pt>
                <c:pt idx="1112">
                  <c:v>8.6999999999999994E-2</c:v>
                </c:pt>
                <c:pt idx="1113">
                  <c:v>8.5999999999999993E-2</c:v>
                </c:pt>
                <c:pt idx="1114">
                  <c:v>8.5000000000000006E-2</c:v>
                </c:pt>
                <c:pt idx="1115">
                  <c:v>8.4000000000000005E-2</c:v>
                </c:pt>
                <c:pt idx="1116">
                  <c:v>8.3000000000000004E-2</c:v>
                </c:pt>
                <c:pt idx="1117">
                  <c:v>8.2000000000000003E-2</c:v>
                </c:pt>
                <c:pt idx="1118">
                  <c:v>8.1000000000000003E-2</c:v>
                </c:pt>
                <c:pt idx="1119">
                  <c:v>0.08</c:v>
                </c:pt>
                <c:pt idx="1120">
                  <c:v>7.9000000000000001E-2</c:v>
                </c:pt>
                <c:pt idx="1121">
                  <c:v>7.8E-2</c:v>
                </c:pt>
                <c:pt idx="1122">
                  <c:v>7.6999999999999999E-2</c:v>
                </c:pt>
                <c:pt idx="1123">
                  <c:v>7.5999999999999998E-2</c:v>
                </c:pt>
                <c:pt idx="1124">
                  <c:v>7.4999999999999997E-2</c:v>
                </c:pt>
                <c:pt idx="1125">
                  <c:v>7.3999999999999996E-2</c:v>
                </c:pt>
                <c:pt idx="1126">
                  <c:v>7.2999999999999995E-2</c:v>
                </c:pt>
                <c:pt idx="1127">
                  <c:v>7.1999999999999995E-2</c:v>
                </c:pt>
                <c:pt idx="1128">
                  <c:v>7.0999999999999994E-2</c:v>
                </c:pt>
                <c:pt idx="1129">
                  <c:v>7.0000000000000007E-2</c:v>
                </c:pt>
                <c:pt idx="1130">
                  <c:v>6.9000000000000006E-2</c:v>
                </c:pt>
                <c:pt idx="1131">
                  <c:v>6.8000000000000005E-2</c:v>
                </c:pt>
                <c:pt idx="1132">
                  <c:v>6.7000000000000004E-2</c:v>
                </c:pt>
                <c:pt idx="1133">
                  <c:v>6.6000000000000003E-2</c:v>
                </c:pt>
                <c:pt idx="1134">
                  <c:v>6.5000000000000002E-2</c:v>
                </c:pt>
                <c:pt idx="1135">
                  <c:v>6.4000000000000001E-2</c:v>
                </c:pt>
                <c:pt idx="1136">
                  <c:v>6.3E-2</c:v>
                </c:pt>
                <c:pt idx="1137">
                  <c:v>6.2E-2</c:v>
                </c:pt>
                <c:pt idx="1138">
                  <c:v>6.0999999999999999E-2</c:v>
                </c:pt>
                <c:pt idx="1139">
                  <c:v>0.06</c:v>
                </c:pt>
                <c:pt idx="1140">
                  <c:v>5.8999999999999997E-2</c:v>
                </c:pt>
                <c:pt idx="1141">
                  <c:v>5.8000000000000003E-2</c:v>
                </c:pt>
                <c:pt idx="1142">
                  <c:v>5.7000000000000002E-2</c:v>
                </c:pt>
                <c:pt idx="1143">
                  <c:v>5.6000000000000001E-2</c:v>
                </c:pt>
                <c:pt idx="1144">
                  <c:v>5.5E-2</c:v>
                </c:pt>
                <c:pt idx="1145">
                  <c:v>5.3999999999999999E-2</c:v>
                </c:pt>
                <c:pt idx="1146">
                  <c:v>5.2999999999999999E-2</c:v>
                </c:pt>
                <c:pt idx="1147">
                  <c:v>5.1999999999999998E-2</c:v>
                </c:pt>
                <c:pt idx="1148">
                  <c:v>5.0999999999999997E-2</c:v>
                </c:pt>
                <c:pt idx="1149">
                  <c:v>0.05</c:v>
                </c:pt>
                <c:pt idx="1150">
                  <c:v>4.9000000000000002E-2</c:v>
                </c:pt>
                <c:pt idx="1151">
                  <c:v>4.8000000000000001E-2</c:v>
                </c:pt>
                <c:pt idx="1152">
                  <c:v>4.7E-2</c:v>
                </c:pt>
                <c:pt idx="1153">
                  <c:v>4.5999999999999999E-2</c:v>
                </c:pt>
                <c:pt idx="1154">
                  <c:v>4.4999999999999998E-2</c:v>
                </c:pt>
                <c:pt idx="1155">
                  <c:v>4.3999999999999997E-2</c:v>
                </c:pt>
                <c:pt idx="1156">
                  <c:v>4.2999999999999997E-2</c:v>
                </c:pt>
                <c:pt idx="1157">
                  <c:v>4.2000000000000003E-2</c:v>
                </c:pt>
                <c:pt idx="1158">
                  <c:v>4.1000000000000002E-2</c:v>
                </c:pt>
                <c:pt idx="1159">
                  <c:v>0.04</c:v>
                </c:pt>
                <c:pt idx="1160">
                  <c:v>3.9E-2</c:v>
                </c:pt>
                <c:pt idx="1161">
                  <c:v>3.7999999999999999E-2</c:v>
                </c:pt>
                <c:pt idx="1162">
                  <c:v>3.6999999999999998E-2</c:v>
                </c:pt>
                <c:pt idx="1163">
                  <c:v>3.5999999999999997E-2</c:v>
                </c:pt>
                <c:pt idx="1164">
                  <c:v>3.5000000000000003E-2</c:v>
                </c:pt>
                <c:pt idx="1165">
                  <c:v>3.4000000000000002E-2</c:v>
                </c:pt>
                <c:pt idx="1166">
                  <c:v>3.3000000000000002E-2</c:v>
                </c:pt>
                <c:pt idx="1167">
                  <c:v>3.2000000000000001E-2</c:v>
                </c:pt>
                <c:pt idx="1168">
                  <c:v>3.1E-2</c:v>
                </c:pt>
                <c:pt idx="1169">
                  <c:v>0.03</c:v>
                </c:pt>
                <c:pt idx="1170">
                  <c:v>2.9000000000000001E-2</c:v>
                </c:pt>
                <c:pt idx="1171">
                  <c:v>2.8000000000000001E-2</c:v>
                </c:pt>
                <c:pt idx="1172">
                  <c:v>2.7E-2</c:v>
                </c:pt>
                <c:pt idx="1173">
                  <c:v>2.5999999999999999E-2</c:v>
                </c:pt>
                <c:pt idx="1174">
                  <c:v>2.5000000000000001E-2</c:v>
                </c:pt>
                <c:pt idx="1175">
                  <c:v>2.4E-2</c:v>
                </c:pt>
                <c:pt idx="1176">
                  <c:v>2.3E-2</c:v>
                </c:pt>
                <c:pt idx="1177">
                  <c:v>2.1999999999999999E-2</c:v>
                </c:pt>
                <c:pt idx="1178">
                  <c:v>2.1000000000000001E-2</c:v>
                </c:pt>
                <c:pt idx="1179">
                  <c:v>0.02</c:v>
                </c:pt>
                <c:pt idx="1180">
                  <c:v>1.9E-2</c:v>
                </c:pt>
                <c:pt idx="1181">
                  <c:v>1.7999999999999999E-2</c:v>
                </c:pt>
                <c:pt idx="1182">
                  <c:v>1.7000000000000001E-2</c:v>
                </c:pt>
                <c:pt idx="1183">
                  <c:v>1.6E-2</c:v>
                </c:pt>
                <c:pt idx="1184">
                  <c:v>1.4999999999999999E-2</c:v>
                </c:pt>
                <c:pt idx="1185">
                  <c:v>1.4E-2</c:v>
                </c:pt>
                <c:pt idx="1186">
                  <c:v>1.2999999999999999E-2</c:v>
                </c:pt>
                <c:pt idx="1187">
                  <c:v>1.2E-2</c:v>
                </c:pt>
                <c:pt idx="1188">
                  <c:v>1.0999999999999999E-2</c:v>
                </c:pt>
                <c:pt idx="1189">
                  <c:v>0.01</c:v>
                </c:pt>
                <c:pt idx="1190">
                  <c:v>8.9999999999999993E-3</c:v>
                </c:pt>
                <c:pt idx="1191">
                  <c:v>8.0000000000000002E-3</c:v>
                </c:pt>
                <c:pt idx="1192">
                  <c:v>7.0000000000000001E-3</c:v>
                </c:pt>
                <c:pt idx="1193">
                  <c:v>6.0000000000000001E-3</c:v>
                </c:pt>
                <c:pt idx="1194">
                  <c:v>5.0000000000000001E-3</c:v>
                </c:pt>
                <c:pt idx="1195">
                  <c:v>4.0000000000000001E-3</c:v>
                </c:pt>
                <c:pt idx="1196">
                  <c:v>3.0000000000000001E-3</c:v>
                </c:pt>
                <c:pt idx="1197">
                  <c:v>2E-3</c:v>
                </c:pt>
                <c:pt idx="1198">
                  <c:v>1E-3</c:v>
                </c:pt>
                <c:pt idx="1199">
                  <c:v>0</c:v>
                </c:pt>
                <c:pt idx="1200">
                  <c:v>-1E-3</c:v>
                </c:pt>
                <c:pt idx="1201">
                  <c:v>-2E-3</c:v>
                </c:pt>
                <c:pt idx="1202">
                  <c:v>-3.0000000000000001E-3</c:v>
                </c:pt>
                <c:pt idx="1203">
                  <c:v>-4.0000000000000001E-3</c:v>
                </c:pt>
                <c:pt idx="1204">
                  <c:v>-5.0000000000000001E-3</c:v>
                </c:pt>
                <c:pt idx="1205">
                  <c:v>-6.0000000000000001E-3</c:v>
                </c:pt>
                <c:pt idx="1206">
                  <c:v>-7.0000000000000001E-3</c:v>
                </c:pt>
                <c:pt idx="1207">
                  <c:v>-8.0000000000000002E-3</c:v>
                </c:pt>
                <c:pt idx="1208">
                  <c:v>-8.9999999999999993E-3</c:v>
                </c:pt>
                <c:pt idx="1209">
                  <c:v>-0.01</c:v>
                </c:pt>
                <c:pt idx="1210">
                  <c:v>-1.0999999999999999E-2</c:v>
                </c:pt>
                <c:pt idx="1211">
                  <c:v>-1.2E-2</c:v>
                </c:pt>
                <c:pt idx="1212">
                  <c:v>-1.2999999999999999E-2</c:v>
                </c:pt>
                <c:pt idx="1213">
                  <c:v>-1.4E-2</c:v>
                </c:pt>
                <c:pt idx="1214">
                  <c:v>-1.4999999999999999E-2</c:v>
                </c:pt>
                <c:pt idx="1215">
                  <c:v>-1.6E-2</c:v>
                </c:pt>
                <c:pt idx="1216">
                  <c:v>-1.7000000000000001E-2</c:v>
                </c:pt>
                <c:pt idx="1217">
                  <c:v>-1.7999999999999999E-2</c:v>
                </c:pt>
                <c:pt idx="1218">
                  <c:v>-1.9E-2</c:v>
                </c:pt>
                <c:pt idx="1219">
                  <c:v>-0.02</c:v>
                </c:pt>
                <c:pt idx="1220">
                  <c:v>-2.1000000000000001E-2</c:v>
                </c:pt>
                <c:pt idx="1221">
                  <c:v>-2.1999999999999999E-2</c:v>
                </c:pt>
                <c:pt idx="1222">
                  <c:v>-2.3E-2</c:v>
                </c:pt>
                <c:pt idx="1223">
                  <c:v>-2.4E-2</c:v>
                </c:pt>
                <c:pt idx="1224">
                  <c:v>-2.5000000000000001E-2</c:v>
                </c:pt>
                <c:pt idx="1225">
                  <c:v>-2.5999999999999999E-2</c:v>
                </c:pt>
                <c:pt idx="1226">
                  <c:v>-2.7E-2</c:v>
                </c:pt>
                <c:pt idx="1227">
                  <c:v>-2.8000000000000001E-2</c:v>
                </c:pt>
                <c:pt idx="1228">
                  <c:v>-2.9000000000000001E-2</c:v>
                </c:pt>
                <c:pt idx="1229">
                  <c:v>-0.03</c:v>
                </c:pt>
                <c:pt idx="1230">
                  <c:v>-3.1E-2</c:v>
                </c:pt>
                <c:pt idx="1231">
                  <c:v>-3.2000000000000001E-2</c:v>
                </c:pt>
                <c:pt idx="1232">
                  <c:v>-3.3000000000000002E-2</c:v>
                </c:pt>
                <c:pt idx="1233">
                  <c:v>-3.4000000000000002E-2</c:v>
                </c:pt>
                <c:pt idx="1234">
                  <c:v>-3.5000000000000003E-2</c:v>
                </c:pt>
                <c:pt idx="1235">
                  <c:v>-3.5999999999999997E-2</c:v>
                </c:pt>
                <c:pt idx="1236">
                  <c:v>-3.6999999999999998E-2</c:v>
                </c:pt>
                <c:pt idx="1237">
                  <c:v>-3.7999999999999999E-2</c:v>
                </c:pt>
                <c:pt idx="1238">
                  <c:v>-3.9E-2</c:v>
                </c:pt>
                <c:pt idx="1239">
                  <c:v>-0.04</c:v>
                </c:pt>
                <c:pt idx="1240">
                  <c:v>-4.1000000000000002E-2</c:v>
                </c:pt>
                <c:pt idx="1241">
                  <c:v>-4.2000000000000003E-2</c:v>
                </c:pt>
                <c:pt idx="1242">
                  <c:v>-4.2999999999999997E-2</c:v>
                </c:pt>
                <c:pt idx="1243">
                  <c:v>-4.3999999999999997E-2</c:v>
                </c:pt>
                <c:pt idx="1244">
                  <c:v>-4.4999999999999998E-2</c:v>
                </c:pt>
                <c:pt idx="1245">
                  <c:v>-4.5999999999999999E-2</c:v>
                </c:pt>
                <c:pt idx="1246">
                  <c:v>-4.7E-2</c:v>
                </c:pt>
                <c:pt idx="1247">
                  <c:v>-4.8000000000000001E-2</c:v>
                </c:pt>
                <c:pt idx="1248">
                  <c:v>-4.9000000000000002E-2</c:v>
                </c:pt>
                <c:pt idx="1249">
                  <c:v>-0.05</c:v>
                </c:pt>
                <c:pt idx="1250">
                  <c:v>-5.0999999999999997E-2</c:v>
                </c:pt>
                <c:pt idx="1251">
                  <c:v>-5.1999999999999998E-2</c:v>
                </c:pt>
                <c:pt idx="1252">
                  <c:v>-5.2999999999999999E-2</c:v>
                </c:pt>
                <c:pt idx="1253">
                  <c:v>-5.3999999999999999E-2</c:v>
                </c:pt>
                <c:pt idx="1254">
                  <c:v>-5.5E-2</c:v>
                </c:pt>
                <c:pt idx="1255">
                  <c:v>-5.6000000000000001E-2</c:v>
                </c:pt>
                <c:pt idx="1256">
                  <c:v>-5.7000000000000002E-2</c:v>
                </c:pt>
                <c:pt idx="1257">
                  <c:v>-5.8000000000000003E-2</c:v>
                </c:pt>
                <c:pt idx="1258">
                  <c:v>-5.8999999999999997E-2</c:v>
                </c:pt>
                <c:pt idx="1259">
                  <c:v>-0.06</c:v>
                </c:pt>
                <c:pt idx="1260">
                  <c:v>-6.0999999999999999E-2</c:v>
                </c:pt>
                <c:pt idx="1261">
                  <c:v>-6.2E-2</c:v>
                </c:pt>
                <c:pt idx="1262">
                  <c:v>-6.3E-2</c:v>
                </c:pt>
                <c:pt idx="1263">
                  <c:v>-6.4000000000000001E-2</c:v>
                </c:pt>
                <c:pt idx="1264">
                  <c:v>-6.5000000000000002E-2</c:v>
                </c:pt>
                <c:pt idx="1265">
                  <c:v>-6.6000000000000003E-2</c:v>
                </c:pt>
                <c:pt idx="1266">
                  <c:v>-6.7000000000000004E-2</c:v>
                </c:pt>
                <c:pt idx="1267">
                  <c:v>-6.8000000000000005E-2</c:v>
                </c:pt>
                <c:pt idx="1268">
                  <c:v>-6.9000000000000006E-2</c:v>
                </c:pt>
                <c:pt idx="1269">
                  <c:v>-7.0000000000000007E-2</c:v>
                </c:pt>
                <c:pt idx="1270">
                  <c:v>-7.0999999999999994E-2</c:v>
                </c:pt>
                <c:pt idx="1271">
                  <c:v>-7.1999999999999995E-2</c:v>
                </c:pt>
                <c:pt idx="1272">
                  <c:v>-7.2999999999999995E-2</c:v>
                </c:pt>
                <c:pt idx="1273">
                  <c:v>-7.3999999999999996E-2</c:v>
                </c:pt>
                <c:pt idx="1274">
                  <c:v>-7.4999999999999997E-2</c:v>
                </c:pt>
                <c:pt idx="1275">
                  <c:v>-7.5999999999999998E-2</c:v>
                </c:pt>
                <c:pt idx="1276">
                  <c:v>-7.6999999999999999E-2</c:v>
                </c:pt>
                <c:pt idx="1277">
                  <c:v>-7.8E-2</c:v>
                </c:pt>
                <c:pt idx="1278">
                  <c:v>-7.9000000000000001E-2</c:v>
                </c:pt>
                <c:pt idx="1279">
                  <c:v>-0.08</c:v>
                </c:pt>
                <c:pt idx="1280">
                  <c:v>-8.1000000000000003E-2</c:v>
                </c:pt>
                <c:pt idx="1281">
                  <c:v>-8.2000000000000003E-2</c:v>
                </c:pt>
                <c:pt idx="1282">
                  <c:v>-8.3000000000000004E-2</c:v>
                </c:pt>
                <c:pt idx="1283">
                  <c:v>-8.4000000000000005E-2</c:v>
                </c:pt>
                <c:pt idx="1284">
                  <c:v>-8.5000000000000006E-2</c:v>
                </c:pt>
                <c:pt idx="1285">
                  <c:v>-8.5999999999999993E-2</c:v>
                </c:pt>
                <c:pt idx="1286">
                  <c:v>-8.6999999999999994E-2</c:v>
                </c:pt>
                <c:pt idx="1287">
                  <c:v>-8.7999999999999995E-2</c:v>
                </c:pt>
                <c:pt idx="1288">
                  <c:v>-8.8999999999999996E-2</c:v>
                </c:pt>
                <c:pt idx="1289">
                  <c:v>-0.09</c:v>
                </c:pt>
                <c:pt idx="1290">
                  <c:v>-9.0999999999999998E-2</c:v>
                </c:pt>
                <c:pt idx="1291">
                  <c:v>-9.1999999999999998E-2</c:v>
                </c:pt>
                <c:pt idx="1292">
                  <c:v>-9.2999999999999999E-2</c:v>
                </c:pt>
                <c:pt idx="1293">
                  <c:v>-9.4E-2</c:v>
                </c:pt>
                <c:pt idx="1294">
                  <c:v>-9.5000000000000001E-2</c:v>
                </c:pt>
                <c:pt idx="1295">
                  <c:v>-9.6000000000000002E-2</c:v>
                </c:pt>
                <c:pt idx="1296">
                  <c:v>-9.7000000000000003E-2</c:v>
                </c:pt>
                <c:pt idx="1297">
                  <c:v>-9.8000000000000004E-2</c:v>
                </c:pt>
                <c:pt idx="1298">
                  <c:v>-9.9000000000000005E-2</c:v>
                </c:pt>
                <c:pt idx="1299">
                  <c:v>-0.1</c:v>
                </c:pt>
                <c:pt idx="1300">
                  <c:v>-0.10100000000000001</c:v>
                </c:pt>
                <c:pt idx="1301">
                  <c:v>-0.10199999999999999</c:v>
                </c:pt>
                <c:pt idx="1302">
                  <c:v>-0.10299999999999999</c:v>
                </c:pt>
                <c:pt idx="1303">
                  <c:v>-0.104</c:v>
                </c:pt>
                <c:pt idx="1304">
                  <c:v>-0.105</c:v>
                </c:pt>
                <c:pt idx="1305">
                  <c:v>-0.106</c:v>
                </c:pt>
                <c:pt idx="1306">
                  <c:v>-0.107</c:v>
                </c:pt>
                <c:pt idx="1307">
                  <c:v>-0.108</c:v>
                </c:pt>
                <c:pt idx="1308">
                  <c:v>-0.109</c:v>
                </c:pt>
                <c:pt idx="1309">
                  <c:v>-0.11</c:v>
                </c:pt>
                <c:pt idx="1310">
                  <c:v>-0.111</c:v>
                </c:pt>
                <c:pt idx="1311">
                  <c:v>-0.112</c:v>
                </c:pt>
                <c:pt idx="1312">
                  <c:v>-0.113</c:v>
                </c:pt>
                <c:pt idx="1313">
                  <c:v>-0.114</c:v>
                </c:pt>
                <c:pt idx="1314">
                  <c:v>-0.115</c:v>
                </c:pt>
                <c:pt idx="1315">
                  <c:v>-0.11600000000000001</c:v>
                </c:pt>
                <c:pt idx="1316">
                  <c:v>-0.11700000000000001</c:v>
                </c:pt>
                <c:pt idx="1317">
                  <c:v>-0.11799999999999999</c:v>
                </c:pt>
                <c:pt idx="1318">
                  <c:v>-0.11899999999999999</c:v>
                </c:pt>
                <c:pt idx="1319">
                  <c:v>-0.12</c:v>
                </c:pt>
                <c:pt idx="1320">
                  <c:v>-0.121</c:v>
                </c:pt>
                <c:pt idx="1321">
                  <c:v>-0.122</c:v>
                </c:pt>
                <c:pt idx="1322">
                  <c:v>-0.123</c:v>
                </c:pt>
                <c:pt idx="1323">
                  <c:v>-0.124</c:v>
                </c:pt>
                <c:pt idx="1324">
                  <c:v>-0.125</c:v>
                </c:pt>
                <c:pt idx="1325">
                  <c:v>-0.126</c:v>
                </c:pt>
                <c:pt idx="1326">
                  <c:v>-0.127</c:v>
                </c:pt>
                <c:pt idx="1327">
                  <c:v>-0.128</c:v>
                </c:pt>
                <c:pt idx="1328">
                  <c:v>-0.129</c:v>
                </c:pt>
                <c:pt idx="1329">
                  <c:v>-0.13</c:v>
                </c:pt>
                <c:pt idx="1330">
                  <c:v>-0.13100000000000001</c:v>
                </c:pt>
                <c:pt idx="1331">
                  <c:v>-0.13200000000000001</c:v>
                </c:pt>
                <c:pt idx="1332">
                  <c:v>-0.13300000000000001</c:v>
                </c:pt>
                <c:pt idx="1333">
                  <c:v>-0.13400000000000001</c:v>
                </c:pt>
                <c:pt idx="1334">
                  <c:v>-0.13500000000000001</c:v>
                </c:pt>
                <c:pt idx="1335">
                  <c:v>-0.13600000000000001</c:v>
                </c:pt>
                <c:pt idx="1336">
                  <c:v>-0.13700000000000001</c:v>
                </c:pt>
                <c:pt idx="1337">
                  <c:v>-0.13800000000000001</c:v>
                </c:pt>
                <c:pt idx="1338">
                  <c:v>-0.13900000000000001</c:v>
                </c:pt>
                <c:pt idx="1339">
                  <c:v>-0.14000000000000001</c:v>
                </c:pt>
                <c:pt idx="1340">
                  <c:v>-0.14099999999999999</c:v>
                </c:pt>
                <c:pt idx="1341">
                  <c:v>-0.14199999999999999</c:v>
                </c:pt>
                <c:pt idx="1342">
                  <c:v>-0.14299999999999999</c:v>
                </c:pt>
                <c:pt idx="1343">
                  <c:v>-0.14399999999999999</c:v>
                </c:pt>
                <c:pt idx="1344">
                  <c:v>-0.14499999999999999</c:v>
                </c:pt>
                <c:pt idx="1345">
                  <c:v>-0.14599999999999999</c:v>
                </c:pt>
                <c:pt idx="1346">
                  <c:v>-0.14699999999999999</c:v>
                </c:pt>
                <c:pt idx="1347">
                  <c:v>-0.14799999999999999</c:v>
                </c:pt>
                <c:pt idx="1348">
                  <c:v>-0.14899999999999999</c:v>
                </c:pt>
                <c:pt idx="1349">
                  <c:v>-0.15</c:v>
                </c:pt>
                <c:pt idx="1350">
                  <c:v>-0.151</c:v>
                </c:pt>
                <c:pt idx="1351">
                  <c:v>-0.152</c:v>
                </c:pt>
                <c:pt idx="1352">
                  <c:v>-0.153</c:v>
                </c:pt>
                <c:pt idx="1353">
                  <c:v>-0.154</c:v>
                </c:pt>
                <c:pt idx="1354">
                  <c:v>-0.155</c:v>
                </c:pt>
                <c:pt idx="1355">
                  <c:v>-0.156</c:v>
                </c:pt>
                <c:pt idx="1356">
                  <c:v>-0.157</c:v>
                </c:pt>
                <c:pt idx="1357">
                  <c:v>-0.158</c:v>
                </c:pt>
                <c:pt idx="1358">
                  <c:v>-0.159</c:v>
                </c:pt>
                <c:pt idx="1359">
                  <c:v>-0.16</c:v>
                </c:pt>
                <c:pt idx="1360">
                  <c:v>-0.161</c:v>
                </c:pt>
                <c:pt idx="1361">
                  <c:v>-0.16200000000000001</c:v>
                </c:pt>
                <c:pt idx="1362">
                  <c:v>-0.16300000000000001</c:v>
                </c:pt>
                <c:pt idx="1363">
                  <c:v>-0.16400000000000001</c:v>
                </c:pt>
                <c:pt idx="1364">
                  <c:v>-0.16500000000000001</c:v>
                </c:pt>
                <c:pt idx="1365">
                  <c:v>-0.16600000000000001</c:v>
                </c:pt>
                <c:pt idx="1366">
                  <c:v>-0.16700000000000001</c:v>
                </c:pt>
                <c:pt idx="1367">
                  <c:v>-0.16800000000000001</c:v>
                </c:pt>
                <c:pt idx="1368">
                  <c:v>-0.16900000000000001</c:v>
                </c:pt>
                <c:pt idx="1369">
                  <c:v>-0.17</c:v>
                </c:pt>
                <c:pt idx="1370">
                  <c:v>-0.17100000000000001</c:v>
                </c:pt>
                <c:pt idx="1371">
                  <c:v>-0.17199999999999999</c:v>
                </c:pt>
                <c:pt idx="1372">
                  <c:v>-0.17299999999999999</c:v>
                </c:pt>
                <c:pt idx="1373">
                  <c:v>-0.17399999999999999</c:v>
                </c:pt>
                <c:pt idx="1374">
                  <c:v>-0.17499999999999999</c:v>
                </c:pt>
                <c:pt idx="1375">
                  <c:v>-0.17599999999999999</c:v>
                </c:pt>
                <c:pt idx="1376">
                  <c:v>-0.17699999999999999</c:v>
                </c:pt>
                <c:pt idx="1377">
                  <c:v>-0.17799999999999999</c:v>
                </c:pt>
                <c:pt idx="1378">
                  <c:v>-0.17899999999999999</c:v>
                </c:pt>
                <c:pt idx="1379">
                  <c:v>-0.18</c:v>
                </c:pt>
                <c:pt idx="1380">
                  <c:v>-0.18099999999999999</c:v>
                </c:pt>
                <c:pt idx="1381">
                  <c:v>-0.182</c:v>
                </c:pt>
                <c:pt idx="1382">
                  <c:v>-0.183</c:v>
                </c:pt>
                <c:pt idx="1383">
                  <c:v>-0.184</c:v>
                </c:pt>
                <c:pt idx="1384">
                  <c:v>-0.185</c:v>
                </c:pt>
                <c:pt idx="1385">
                  <c:v>-0.186</c:v>
                </c:pt>
                <c:pt idx="1386">
                  <c:v>-0.187</c:v>
                </c:pt>
                <c:pt idx="1387">
                  <c:v>-0.188</c:v>
                </c:pt>
                <c:pt idx="1388">
                  <c:v>-0.189</c:v>
                </c:pt>
                <c:pt idx="1389">
                  <c:v>-0.19</c:v>
                </c:pt>
                <c:pt idx="1390">
                  <c:v>-0.191</c:v>
                </c:pt>
                <c:pt idx="1391">
                  <c:v>-0.192</c:v>
                </c:pt>
                <c:pt idx="1392">
                  <c:v>-0.193</c:v>
                </c:pt>
                <c:pt idx="1393">
                  <c:v>-0.19400000000000001</c:v>
                </c:pt>
                <c:pt idx="1394">
                  <c:v>-0.19500000000000001</c:v>
                </c:pt>
                <c:pt idx="1395">
                  <c:v>-0.19600000000000001</c:v>
                </c:pt>
                <c:pt idx="1396">
                  <c:v>-0.19700000000000001</c:v>
                </c:pt>
                <c:pt idx="1397">
                  <c:v>-0.19800000000000001</c:v>
                </c:pt>
                <c:pt idx="1398">
                  <c:v>-0.19900000000000001</c:v>
                </c:pt>
                <c:pt idx="1399">
                  <c:v>-0.2</c:v>
                </c:pt>
              </c:numCache>
            </c:numRef>
          </c:xVal>
          <c:yVal>
            <c:numRef>
              <c:f>('GOx wo glucose'!$J$1427:$J$2126,'GOx wo glucose'!$J$2129:$J$2828)</c:f>
              <c:numCache>
                <c:formatCode>0.00</c:formatCode>
                <c:ptCount val="1400"/>
                <c:pt idx="0">
                  <c:v>-5.725352112676056</c:v>
                </c:pt>
                <c:pt idx="1">
                  <c:v>-5.563380281690141</c:v>
                </c:pt>
                <c:pt idx="2">
                  <c:v>-5.4253521126760562</c:v>
                </c:pt>
                <c:pt idx="3">
                  <c:v>-5.295774647887324</c:v>
                </c:pt>
                <c:pt idx="4">
                  <c:v>-5.1845070422535224</c:v>
                </c:pt>
                <c:pt idx="5">
                  <c:v>-5.0746478873239447</c:v>
                </c:pt>
                <c:pt idx="6">
                  <c:v>-4.9704225352112683</c:v>
                </c:pt>
                <c:pt idx="7">
                  <c:v>-4.8746478873239445</c:v>
                </c:pt>
                <c:pt idx="8">
                  <c:v>-4.8084507042253533</c:v>
                </c:pt>
                <c:pt idx="9">
                  <c:v>-4.7154929577464788</c:v>
                </c:pt>
                <c:pt idx="10">
                  <c:v>-4.6253521126760573</c:v>
                </c:pt>
                <c:pt idx="11">
                  <c:v>-4.542253521126761</c:v>
                </c:pt>
                <c:pt idx="12">
                  <c:v>-4.4661971830985916</c:v>
                </c:pt>
                <c:pt idx="13">
                  <c:v>-4.3830985915492962</c:v>
                </c:pt>
                <c:pt idx="14">
                  <c:v>-4.3098591549295779</c:v>
                </c:pt>
                <c:pt idx="15">
                  <c:v>-4.2323943661971839</c:v>
                </c:pt>
                <c:pt idx="16">
                  <c:v>-4.1619718309859168</c:v>
                </c:pt>
                <c:pt idx="17">
                  <c:v>-4.0929577464788736</c:v>
                </c:pt>
                <c:pt idx="18">
                  <c:v>-4.0154929577464786</c:v>
                </c:pt>
                <c:pt idx="19">
                  <c:v>-3.9507042253521134</c:v>
                </c:pt>
                <c:pt idx="20">
                  <c:v>-3.8887323943661976</c:v>
                </c:pt>
                <c:pt idx="21">
                  <c:v>-3.8154929577464798</c:v>
                </c:pt>
                <c:pt idx="22">
                  <c:v>-3.7521126760563388</c:v>
                </c:pt>
                <c:pt idx="23">
                  <c:v>-3.6845070422535215</c:v>
                </c:pt>
                <c:pt idx="24">
                  <c:v>-3.6309859154929578</c:v>
                </c:pt>
                <c:pt idx="25">
                  <c:v>-3.5690140845070419</c:v>
                </c:pt>
                <c:pt idx="26">
                  <c:v>-3.5028169014084511</c:v>
                </c:pt>
                <c:pt idx="27">
                  <c:v>-3.4366197183098599</c:v>
                </c:pt>
                <c:pt idx="28">
                  <c:v>-3.3760563380281692</c:v>
                </c:pt>
                <c:pt idx="29">
                  <c:v>-3.3126760563380282</c:v>
                </c:pt>
                <c:pt idx="30">
                  <c:v>-3.2507042253521132</c:v>
                </c:pt>
                <c:pt idx="31">
                  <c:v>-3.1887323943661974</c:v>
                </c:pt>
                <c:pt idx="32">
                  <c:v>-3.1352112676056341</c:v>
                </c:pt>
                <c:pt idx="33">
                  <c:v>-3.0732394366197187</c:v>
                </c:pt>
                <c:pt idx="34">
                  <c:v>-3.0098591549295777</c:v>
                </c:pt>
                <c:pt idx="35">
                  <c:v>-2.9535211267605637</c:v>
                </c:pt>
                <c:pt idx="36">
                  <c:v>-2.9000000000000004</c:v>
                </c:pt>
                <c:pt idx="37">
                  <c:v>-2.8450704225352119</c:v>
                </c:pt>
                <c:pt idx="38">
                  <c:v>-2.7816901408450705</c:v>
                </c:pt>
                <c:pt idx="39">
                  <c:v>-2.7267605633802821</c:v>
                </c:pt>
                <c:pt idx="40">
                  <c:v>-2.6859154929577467</c:v>
                </c:pt>
                <c:pt idx="41">
                  <c:v>-2.6295774647887327</c:v>
                </c:pt>
                <c:pt idx="42">
                  <c:v>-2.5760563380281694</c:v>
                </c:pt>
                <c:pt idx="43">
                  <c:v>-2.5169014084507042</c:v>
                </c:pt>
                <c:pt idx="44">
                  <c:v>-2.4619718309859158</c:v>
                </c:pt>
                <c:pt idx="45">
                  <c:v>-2.4056338028169018</c:v>
                </c:pt>
                <c:pt idx="46">
                  <c:v>-2.3535211267605636</c:v>
                </c:pt>
                <c:pt idx="47">
                  <c:v>-2.295774647887324</c:v>
                </c:pt>
                <c:pt idx="48">
                  <c:v>-2.2492957746478877</c:v>
                </c:pt>
                <c:pt idx="49">
                  <c:v>-2.205633802816902</c:v>
                </c:pt>
                <c:pt idx="50">
                  <c:v>-2.147887323943662</c:v>
                </c:pt>
                <c:pt idx="51">
                  <c:v>-2.0957746478873243</c:v>
                </c:pt>
                <c:pt idx="52">
                  <c:v>-2.0464788732394368</c:v>
                </c:pt>
                <c:pt idx="53">
                  <c:v>-1.9943661971830988</c:v>
                </c:pt>
                <c:pt idx="54">
                  <c:v>-1.9478873239436618</c:v>
                </c:pt>
                <c:pt idx="55">
                  <c:v>-1.8971830985915497</c:v>
                </c:pt>
                <c:pt idx="56">
                  <c:v>-1.8577464788732398</c:v>
                </c:pt>
                <c:pt idx="57">
                  <c:v>-1.8098591549295777</c:v>
                </c:pt>
                <c:pt idx="58">
                  <c:v>-1.7591549295774647</c:v>
                </c:pt>
                <c:pt idx="59">
                  <c:v>-1.7154929577464788</c:v>
                </c:pt>
                <c:pt idx="60">
                  <c:v>-1.6690140845070423</c:v>
                </c:pt>
                <c:pt idx="61">
                  <c:v>-1.619718309859155</c:v>
                </c:pt>
                <c:pt idx="62">
                  <c:v>-1.5732394366197187</c:v>
                </c:pt>
                <c:pt idx="63">
                  <c:v>-1.535211267605634</c:v>
                </c:pt>
                <c:pt idx="64">
                  <c:v>-1.4957746478873242</c:v>
                </c:pt>
                <c:pt idx="65">
                  <c:v>-1.4492957746478876</c:v>
                </c:pt>
                <c:pt idx="66">
                  <c:v>-1.406760563380282</c:v>
                </c:pt>
                <c:pt idx="67">
                  <c:v>-1.3614084507042257</c:v>
                </c:pt>
                <c:pt idx="68">
                  <c:v>-1.3240845070422538</c:v>
                </c:pt>
                <c:pt idx="69">
                  <c:v>-1.2807042253521128</c:v>
                </c:pt>
                <c:pt idx="70">
                  <c:v>-1.2408450704225353</c:v>
                </c:pt>
                <c:pt idx="71">
                  <c:v>-1.2046478873239437</c:v>
                </c:pt>
                <c:pt idx="72">
                  <c:v>-1.1845070422535213</c:v>
                </c:pt>
                <c:pt idx="73">
                  <c:v>-1.142112676056338</c:v>
                </c:pt>
                <c:pt idx="74">
                  <c:v>-1.1077464788732396</c:v>
                </c:pt>
                <c:pt idx="75">
                  <c:v>-1.0671830985915494</c:v>
                </c:pt>
                <c:pt idx="76">
                  <c:v>-1.0345070422535212</c:v>
                </c:pt>
                <c:pt idx="77">
                  <c:v>-0.9943661971830986</c:v>
                </c:pt>
                <c:pt idx="78">
                  <c:v>-0.96084507042253531</c:v>
                </c:pt>
                <c:pt idx="79">
                  <c:v>-0.92225352112676062</c:v>
                </c:pt>
                <c:pt idx="80">
                  <c:v>-0.89366197183098606</c:v>
                </c:pt>
                <c:pt idx="81">
                  <c:v>-0.85647887323943672</c:v>
                </c:pt>
                <c:pt idx="82">
                  <c:v>-0.82042253521126773</c:v>
                </c:pt>
                <c:pt idx="83">
                  <c:v>-0.78521126760563387</c:v>
                </c:pt>
                <c:pt idx="84">
                  <c:v>-0.75802816901408454</c:v>
                </c:pt>
                <c:pt idx="85">
                  <c:v>-0.72239436619718311</c:v>
                </c:pt>
                <c:pt idx="86">
                  <c:v>-0.69084507042253518</c:v>
                </c:pt>
                <c:pt idx="87">
                  <c:v>-0.65647887323943666</c:v>
                </c:pt>
                <c:pt idx="88">
                  <c:v>-0.63295774647887326</c:v>
                </c:pt>
                <c:pt idx="89">
                  <c:v>-0.59859154929577463</c:v>
                </c:pt>
                <c:pt idx="90">
                  <c:v>-0.57323943661971832</c:v>
                </c:pt>
                <c:pt idx="91">
                  <c:v>-0.53746478873239445</c:v>
                </c:pt>
                <c:pt idx="92">
                  <c:v>-0.51014084507042257</c:v>
                </c:pt>
                <c:pt idx="93">
                  <c:v>-0.47690140845070428</c:v>
                </c:pt>
                <c:pt idx="94">
                  <c:v>-0.44619718309859158</c:v>
                </c:pt>
                <c:pt idx="95">
                  <c:v>-0.41704225352112678</c:v>
                </c:pt>
                <c:pt idx="96">
                  <c:v>-0.39366197183098595</c:v>
                </c:pt>
                <c:pt idx="97">
                  <c:v>-0.36014084507042254</c:v>
                </c:pt>
                <c:pt idx="98">
                  <c:v>-0.33098591549295775</c:v>
                </c:pt>
                <c:pt idx="99">
                  <c:v>-0.29971830985915499</c:v>
                </c:pt>
                <c:pt idx="100">
                  <c:v>-0.27478873239436624</c:v>
                </c:pt>
                <c:pt idx="101">
                  <c:v>-0.23929577464788732</c:v>
                </c:pt>
                <c:pt idx="102">
                  <c:v>-0.21408450704225354</c:v>
                </c:pt>
                <c:pt idx="103">
                  <c:v>-0.18549295774647889</c:v>
                </c:pt>
                <c:pt idx="104">
                  <c:v>-0.17802816901408453</c:v>
                </c:pt>
                <c:pt idx="105">
                  <c:v>-0.14464788732394368</c:v>
                </c:pt>
                <c:pt idx="106">
                  <c:v>-0.11753521126760565</c:v>
                </c:pt>
                <c:pt idx="107">
                  <c:v>-8.1014084507042269E-2</c:v>
                </c:pt>
                <c:pt idx="108">
                  <c:v>-5.2887323943661982E-2</c:v>
                </c:pt>
                <c:pt idx="109">
                  <c:v>-2.4971830985915495E-2</c:v>
                </c:pt>
                <c:pt idx="110">
                  <c:v>1.1123943661971832E-2</c:v>
                </c:pt>
                <c:pt idx="111">
                  <c:v>3.8408450704225362E-2</c:v>
                </c:pt>
                <c:pt idx="112">
                  <c:v>6.4014084507042268E-2</c:v>
                </c:pt>
                <c:pt idx="113">
                  <c:v>9.4450704225352122E-2</c:v>
                </c:pt>
                <c:pt idx="114">
                  <c:v>0.13012676056338027</c:v>
                </c:pt>
                <c:pt idx="115">
                  <c:v>0.16309859154929579</c:v>
                </c:pt>
                <c:pt idx="116">
                  <c:v>0.18971830985915494</c:v>
                </c:pt>
                <c:pt idx="117">
                  <c:v>0.22323943661971832</c:v>
                </c:pt>
                <c:pt idx="118">
                  <c:v>0.26</c:v>
                </c:pt>
                <c:pt idx="119">
                  <c:v>0.28957746478873242</c:v>
                </c:pt>
                <c:pt idx="120">
                  <c:v>0.31084507042253523</c:v>
                </c:pt>
                <c:pt idx="121">
                  <c:v>0.34591549295774648</c:v>
                </c:pt>
                <c:pt idx="122">
                  <c:v>0.38521126760563384</c:v>
                </c:pt>
                <c:pt idx="123">
                  <c:v>0.42267605633802824</c:v>
                </c:pt>
                <c:pt idx="124">
                  <c:v>0.45183098591549298</c:v>
                </c:pt>
                <c:pt idx="125">
                  <c:v>0.4916901408450704</c:v>
                </c:pt>
                <c:pt idx="126">
                  <c:v>0.52802816901408456</c:v>
                </c:pt>
                <c:pt idx="127">
                  <c:v>0.56901408450704227</c:v>
                </c:pt>
                <c:pt idx="128">
                  <c:v>0.60464788732394381</c:v>
                </c:pt>
                <c:pt idx="129">
                  <c:v>0.64154929577464792</c:v>
                </c:pt>
                <c:pt idx="130">
                  <c:v>0.68154929577464785</c:v>
                </c:pt>
                <c:pt idx="131">
                  <c:v>0.72718309859154939</c:v>
                </c:pt>
                <c:pt idx="132">
                  <c:v>0.76253521126760571</c:v>
                </c:pt>
                <c:pt idx="133">
                  <c:v>0.80619718309859156</c:v>
                </c:pt>
                <c:pt idx="134">
                  <c:v>0.8546478873239437</c:v>
                </c:pt>
                <c:pt idx="135">
                  <c:v>0.90943661971831002</c:v>
                </c:pt>
                <c:pt idx="136">
                  <c:v>0.90802816901408456</c:v>
                </c:pt>
                <c:pt idx="137">
                  <c:v>0.96549295774647892</c:v>
                </c:pt>
                <c:pt idx="138">
                  <c:v>1.0242253521126763</c:v>
                </c:pt>
                <c:pt idx="139">
                  <c:v>1.0785915492957747</c:v>
                </c:pt>
                <c:pt idx="140">
                  <c:v>1.1190140845070424</c:v>
                </c:pt>
                <c:pt idx="141">
                  <c:v>1.1770422535211269</c:v>
                </c:pt>
                <c:pt idx="142">
                  <c:v>1.234929577464789</c:v>
                </c:pt>
                <c:pt idx="143">
                  <c:v>1.2953521126760563</c:v>
                </c:pt>
                <c:pt idx="144">
                  <c:v>1.3442253521126761</c:v>
                </c:pt>
                <c:pt idx="145">
                  <c:v>1.4039436619718311</c:v>
                </c:pt>
                <c:pt idx="146">
                  <c:v>1.4661971830985916</c:v>
                </c:pt>
                <c:pt idx="147">
                  <c:v>1.53943661971831</c:v>
                </c:pt>
                <c:pt idx="148">
                  <c:v>1.5943661971830987</c:v>
                </c:pt>
                <c:pt idx="149">
                  <c:v>1.6676056338028171</c:v>
                </c:pt>
                <c:pt idx="150">
                  <c:v>1.7352112676056337</c:v>
                </c:pt>
                <c:pt idx="151">
                  <c:v>1.8112676056338028</c:v>
                </c:pt>
                <c:pt idx="152">
                  <c:v>1.8633802816901406</c:v>
                </c:pt>
                <c:pt idx="153">
                  <c:v>1.9422535211267611</c:v>
                </c:pt>
                <c:pt idx="154">
                  <c:v>2.0239436619718312</c:v>
                </c:pt>
                <c:pt idx="155">
                  <c:v>2.1042253521126764</c:v>
                </c:pt>
                <c:pt idx="156">
                  <c:v>2.1802816901408457</c:v>
                </c:pt>
                <c:pt idx="157">
                  <c:v>2.267605633802817</c:v>
                </c:pt>
                <c:pt idx="158">
                  <c:v>2.3577464788732394</c:v>
                </c:pt>
                <c:pt idx="159">
                  <c:v>2.4535211267605641</c:v>
                </c:pt>
                <c:pt idx="160">
                  <c:v>2.5323943661971837</c:v>
                </c:pt>
                <c:pt idx="161">
                  <c:v>2.6338028169014085</c:v>
                </c:pt>
                <c:pt idx="162">
                  <c:v>2.7309859154929583</c:v>
                </c:pt>
                <c:pt idx="163">
                  <c:v>2.8394366197183101</c:v>
                </c:pt>
                <c:pt idx="164">
                  <c:v>2.9323943661971832</c:v>
                </c:pt>
                <c:pt idx="165">
                  <c:v>3.0478873239436624</c:v>
                </c:pt>
                <c:pt idx="166">
                  <c:v>3.1577464788732397</c:v>
                </c:pt>
                <c:pt idx="167">
                  <c:v>3.2845070422535212</c:v>
                </c:pt>
                <c:pt idx="168">
                  <c:v>3.3492957746478877</c:v>
                </c:pt>
                <c:pt idx="169">
                  <c:v>3.4788732394366195</c:v>
                </c:pt>
                <c:pt idx="170">
                  <c:v>3.6084507042253522</c:v>
                </c:pt>
                <c:pt idx="171">
                  <c:v>3.7450704225352118</c:v>
                </c:pt>
                <c:pt idx="172">
                  <c:v>3.8591549295774645</c:v>
                </c:pt>
                <c:pt idx="173">
                  <c:v>4.0042253521126767</c:v>
                </c:pt>
                <c:pt idx="174">
                  <c:v>4.1436619718309862</c:v>
                </c:pt>
                <c:pt idx="175">
                  <c:v>4.302816901408451</c:v>
                </c:pt>
                <c:pt idx="176">
                  <c:v>4.4323943661971832</c:v>
                </c:pt>
                <c:pt idx="177">
                  <c:v>4.5830985915492954</c:v>
                </c:pt>
                <c:pt idx="178">
                  <c:v>4.7422535211267611</c:v>
                </c:pt>
                <c:pt idx="179">
                  <c:v>4.9126760563380287</c:v>
                </c:pt>
                <c:pt idx="180">
                  <c:v>5.0521126760563391</c:v>
                </c:pt>
                <c:pt idx="181">
                  <c:v>5.2380281690140853</c:v>
                </c:pt>
                <c:pt idx="182">
                  <c:v>5.4183098591549301</c:v>
                </c:pt>
                <c:pt idx="183">
                  <c:v>5.6084507042253522</c:v>
                </c:pt>
                <c:pt idx="184">
                  <c:v>5.7492957746478881</c:v>
                </c:pt>
                <c:pt idx="185">
                  <c:v>5.9464788732394371</c:v>
                </c:pt>
                <c:pt idx="186">
                  <c:v>6.1380281690140857</c:v>
                </c:pt>
                <c:pt idx="187">
                  <c:v>6.3478873239436622</c:v>
                </c:pt>
                <c:pt idx="188">
                  <c:v>6.5295774647887335</c:v>
                </c:pt>
                <c:pt idx="189">
                  <c:v>6.7577464788732406</c:v>
                </c:pt>
                <c:pt idx="190">
                  <c:v>6.9718309859154939</c:v>
                </c:pt>
                <c:pt idx="191">
                  <c:v>7.2126760563380286</c:v>
                </c:pt>
                <c:pt idx="192">
                  <c:v>7.4183098591549292</c:v>
                </c:pt>
                <c:pt idx="193">
                  <c:v>7.6507042253521131</c:v>
                </c:pt>
                <c:pt idx="194">
                  <c:v>7.8929577464788743</c:v>
                </c:pt>
                <c:pt idx="195">
                  <c:v>8.1535211267605643</c:v>
                </c:pt>
                <c:pt idx="196">
                  <c:v>8.3746478873239454</c:v>
                </c:pt>
                <c:pt idx="197">
                  <c:v>8.6521126760563387</c:v>
                </c:pt>
                <c:pt idx="198">
                  <c:v>8.9253521126760553</c:v>
                </c:pt>
                <c:pt idx="199">
                  <c:v>9.2183098591549317</c:v>
                </c:pt>
                <c:pt idx="200">
                  <c:v>9.7197183098591555</c:v>
                </c:pt>
                <c:pt idx="201">
                  <c:v>9.8577464788732403</c:v>
                </c:pt>
                <c:pt idx="202">
                  <c:v>10.119718309859156</c:v>
                </c:pt>
                <c:pt idx="203">
                  <c:v>10.407042253521128</c:v>
                </c:pt>
                <c:pt idx="204">
                  <c:v>10.678873239436621</c:v>
                </c:pt>
                <c:pt idx="205">
                  <c:v>11.004225352112677</c:v>
                </c:pt>
                <c:pt idx="206">
                  <c:v>11.321126760563383</c:v>
                </c:pt>
                <c:pt idx="207">
                  <c:v>11.643661971830987</c:v>
                </c:pt>
                <c:pt idx="208">
                  <c:v>11.967605633802819</c:v>
                </c:pt>
                <c:pt idx="209">
                  <c:v>12.321126760563383</c:v>
                </c:pt>
                <c:pt idx="210">
                  <c:v>12.667605633802818</c:v>
                </c:pt>
                <c:pt idx="211">
                  <c:v>13.022535211267606</c:v>
                </c:pt>
                <c:pt idx="212">
                  <c:v>13.364788732394368</c:v>
                </c:pt>
                <c:pt idx="213">
                  <c:v>13.750704225352115</c:v>
                </c:pt>
                <c:pt idx="214">
                  <c:v>14.126760563380282</c:v>
                </c:pt>
                <c:pt idx="215">
                  <c:v>14.52112676056338</c:v>
                </c:pt>
                <c:pt idx="216">
                  <c:v>14.887323943661972</c:v>
                </c:pt>
                <c:pt idx="217">
                  <c:v>15.323943661971834</c:v>
                </c:pt>
                <c:pt idx="218">
                  <c:v>15.732394366197184</c:v>
                </c:pt>
                <c:pt idx="219">
                  <c:v>16.169014084507044</c:v>
                </c:pt>
                <c:pt idx="220">
                  <c:v>16.577464788732392</c:v>
                </c:pt>
                <c:pt idx="221">
                  <c:v>17.028169014084508</c:v>
                </c:pt>
                <c:pt idx="222">
                  <c:v>17.492957746478876</c:v>
                </c:pt>
                <c:pt idx="223">
                  <c:v>17.957746478873243</c:v>
                </c:pt>
                <c:pt idx="224">
                  <c:v>18.408450704225352</c:v>
                </c:pt>
                <c:pt idx="225">
                  <c:v>18.901408450704228</c:v>
                </c:pt>
                <c:pt idx="226">
                  <c:v>19.380281690140848</c:v>
                </c:pt>
                <c:pt idx="227">
                  <c:v>19.873239436619716</c:v>
                </c:pt>
                <c:pt idx="228">
                  <c:v>20.338028169014088</c:v>
                </c:pt>
                <c:pt idx="229">
                  <c:v>20.887323943661976</c:v>
                </c:pt>
                <c:pt idx="230">
                  <c:v>21.408450704225356</c:v>
                </c:pt>
                <c:pt idx="231">
                  <c:v>21.943661971830988</c:v>
                </c:pt>
                <c:pt idx="232">
                  <c:v>22.338028169014084</c:v>
                </c:pt>
                <c:pt idx="233">
                  <c:v>22.971830985915496</c:v>
                </c:pt>
                <c:pt idx="234">
                  <c:v>23.535211267605636</c:v>
                </c:pt>
                <c:pt idx="235">
                  <c:v>24.12676056338028</c:v>
                </c:pt>
                <c:pt idx="236">
                  <c:v>24.647887323943664</c:v>
                </c:pt>
                <c:pt idx="237">
                  <c:v>25.26760563380282</c:v>
                </c:pt>
                <c:pt idx="238">
                  <c:v>25.845070422535212</c:v>
                </c:pt>
                <c:pt idx="239">
                  <c:v>26.450704225352116</c:v>
                </c:pt>
                <c:pt idx="240">
                  <c:v>27.056338028169012</c:v>
                </c:pt>
                <c:pt idx="241">
                  <c:v>27.690140845070424</c:v>
                </c:pt>
                <c:pt idx="242">
                  <c:v>28.309859154929576</c:v>
                </c:pt>
                <c:pt idx="243">
                  <c:v>28.957746478873243</c:v>
                </c:pt>
                <c:pt idx="244">
                  <c:v>29.535211267605636</c:v>
                </c:pt>
                <c:pt idx="245">
                  <c:v>30.225352112676056</c:v>
                </c:pt>
                <c:pt idx="246">
                  <c:v>30.873239436619716</c:v>
                </c:pt>
                <c:pt idx="247">
                  <c:v>31.549295774647891</c:v>
                </c:pt>
                <c:pt idx="248">
                  <c:v>32.140845070422536</c:v>
                </c:pt>
                <c:pt idx="249">
                  <c:v>32.87323943661972</c:v>
                </c:pt>
                <c:pt idx="250">
                  <c:v>33.549295774647888</c:v>
                </c:pt>
                <c:pt idx="251">
                  <c:v>34.267605633802816</c:v>
                </c:pt>
                <c:pt idx="252">
                  <c:v>34.887323943661983</c:v>
                </c:pt>
                <c:pt idx="253">
                  <c:v>35.647887323943664</c:v>
                </c:pt>
                <c:pt idx="254">
                  <c:v>36.352112676056343</c:v>
                </c:pt>
                <c:pt idx="255">
                  <c:v>37.098591549295776</c:v>
                </c:pt>
                <c:pt idx="256">
                  <c:v>37.802816901408455</c:v>
                </c:pt>
                <c:pt idx="257">
                  <c:v>38.563380281690144</c:v>
                </c:pt>
                <c:pt idx="258">
                  <c:v>39.281690140845072</c:v>
                </c:pt>
                <c:pt idx="259">
                  <c:v>40.042253521126767</c:v>
                </c:pt>
                <c:pt idx="260">
                  <c:v>40.718309859154935</c:v>
                </c:pt>
                <c:pt idx="261">
                  <c:v>41.535211267605632</c:v>
                </c:pt>
                <c:pt idx="262">
                  <c:v>42.29577464788732</c:v>
                </c:pt>
                <c:pt idx="263">
                  <c:v>43.070422535211279</c:v>
                </c:pt>
                <c:pt idx="264">
                  <c:v>43.366197183098599</c:v>
                </c:pt>
                <c:pt idx="265">
                  <c:v>44.422535211267615</c:v>
                </c:pt>
                <c:pt idx="266">
                  <c:v>45.239436619718312</c:v>
                </c:pt>
                <c:pt idx="267">
                  <c:v>46.056338028169016</c:v>
                </c:pt>
                <c:pt idx="268">
                  <c:v>46.774647887323951</c:v>
                </c:pt>
                <c:pt idx="269">
                  <c:v>47.633802816901415</c:v>
                </c:pt>
                <c:pt idx="270">
                  <c:v>48.436619718309863</c:v>
                </c:pt>
                <c:pt idx="271">
                  <c:v>49.253521126760575</c:v>
                </c:pt>
                <c:pt idx="272">
                  <c:v>50.042253521126767</c:v>
                </c:pt>
                <c:pt idx="273">
                  <c:v>50.887323943661976</c:v>
                </c:pt>
                <c:pt idx="274">
                  <c:v>51.676056338028175</c:v>
                </c:pt>
                <c:pt idx="275">
                  <c:v>52.507042253521135</c:v>
                </c:pt>
                <c:pt idx="276">
                  <c:v>53.211267605633807</c:v>
                </c:pt>
                <c:pt idx="277">
                  <c:v>54.084507042253527</c:v>
                </c:pt>
                <c:pt idx="278">
                  <c:v>54.901408450704224</c:v>
                </c:pt>
                <c:pt idx="279">
                  <c:v>55.732394366197191</c:v>
                </c:pt>
                <c:pt idx="280">
                  <c:v>56.408450704225359</c:v>
                </c:pt>
                <c:pt idx="281">
                  <c:v>57.29577464788732</c:v>
                </c:pt>
                <c:pt idx="282">
                  <c:v>58.098591549295783</c:v>
                </c:pt>
                <c:pt idx="283">
                  <c:v>58.929577464788743</c:v>
                </c:pt>
                <c:pt idx="284">
                  <c:v>59.619718309859152</c:v>
                </c:pt>
                <c:pt idx="285">
                  <c:v>60.478873239436616</c:v>
                </c:pt>
                <c:pt idx="286">
                  <c:v>61.267605633802816</c:v>
                </c:pt>
                <c:pt idx="287">
                  <c:v>62.084507042253534</c:v>
                </c:pt>
                <c:pt idx="288">
                  <c:v>62.830985915492967</c:v>
                </c:pt>
                <c:pt idx="289">
                  <c:v>63.633802816901408</c:v>
                </c:pt>
                <c:pt idx="290">
                  <c:v>64.380281690140848</c:v>
                </c:pt>
                <c:pt idx="291">
                  <c:v>65.154929577464799</c:v>
                </c:pt>
                <c:pt idx="292">
                  <c:v>65.788732394366207</c:v>
                </c:pt>
                <c:pt idx="293">
                  <c:v>66.605633802816911</c:v>
                </c:pt>
                <c:pt idx="294">
                  <c:v>67.323943661971839</c:v>
                </c:pt>
                <c:pt idx="295">
                  <c:v>68.070422535211279</c:v>
                </c:pt>
                <c:pt idx="296">
                  <c:v>68.422535211267601</c:v>
                </c:pt>
                <c:pt idx="297">
                  <c:v>69.281690140845072</c:v>
                </c:pt>
                <c:pt idx="298">
                  <c:v>69.957746478873247</c:v>
                </c:pt>
                <c:pt idx="299">
                  <c:v>70.661971830985934</c:v>
                </c:pt>
                <c:pt idx="300">
                  <c:v>71.18309859154931</c:v>
                </c:pt>
                <c:pt idx="301">
                  <c:v>71.859154929577457</c:v>
                </c:pt>
                <c:pt idx="302">
                  <c:v>72.464788732394368</c:v>
                </c:pt>
                <c:pt idx="303">
                  <c:v>73.042253521126767</c:v>
                </c:pt>
                <c:pt idx="304">
                  <c:v>73.549295774647902</c:v>
                </c:pt>
                <c:pt idx="305">
                  <c:v>74.098591549295776</c:v>
                </c:pt>
                <c:pt idx="306">
                  <c:v>74.577464788732399</c:v>
                </c:pt>
                <c:pt idx="307">
                  <c:v>75.070422535211279</c:v>
                </c:pt>
                <c:pt idx="308">
                  <c:v>75.394366197183118</c:v>
                </c:pt>
                <c:pt idx="309">
                  <c:v>75.873239436619727</c:v>
                </c:pt>
                <c:pt idx="310">
                  <c:v>76.26760563380283</c:v>
                </c:pt>
                <c:pt idx="311">
                  <c:v>76.633802816901408</c:v>
                </c:pt>
                <c:pt idx="312">
                  <c:v>76.802816901408463</c:v>
                </c:pt>
                <c:pt idx="313">
                  <c:v>77.169014084507054</c:v>
                </c:pt>
                <c:pt idx="314">
                  <c:v>77.408450704225359</c:v>
                </c:pt>
                <c:pt idx="315">
                  <c:v>77.647887323943678</c:v>
                </c:pt>
                <c:pt idx="316">
                  <c:v>77.718309859154942</c:v>
                </c:pt>
                <c:pt idx="317">
                  <c:v>77.943661971830991</c:v>
                </c:pt>
                <c:pt idx="318">
                  <c:v>78.042253521126767</c:v>
                </c:pt>
                <c:pt idx="319">
                  <c:v>78.154929577464785</c:v>
                </c:pt>
                <c:pt idx="320">
                  <c:v>78.140845070422543</c:v>
                </c:pt>
                <c:pt idx="321">
                  <c:v>78.16901408450704</c:v>
                </c:pt>
                <c:pt idx="322">
                  <c:v>78.126760563380287</c:v>
                </c:pt>
                <c:pt idx="323">
                  <c:v>78.070422535211279</c:v>
                </c:pt>
                <c:pt idx="324">
                  <c:v>77.859154929577485</c:v>
                </c:pt>
                <c:pt idx="325">
                  <c:v>77.774647887323951</c:v>
                </c:pt>
                <c:pt idx="326">
                  <c:v>77.591549295774655</c:v>
                </c:pt>
                <c:pt idx="327">
                  <c:v>77.408450704225359</c:v>
                </c:pt>
                <c:pt idx="328">
                  <c:v>77.239436619718319</c:v>
                </c:pt>
                <c:pt idx="329">
                  <c:v>76.887323943661968</c:v>
                </c:pt>
                <c:pt idx="330">
                  <c:v>76.507042253521121</c:v>
                </c:pt>
                <c:pt idx="331">
                  <c:v>76.154929577464799</c:v>
                </c:pt>
                <c:pt idx="332">
                  <c:v>75.661971830985934</c:v>
                </c:pt>
                <c:pt idx="333">
                  <c:v>75.26760563380283</c:v>
                </c:pt>
                <c:pt idx="334">
                  <c:v>74.802816901408463</c:v>
                </c:pt>
                <c:pt idx="335">
                  <c:v>74.323943661971825</c:v>
                </c:pt>
                <c:pt idx="336">
                  <c:v>73.760563380281695</c:v>
                </c:pt>
                <c:pt idx="337">
                  <c:v>73.225352112676063</c:v>
                </c:pt>
                <c:pt idx="338">
                  <c:v>72.633802816901422</c:v>
                </c:pt>
                <c:pt idx="339">
                  <c:v>72.01408450704227</c:v>
                </c:pt>
                <c:pt idx="340">
                  <c:v>71.309859154929583</c:v>
                </c:pt>
                <c:pt idx="341">
                  <c:v>70.690140845070431</c:v>
                </c:pt>
                <c:pt idx="342">
                  <c:v>70.014084507042256</c:v>
                </c:pt>
                <c:pt idx="343">
                  <c:v>69.323943661971839</c:v>
                </c:pt>
                <c:pt idx="344">
                  <c:v>68.507042253521149</c:v>
                </c:pt>
                <c:pt idx="345">
                  <c:v>67.802816901408463</c:v>
                </c:pt>
                <c:pt idx="346">
                  <c:v>67.042253521126767</c:v>
                </c:pt>
                <c:pt idx="347">
                  <c:v>66.26760563380283</c:v>
                </c:pt>
                <c:pt idx="348">
                  <c:v>65.408450704225359</c:v>
                </c:pt>
                <c:pt idx="349">
                  <c:v>64.647887323943664</c:v>
                </c:pt>
                <c:pt idx="350">
                  <c:v>63.830985915492967</c:v>
                </c:pt>
                <c:pt idx="351">
                  <c:v>63.014084507042263</c:v>
                </c:pt>
                <c:pt idx="352">
                  <c:v>62.154929577464799</c:v>
                </c:pt>
                <c:pt idx="353">
                  <c:v>61.309859154929576</c:v>
                </c:pt>
                <c:pt idx="354">
                  <c:v>60.464788732394375</c:v>
                </c:pt>
                <c:pt idx="355">
                  <c:v>59.619718309859152</c:v>
                </c:pt>
                <c:pt idx="356">
                  <c:v>58.704225352112687</c:v>
                </c:pt>
                <c:pt idx="357">
                  <c:v>57.887323943661968</c:v>
                </c:pt>
                <c:pt idx="358">
                  <c:v>57.014084507042256</c:v>
                </c:pt>
                <c:pt idx="359">
                  <c:v>56.16901408450704</c:v>
                </c:pt>
                <c:pt idx="360">
                  <c:v>55.169014084507047</c:v>
                </c:pt>
                <c:pt idx="361">
                  <c:v>54.380281690140848</c:v>
                </c:pt>
                <c:pt idx="362">
                  <c:v>53.535211267605639</c:v>
                </c:pt>
                <c:pt idx="363">
                  <c:v>52.70422535211268</c:v>
                </c:pt>
                <c:pt idx="364">
                  <c:v>51.816901408450704</c:v>
                </c:pt>
                <c:pt idx="365">
                  <c:v>51.014084507042256</c:v>
                </c:pt>
                <c:pt idx="366">
                  <c:v>50.183098591549303</c:v>
                </c:pt>
                <c:pt idx="367">
                  <c:v>49.380281690140848</c:v>
                </c:pt>
                <c:pt idx="368">
                  <c:v>48.549295774647895</c:v>
                </c:pt>
                <c:pt idx="369">
                  <c:v>47.760563380281695</c:v>
                </c:pt>
                <c:pt idx="370">
                  <c:v>46.957746478873247</c:v>
                </c:pt>
                <c:pt idx="371">
                  <c:v>46.183098591549296</c:v>
                </c:pt>
                <c:pt idx="372">
                  <c:v>45.380281690140848</c:v>
                </c:pt>
                <c:pt idx="373">
                  <c:v>44.633802816901415</c:v>
                </c:pt>
                <c:pt idx="374">
                  <c:v>43.887323943661976</c:v>
                </c:pt>
                <c:pt idx="375">
                  <c:v>43.169014084507047</c:v>
                </c:pt>
                <c:pt idx="376">
                  <c:v>42.380281690140848</c:v>
                </c:pt>
                <c:pt idx="377">
                  <c:v>41.690140845070424</c:v>
                </c:pt>
                <c:pt idx="378">
                  <c:v>40.985915492957751</c:v>
                </c:pt>
                <c:pt idx="379">
                  <c:v>40.309859154929576</c:v>
                </c:pt>
                <c:pt idx="380">
                  <c:v>39.605633802816904</c:v>
                </c:pt>
                <c:pt idx="381">
                  <c:v>38.95774647887324</c:v>
                </c:pt>
                <c:pt idx="382">
                  <c:v>38.309859154929576</c:v>
                </c:pt>
                <c:pt idx="383">
                  <c:v>37.690140845070424</c:v>
                </c:pt>
                <c:pt idx="384">
                  <c:v>37.04225352112676</c:v>
                </c:pt>
                <c:pt idx="385">
                  <c:v>36.436619718309856</c:v>
                </c:pt>
                <c:pt idx="386">
                  <c:v>35.83098591549296</c:v>
                </c:pt>
                <c:pt idx="387">
                  <c:v>35.253521126760567</c:v>
                </c:pt>
                <c:pt idx="388">
                  <c:v>34.633802816901415</c:v>
                </c:pt>
                <c:pt idx="389">
                  <c:v>34.098591549295783</c:v>
                </c:pt>
                <c:pt idx="390">
                  <c:v>33.549295774647888</c:v>
                </c:pt>
                <c:pt idx="391">
                  <c:v>33.014084507042256</c:v>
                </c:pt>
                <c:pt idx="392">
                  <c:v>32.338028169014088</c:v>
                </c:pt>
                <c:pt idx="393">
                  <c:v>31.901408450704231</c:v>
                </c:pt>
                <c:pt idx="394">
                  <c:v>31.408450704225356</c:v>
                </c:pt>
                <c:pt idx="395">
                  <c:v>30.915492957746487</c:v>
                </c:pt>
                <c:pt idx="396">
                  <c:v>30.408450704225352</c:v>
                </c:pt>
                <c:pt idx="397">
                  <c:v>29.957746478873243</c:v>
                </c:pt>
                <c:pt idx="398">
                  <c:v>29.492957746478879</c:v>
                </c:pt>
                <c:pt idx="399">
                  <c:v>29.04225352112676</c:v>
                </c:pt>
                <c:pt idx="400">
                  <c:v>28.591549295774655</c:v>
                </c:pt>
                <c:pt idx="401">
                  <c:v>28.169014084507044</c:v>
                </c:pt>
                <c:pt idx="402">
                  <c:v>27.732394366197187</c:v>
                </c:pt>
                <c:pt idx="403">
                  <c:v>27.323943661971835</c:v>
                </c:pt>
                <c:pt idx="404">
                  <c:v>26.901408450704228</c:v>
                </c:pt>
                <c:pt idx="405">
                  <c:v>26.521126760563384</c:v>
                </c:pt>
                <c:pt idx="406">
                  <c:v>26.126760563380284</c:v>
                </c:pt>
                <c:pt idx="407">
                  <c:v>25.760563380281692</c:v>
                </c:pt>
                <c:pt idx="408">
                  <c:v>25.352112676056336</c:v>
                </c:pt>
                <c:pt idx="409">
                  <c:v>25</c:v>
                </c:pt>
                <c:pt idx="410">
                  <c:v>24.647887323943664</c:v>
                </c:pt>
                <c:pt idx="411">
                  <c:v>24.30985915492958</c:v>
                </c:pt>
                <c:pt idx="412">
                  <c:v>23.957746478873243</c:v>
                </c:pt>
                <c:pt idx="413">
                  <c:v>23.633802816901412</c:v>
                </c:pt>
                <c:pt idx="414">
                  <c:v>23.30985915492958</c:v>
                </c:pt>
                <c:pt idx="415">
                  <c:v>22.985915492957748</c:v>
                </c:pt>
                <c:pt idx="416">
                  <c:v>22.661971830985916</c:v>
                </c:pt>
                <c:pt idx="417">
                  <c:v>22.366197183098596</c:v>
                </c:pt>
                <c:pt idx="418">
                  <c:v>22.056338028169012</c:v>
                </c:pt>
                <c:pt idx="419">
                  <c:v>21.7887323943662</c:v>
                </c:pt>
                <c:pt idx="420">
                  <c:v>21.464788732394368</c:v>
                </c:pt>
                <c:pt idx="421">
                  <c:v>21.211267605633804</c:v>
                </c:pt>
                <c:pt idx="422">
                  <c:v>20.929577464788736</c:v>
                </c:pt>
                <c:pt idx="423">
                  <c:v>20.661971830985919</c:v>
                </c:pt>
                <c:pt idx="424">
                  <c:v>20.338028169014088</c:v>
                </c:pt>
                <c:pt idx="425">
                  <c:v>20.112676056338028</c:v>
                </c:pt>
                <c:pt idx="426">
                  <c:v>19.859154929577468</c:v>
                </c:pt>
                <c:pt idx="427">
                  <c:v>19.619718309859156</c:v>
                </c:pt>
                <c:pt idx="428">
                  <c:v>19.35211267605634</c:v>
                </c:pt>
                <c:pt idx="429">
                  <c:v>19.12676056338028</c:v>
                </c:pt>
                <c:pt idx="430">
                  <c:v>18.887323943661972</c:v>
                </c:pt>
                <c:pt idx="431">
                  <c:v>18.676056338028172</c:v>
                </c:pt>
                <c:pt idx="432">
                  <c:v>18.436619718309863</c:v>
                </c:pt>
                <c:pt idx="433">
                  <c:v>18.211267605633804</c:v>
                </c:pt>
                <c:pt idx="434">
                  <c:v>18.000000000000004</c:v>
                </c:pt>
                <c:pt idx="435">
                  <c:v>17.7887323943662</c:v>
                </c:pt>
                <c:pt idx="436">
                  <c:v>17.577464788732396</c:v>
                </c:pt>
                <c:pt idx="437">
                  <c:v>17.366197183098596</c:v>
                </c:pt>
                <c:pt idx="438">
                  <c:v>17.183098591549296</c:v>
                </c:pt>
                <c:pt idx="439">
                  <c:v>16.985915492957748</c:v>
                </c:pt>
                <c:pt idx="440">
                  <c:v>16.760563380281692</c:v>
                </c:pt>
                <c:pt idx="441">
                  <c:v>16.577464788732392</c:v>
                </c:pt>
                <c:pt idx="442">
                  <c:v>16.3943661971831</c:v>
                </c:pt>
                <c:pt idx="443">
                  <c:v>16.211267605633804</c:v>
                </c:pt>
                <c:pt idx="444">
                  <c:v>16.014084507042256</c:v>
                </c:pt>
                <c:pt idx="445">
                  <c:v>15.859154929577468</c:v>
                </c:pt>
                <c:pt idx="446">
                  <c:v>15.67605633802817</c:v>
                </c:pt>
                <c:pt idx="447">
                  <c:v>15.521126760563384</c:v>
                </c:pt>
                <c:pt idx="448">
                  <c:v>15.338028169014086</c:v>
                </c:pt>
                <c:pt idx="449">
                  <c:v>15.183098591549298</c:v>
                </c:pt>
                <c:pt idx="450">
                  <c:v>15.014084507042256</c:v>
                </c:pt>
                <c:pt idx="451">
                  <c:v>14.859154929577468</c:v>
                </c:pt>
                <c:pt idx="452">
                  <c:v>14.690140845070422</c:v>
                </c:pt>
                <c:pt idx="453">
                  <c:v>14.549295774647891</c:v>
                </c:pt>
                <c:pt idx="454">
                  <c:v>14.3943661971831</c:v>
                </c:pt>
                <c:pt idx="455">
                  <c:v>14.26760563380282</c:v>
                </c:pt>
                <c:pt idx="456">
                  <c:v>14.074647887323943</c:v>
                </c:pt>
                <c:pt idx="457">
                  <c:v>13.928169014084508</c:v>
                </c:pt>
                <c:pt idx="458">
                  <c:v>13.795774647887324</c:v>
                </c:pt>
                <c:pt idx="459">
                  <c:v>13.657746478873241</c:v>
                </c:pt>
                <c:pt idx="460">
                  <c:v>13.515492957746481</c:v>
                </c:pt>
                <c:pt idx="461">
                  <c:v>13.387323943661974</c:v>
                </c:pt>
                <c:pt idx="462">
                  <c:v>13.257746478873241</c:v>
                </c:pt>
                <c:pt idx="463">
                  <c:v>13.125352112676058</c:v>
                </c:pt>
                <c:pt idx="464">
                  <c:v>13.001408450704227</c:v>
                </c:pt>
                <c:pt idx="465">
                  <c:v>12.883098591549297</c:v>
                </c:pt>
                <c:pt idx="466">
                  <c:v>12.760563380281692</c:v>
                </c:pt>
                <c:pt idx="467">
                  <c:v>12.643661971830987</c:v>
                </c:pt>
                <c:pt idx="468">
                  <c:v>12.518309859154929</c:v>
                </c:pt>
                <c:pt idx="469">
                  <c:v>12.402816901408451</c:v>
                </c:pt>
                <c:pt idx="470">
                  <c:v>12.281690140845072</c:v>
                </c:pt>
                <c:pt idx="471">
                  <c:v>12.184507042253522</c:v>
                </c:pt>
                <c:pt idx="472">
                  <c:v>12.070422535211268</c:v>
                </c:pt>
                <c:pt idx="473">
                  <c:v>11.966197183098593</c:v>
                </c:pt>
                <c:pt idx="474">
                  <c:v>11.860563380281691</c:v>
                </c:pt>
                <c:pt idx="475">
                  <c:v>11.750704225352115</c:v>
                </c:pt>
                <c:pt idx="476">
                  <c:v>11.652112676056339</c:v>
                </c:pt>
                <c:pt idx="477">
                  <c:v>11.546478873239437</c:v>
                </c:pt>
                <c:pt idx="478">
                  <c:v>11.449295774647888</c:v>
                </c:pt>
                <c:pt idx="479">
                  <c:v>11.347887323943663</c:v>
                </c:pt>
                <c:pt idx="480">
                  <c:v>11.260563380281692</c:v>
                </c:pt>
                <c:pt idx="481">
                  <c:v>11.159154929577467</c:v>
                </c:pt>
                <c:pt idx="482">
                  <c:v>11.070422535211268</c:v>
                </c:pt>
                <c:pt idx="483">
                  <c:v>10.970422535211268</c:v>
                </c:pt>
                <c:pt idx="484">
                  <c:v>10.881690140845071</c:v>
                </c:pt>
                <c:pt idx="485">
                  <c:v>10.791549295774649</c:v>
                </c:pt>
                <c:pt idx="486">
                  <c:v>10.711267605633804</c:v>
                </c:pt>
                <c:pt idx="487">
                  <c:v>10.619718309859156</c:v>
                </c:pt>
                <c:pt idx="488">
                  <c:v>10.511267605633803</c:v>
                </c:pt>
                <c:pt idx="489">
                  <c:v>10.438028169014085</c:v>
                </c:pt>
                <c:pt idx="490">
                  <c:v>10.364788732394366</c:v>
                </c:pt>
                <c:pt idx="491">
                  <c:v>10.287323943661974</c:v>
                </c:pt>
                <c:pt idx="492">
                  <c:v>10.200000000000001</c:v>
                </c:pt>
                <c:pt idx="493">
                  <c:v>10.126760563380282</c:v>
                </c:pt>
                <c:pt idx="494">
                  <c:v>10.05492957746479</c:v>
                </c:pt>
                <c:pt idx="495">
                  <c:v>9.9873239436619734</c:v>
                </c:pt>
                <c:pt idx="496">
                  <c:v>9.9028169014084515</c:v>
                </c:pt>
                <c:pt idx="497">
                  <c:v>9.826760563380283</c:v>
                </c:pt>
                <c:pt idx="498">
                  <c:v>9.7690140845070434</c:v>
                </c:pt>
                <c:pt idx="499">
                  <c:v>9.6915492957746494</c:v>
                </c:pt>
                <c:pt idx="500">
                  <c:v>9.6197183098591541</c:v>
                </c:pt>
                <c:pt idx="501">
                  <c:v>9.5549295774647902</c:v>
                </c:pt>
                <c:pt idx="502">
                  <c:v>9.4915492957746501</c:v>
                </c:pt>
                <c:pt idx="503">
                  <c:v>9.4267605633802827</c:v>
                </c:pt>
                <c:pt idx="504">
                  <c:v>9.3422535211267608</c:v>
                </c:pt>
                <c:pt idx="505">
                  <c:v>9.2901408450704235</c:v>
                </c:pt>
                <c:pt idx="506">
                  <c:v>9.2295774647887328</c:v>
                </c:pt>
                <c:pt idx="507">
                  <c:v>9.1676056338028182</c:v>
                </c:pt>
                <c:pt idx="508">
                  <c:v>9.0957746478873247</c:v>
                </c:pt>
                <c:pt idx="509">
                  <c:v>9.0478873239436624</c:v>
                </c:pt>
                <c:pt idx="510">
                  <c:v>8.9887323943661972</c:v>
                </c:pt>
                <c:pt idx="511">
                  <c:v>8.9309859154929576</c:v>
                </c:pt>
                <c:pt idx="512">
                  <c:v>8.8718309859154942</c:v>
                </c:pt>
                <c:pt idx="513">
                  <c:v>8.8140845070422547</c:v>
                </c:pt>
                <c:pt idx="514">
                  <c:v>8.7549295774647895</c:v>
                </c:pt>
                <c:pt idx="515">
                  <c:v>8.7000000000000011</c:v>
                </c:pt>
                <c:pt idx="516">
                  <c:v>8.6492957746478876</c:v>
                </c:pt>
                <c:pt idx="517">
                  <c:v>8.6000000000000014</c:v>
                </c:pt>
                <c:pt idx="518">
                  <c:v>8.5436619718309874</c:v>
                </c:pt>
                <c:pt idx="519">
                  <c:v>8.5014084507042273</c:v>
                </c:pt>
                <c:pt idx="520">
                  <c:v>8.4126760563380287</c:v>
                </c:pt>
                <c:pt idx="521">
                  <c:v>8.3718309859154925</c:v>
                </c:pt>
                <c:pt idx="522">
                  <c:v>8.3225352112676063</c:v>
                </c:pt>
                <c:pt idx="523">
                  <c:v>8.2802816901408463</c:v>
                </c:pt>
                <c:pt idx="524">
                  <c:v>8.2309859154929566</c:v>
                </c:pt>
                <c:pt idx="525">
                  <c:v>8.1859154929577471</c:v>
                </c:pt>
                <c:pt idx="526">
                  <c:v>8.1408450704225377</c:v>
                </c:pt>
                <c:pt idx="527">
                  <c:v>8.1000000000000014</c:v>
                </c:pt>
                <c:pt idx="528">
                  <c:v>8.0464788732394386</c:v>
                </c:pt>
                <c:pt idx="529">
                  <c:v>8.0028169014084511</c:v>
                </c:pt>
                <c:pt idx="530">
                  <c:v>7.9605633802816911</c:v>
                </c:pt>
                <c:pt idx="531">
                  <c:v>7.9197183098591557</c:v>
                </c:pt>
                <c:pt idx="532">
                  <c:v>7.873239436619718</c:v>
                </c:pt>
                <c:pt idx="533">
                  <c:v>7.8295774647887342</c:v>
                </c:pt>
                <c:pt idx="534">
                  <c:v>7.7929577464788728</c:v>
                </c:pt>
                <c:pt idx="535">
                  <c:v>7.7507042253521137</c:v>
                </c:pt>
                <c:pt idx="536">
                  <c:v>7.7</c:v>
                </c:pt>
                <c:pt idx="537">
                  <c:v>7.6577464788732392</c:v>
                </c:pt>
                <c:pt idx="538">
                  <c:v>7.6253521126760573</c:v>
                </c:pt>
                <c:pt idx="539">
                  <c:v>7.5830985915492963</c:v>
                </c:pt>
                <c:pt idx="540">
                  <c:v>7.5394366197183107</c:v>
                </c:pt>
                <c:pt idx="541">
                  <c:v>7.5056338028169023</c:v>
                </c:pt>
                <c:pt idx="542">
                  <c:v>7.4718309859154948</c:v>
                </c:pt>
                <c:pt idx="543">
                  <c:v>7.4309859154929594</c:v>
                </c:pt>
                <c:pt idx="544">
                  <c:v>7.390140845070424</c:v>
                </c:pt>
                <c:pt idx="545">
                  <c:v>7.3549295774647891</c:v>
                </c:pt>
                <c:pt idx="546">
                  <c:v>7.3211267605633799</c:v>
                </c:pt>
                <c:pt idx="547">
                  <c:v>7.2830985915492965</c:v>
                </c:pt>
                <c:pt idx="548">
                  <c:v>7.246478873239437</c:v>
                </c:pt>
                <c:pt idx="549">
                  <c:v>7.2154929577464788</c:v>
                </c:pt>
                <c:pt idx="550">
                  <c:v>7.176056338028169</c:v>
                </c:pt>
                <c:pt idx="551">
                  <c:v>7.1380281690140839</c:v>
                </c:pt>
                <c:pt idx="552">
                  <c:v>7.0915492957746498</c:v>
                </c:pt>
                <c:pt idx="553">
                  <c:v>7.0577464788732396</c:v>
                </c:pt>
                <c:pt idx="554">
                  <c:v>7.0352112676056349</c:v>
                </c:pt>
                <c:pt idx="555">
                  <c:v>6.9985915492957744</c:v>
                </c:pt>
                <c:pt idx="556">
                  <c:v>6.9633802816901413</c:v>
                </c:pt>
                <c:pt idx="557">
                  <c:v>6.9295774647887329</c:v>
                </c:pt>
                <c:pt idx="558">
                  <c:v>6.8957746478873254</c:v>
                </c:pt>
                <c:pt idx="559">
                  <c:v>6.8661971830985919</c:v>
                </c:pt>
                <c:pt idx="560">
                  <c:v>6.8352112676056356</c:v>
                </c:pt>
                <c:pt idx="561">
                  <c:v>6.802816901408451</c:v>
                </c:pt>
                <c:pt idx="562">
                  <c:v>6.7718309859154937</c:v>
                </c:pt>
                <c:pt idx="563">
                  <c:v>6.7366197183098606</c:v>
                </c:pt>
                <c:pt idx="564">
                  <c:v>6.7070422535211272</c:v>
                </c:pt>
                <c:pt idx="565">
                  <c:v>6.6788732394366201</c:v>
                </c:pt>
                <c:pt idx="566">
                  <c:v>6.6521126760563387</c:v>
                </c:pt>
                <c:pt idx="567">
                  <c:v>6.6225352112676061</c:v>
                </c:pt>
                <c:pt idx="568">
                  <c:v>6.5859154929577466</c:v>
                </c:pt>
                <c:pt idx="569">
                  <c:v>6.5535211267605638</c:v>
                </c:pt>
                <c:pt idx="570">
                  <c:v>6.5239436619718312</c:v>
                </c:pt>
                <c:pt idx="571">
                  <c:v>6.4901408450704228</c:v>
                </c:pt>
                <c:pt idx="572">
                  <c:v>6.4718309859154939</c:v>
                </c:pt>
                <c:pt idx="573">
                  <c:v>6.4408450704225357</c:v>
                </c:pt>
                <c:pt idx="574">
                  <c:v>6.4154929577464799</c:v>
                </c:pt>
                <c:pt idx="575">
                  <c:v>6.3845070422535226</c:v>
                </c:pt>
                <c:pt idx="576">
                  <c:v>6.3591549295774659</c:v>
                </c:pt>
                <c:pt idx="577">
                  <c:v>6.3323943661971835</c:v>
                </c:pt>
                <c:pt idx="578">
                  <c:v>6.3014084507042263</c:v>
                </c:pt>
                <c:pt idx="579">
                  <c:v>6.2788732394366198</c:v>
                </c:pt>
                <c:pt idx="580">
                  <c:v>6.2450704225352123</c:v>
                </c:pt>
                <c:pt idx="581">
                  <c:v>6.2169014084507053</c:v>
                </c:pt>
                <c:pt idx="582">
                  <c:v>6.1971830985915499</c:v>
                </c:pt>
                <c:pt idx="583">
                  <c:v>6.1661971830985927</c:v>
                </c:pt>
                <c:pt idx="584">
                  <c:v>6.1281690140845084</c:v>
                </c:pt>
                <c:pt idx="585">
                  <c:v>6.1028169014084517</c:v>
                </c:pt>
                <c:pt idx="586">
                  <c:v>6.0788732394366196</c:v>
                </c:pt>
                <c:pt idx="587">
                  <c:v>6.0563380281690149</c:v>
                </c:pt>
                <c:pt idx="588">
                  <c:v>6.0211267605633809</c:v>
                </c:pt>
                <c:pt idx="589">
                  <c:v>6.0084507042253534</c:v>
                </c:pt>
                <c:pt idx="590">
                  <c:v>5.9788732394366209</c:v>
                </c:pt>
                <c:pt idx="591">
                  <c:v>5.9521126760563385</c:v>
                </c:pt>
                <c:pt idx="592">
                  <c:v>5.9295774647887338</c:v>
                </c:pt>
                <c:pt idx="593">
                  <c:v>5.9084507042253529</c:v>
                </c:pt>
                <c:pt idx="594">
                  <c:v>5.8873239436619729</c:v>
                </c:pt>
                <c:pt idx="595">
                  <c:v>5.8647887323943664</c:v>
                </c:pt>
                <c:pt idx="596">
                  <c:v>5.8394366197183105</c:v>
                </c:pt>
                <c:pt idx="597">
                  <c:v>5.8112676056338026</c:v>
                </c:pt>
                <c:pt idx="598">
                  <c:v>5.7929577464788737</c:v>
                </c:pt>
                <c:pt idx="599">
                  <c:v>5.7690140845070434</c:v>
                </c:pt>
                <c:pt idx="600">
                  <c:v>5.7366197183098597</c:v>
                </c:pt>
                <c:pt idx="601">
                  <c:v>5.7197183098591555</c:v>
                </c:pt>
                <c:pt idx="602">
                  <c:v>5.7028169014084513</c:v>
                </c:pt>
                <c:pt idx="603">
                  <c:v>5.6816901408450713</c:v>
                </c:pt>
                <c:pt idx="604">
                  <c:v>5.6591549295774648</c:v>
                </c:pt>
                <c:pt idx="605">
                  <c:v>5.6436619718309862</c:v>
                </c:pt>
                <c:pt idx="606">
                  <c:v>5.6169014084507047</c:v>
                </c:pt>
                <c:pt idx="607">
                  <c:v>5.6042253521126764</c:v>
                </c:pt>
                <c:pt idx="608">
                  <c:v>5.5718309859154935</c:v>
                </c:pt>
                <c:pt idx="609">
                  <c:v>5.5535211267605638</c:v>
                </c:pt>
                <c:pt idx="610">
                  <c:v>5.5436619718309856</c:v>
                </c:pt>
                <c:pt idx="611">
                  <c:v>5.5267605633802814</c:v>
                </c:pt>
                <c:pt idx="612">
                  <c:v>5.502816901408452</c:v>
                </c:pt>
                <c:pt idx="613">
                  <c:v>5.4830985915492967</c:v>
                </c:pt>
                <c:pt idx="614">
                  <c:v>5.4661971830985925</c:v>
                </c:pt>
                <c:pt idx="615">
                  <c:v>5.4549295774647888</c:v>
                </c:pt>
                <c:pt idx="616">
                  <c:v>5.4169014084507046</c:v>
                </c:pt>
                <c:pt idx="617">
                  <c:v>5.4014084507042259</c:v>
                </c:pt>
                <c:pt idx="618">
                  <c:v>5.3845070422535208</c:v>
                </c:pt>
                <c:pt idx="619">
                  <c:v>5.3647887323943664</c:v>
                </c:pt>
                <c:pt idx="620">
                  <c:v>5.3436619718309863</c:v>
                </c:pt>
                <c:pt idx="621">
                  <c:v>5.3352112676056338</c:v>
                </c:pt>
                <c:pt idx="622">
                  <c:v>5.3183098591549296</c:v>
                </c:pt>
                <c:pt idx="623">
                  <c:v>5.3014084507042263</c:v>
                </c:pt>
                <c:pt idx="624">
                  <c:v>5.2788732394366207</c:v>
                </c:pt>
                <c:pt idx="625">
                  <c:v>5.267605633802817</c:v>
                </c:pt>
                <c:pt idx="626">
                  <c:v>5.2535211267605639</c:v>
                </c:pt>
                <c:pt idx="627">
                  <c:v>5.2366197183098588</c:v>
                </c:pt>
                <c:pt idx="628">
                  <c:v>5.2225352112676067</c:v>
                </c:pt>
                <c:pt idx="629">
                  <c:v>5.211267605633803</c:v>
                </c:pt>
                <c:pt idx="630">
                  <c:v>5.1957746478873235</c:v>
                </c:pt>
                <c:pt idx="631">
                  <c:v>5.1816901408450713</c:v>
                </c:pt>
                <c:pt idx="632">
                  <c:v>5.1577464788732392</c:v>
                </c:pt>
                <c:pt idx="633">
                  <c:v>5.1464788732394373</c:v>
                </c:pt>
                <c:pt idx="634">
                  <c:v>5.1323943661971834</c:v>
                </c:pt>
                <c:pt idx="635">
                  <c:v>5.1112676056338033</c:v>
                </c:pt>
                <c:pt idx="636">
                  <c:v>5.1000000000000005</c:v>
                </c:pt>
                <c:pt idx="637">
                  <c:v>5.091549295774648</c:v>
                </c:pt>
                <c:pt idx="638">
                  <c:v>5.0830985915492963</c:v>
                </c:pt>
                <c:pt idx="639">
                  <c:v>5.0661971830985921</c:v>
                </c:pt>
                <c:pt idx="640">
                  <c:v>5.0521126760563391</c:v>
                </c:pt>
                <c:pt idx="641">
                  <c:v>5.0394366197183107</c:v>
                </c:pt>
                <c:pt idx="642">
                  <c:v>5.0253521126760567</c:v>
                </c:pt>
                <c:pt idx="643">
                  <c:v>5.0197183098591553</c:v>
                </c:pt>
                <c:pt idx="644">
                  <c:v>5.0028169014084511</c:v>
                </c:pt>
                <c:pt idx="645">
                  <c:v>4.9845070422535214</c:v>
                </c:pt>
                <c:pt idx="646">
                  <c:v>4.9774647887323944</c:v>
                </c:pt>
                <c:pt idx="647">
                  <c:v>4.9647887323943669</c:v>
                </c:pt>
                <c:pt idx="648">
                  <c:v>4.9323943661971841</c:v>
                </c:pt>
                <c:pt idx="649">
                  <c:v>4.9267605633802818</c:v>
                </c:pt>
                <c:pt idx="650">
                  <c:v>4.9197183098591557</c:v>
                </c:pt>
                <c:pt idx="651">
                  <c:v>4.908450704225352</c:v>
                </c:pt>
                <c:pt idx="652">
                  <c:v>4.8915492957746487</c:v>
                </c:pt>
                <c:pt idx="653">
                  <c:v>4.8887323943661976</c:v>
                </c:pt>
                <c:pt idx="654">
                  <c:v>4.8788732394366203</c:v>
                </c:pt>
                <c:pt idx="655">
                  <c:v>4.8676056338028175</c:v>
                </c:pt>
                <c:pt idx="656">
                  <c:v>4.8563380281690147</c:v>
                </c:pt>
                <c:pt idx="657">
                  <c:v>4.8507042253521133</c:v>
                </c:pt>
                <c:pt idx="658">
                  <c:v>4.8394366197183096</c:v>
                </c:pt>
                <c:pt idx="659">
                  <c:v>4.830985915492958</c:v>
                </c:pt>
                <c:pt idx="660">
                  <c:v>4.8183098591549305</c:v>
                </c:pt>
                <c:pt idx="661">
                  <c:v>4.8126760563380291</c:v>
                </c:pt>
                <c:pt idx="662">
                  <c:v>4.802816901408451</c:v>
                </c:pt>
                <c:pt idx="663">
                  <c:v>4.7943661971830984</c:v>
                </c:pt>
                <c:pt idx="664">
                  <c:v>4.7760563380281695</c:v>
                </c:pt>
                <c:pt idx="665">
                  <c:v>4.7690140845070417</c:v>
                </c:pt>
                <c:pt idx="666">
                  <c:v>4.7619718309859165</c:v>
                </c:pt>
                <c:pt idx="667">
                  <c:v>4.7535211267605639</c:v>
                </c:pt>
                <c:pt idx="668">
                  <c:v>4.7507042253521128</c:v>
                </c:pt>
                <c:pt idx="669">
                  <c:v>4.7436619718309858</c:v>
                </c:pt>
                <c:pt idx="670">
                  <c:v>4.7309859154929574</c:v>
                </c:pt>
                <c:pt idx="671">
                  <c:v>4.7267605633802825</c:v>
                </c:pt>
                <c:pt idx="672">
                  <c:v>4.7140845070422541</c:v>
                </c:pt>
                <c:pt idx="673">
                  <c:v>4.7056338028169016</c:v>
                </c:pt>
                <c:pt idx="674">
                  <c:v>4.7014084507042257</c:v>
                </c:pt>
                <c:pt idx="675">
                  <c:v>4.6971830985915499</c:v>
                </c:pt>
                <c:pt idx="676">
                  <c:v>4.6873239436619727</c:v>
                </c:pt>
                <c:pt idx="677">
                  <c:v>4.6802816901408448</c:v>
                </c:pt>
                <c:pt idx="678">
                  <c:v>4.6746478873239443</c:v>
                </c:pt>
                <c:pt idx="679">
                  <c:v>4.6676056338028173</c:v>
                </c:pt>
                <c:pt idx="680">
                  <c:v>4.6464788732394373</c:v>
                </c:pt>
                <c:pt idx="681">
                  <c:v>4.6478873239436629</c:v>
                </c:pt>
                <c:pt idx="682">
                  <c:v>4.6422535211267606</c:v>
                </c:pt>
                <c:pt idx="683">
                  <c:v>4.6380281690140857</c:v>
                </c:pt>
                <c:pt idx="684">
                  <c:v>4.6253521126760573</c:v>
                </c:pt>
                <c:pt idx="685">
                  <c:v>4.6225352112676061</c:v>
                </c:pt>
                <c:pt idx="686">
                  <c:v>4.6197183098591559</c:v>
                </c:pt>
                <c:pt idx="687">
                  <c:v>4.6154929577464792</c:v>
                </c:pt>
                <c:pt idx="688">
                  <c:v>4.6014084507042252</c:v>
                </c:pt>
                <c:pt idx="689">
                  <c:v>4.5943661971830991</c:v>
                </c:pt>
                <c:pt idx="690">
                  <c:v>4.6000000000000005</c:v>
                </c:pt>
                <c:pt idx="691">
                  <c:v>4.5971830985915503</c:v>
                </c:pt>
                <c:pt idx="692">
                  <c:v>4.5845070422535219</c:v>
                </c:pt>
                <c:pt idx="693">
                  <c:v>4.5816901408450708</c:v>
                </c:pt>
                <c:pt idx="694">
                  <c:v>4.5788732394366205</c:v>
                </c:pt>
                <c:pt idx="695">
                  <c:v>4.5732394366197182</c:v>
                </c:pt>
                <c:pt idx="696">
                  <c:v>4.5577464788732396</c:v>
                </c:pt>
                <c:pt idx="697">
                  <c:v>4.5619718309859154</c:v>
                </c:pt>
                <c:pt idx="698">
                  <c:v>4.5577464788732396</c:v>
                </c:pt>
                <c:pt idx="699">
                  <c:v>4.5563380281690149</c:v>
                </c:pt>
                <c:pt idx="700">
                  <c:v>4.3859154929577473</c:v>
                </c:pt>
                <c:pt idx="701">
                  <c:v>4.3394366197183096</c:v>
                </c:pt>
                <c:pt idx="702">
                  <c:v>4.295774647887324</c:v>
                </c:pt>
                <c:pt idx="703">
                  <c:v>4.2704225352112681</c:v>
                </c:pt>
                <c:pt idx="704">
                  <c:v>4.23943661971831</c:v>
                </c:pt>
                <c:pt idx="705">
                  <c:v>4.2028169014084513</c:v>
                </c:pt>
                <c:pt idx="706">
                  <c:v>4.1718309859154932</c:v>
                </c:pt>
                <c:pt idx="707">
                  <c:v>4.147887323943662</c:v>
                </c:pt>
                <c:pt idx="708">
                  <c:v>4.1169014084507047</c:v>
                </c:pt>
                <c:pt idx="709">
                  <c:v>4.0915492957746489</c:v>
                </c:pt>
                <c:pt idx="710">
                  <c:v>4.0676056338028177</c:v>
                </c:pt>
                <c:pt idx="711">
                  <c:v>4.0464788732394368</c:v>
                </c:pt>
                <c:pt idx="712">
                  <c:v>4.0154929577464786</c:v>
                </c:pt>
                <c:pt idx="713">
                  <c:v>3.994366197183099</c:v>
                </c:pt>
                <c:pt idx="714">
                  <c:v>3.9746478873239441</c:v>
                </c:pt>
                <c:pt idx="715">
                  <c:v>3.9492957746478874</c:v>
                </c:pt>
                <c:pt idx="716">
                  <c:v>3.9267605633802818</c:v>
                </c:pt>
                <c:pt idx="717">
                  <c:v>3.9070422535211269</c:v>
                </c:pt>
                <c:pt idx="718">
                  <c:v>3.8774647887323948</c:v>
                </c:pt>
                <c:pt idx="719">
                  <c:v>3.8718309859154938</c:v>
                </c:pt>
                <c:pt idx="720">
                  <c:v>3.8521126760563384</c:v>
                </c:pt>
                <c:pt idx="721">
                  <c:v>3.8323943661971835</c:v>
                </c:pt>
                <c:pt idx="722">
                  <c:v>3.8126760563380286</c:v>
                </c:pt>
                <c:pt idx="723">
                  <c:v>3.7957746478873244</c:v>
                </c:pt>
                <c:pt idx="724">
                  <c:v>3.7732394366197188</c:v>
                </c:pt>
                <c:pt idx="725">
                  <c:v>3.7507042253521128</c:v>
                </c:pt>
                <c:pt idx="726">
                  <c:v>3.733802816901409</c:v>
                </c:pt>
                <c:pt idx="727">
                  <c:v>3.7211267605633807</c:v>
                </c:pt>
                <c:pt idx="728">
                  <c:v>3.7014084507042253</c:v>
                </c:pt>
                <c:pt idx="729">
                  <c:v>3.6816901408450708</c:v>
                </c:pt>
                <c:pt idx="730">
                  <c:v>3.6647887323943662</c:v>
                </c:pt>
                <c:pt idx="731">
                  <c:v>3.6464788732394373</c:v>
                </c:pt>
                <c:pt idx="732">
                  <c:v>3.626760563380282</c:v>
                </c:pt>
                <c:pt idx="733">
                  <c:v>3.6084507042253522</c:v>
                </c:pt>
                <c:pt idx="734">
                  <c:v>3.5929577464788736</c:v>
                </c:pt>
                <c:pt idx="735">
                  <c:v>3.6084507042253522</c:v>
                </c:pt>
                <c:pt idx="736">
                  <c:v>3.6084507042253522</c:v>
                </c:pt>
                <c:pt idx="737">
                  <c:v>3.5901408450704224</c:v>
                </c:pt>
                <c:pt idx="738">
                  <c:v>3.5718309859154931</c:v>
                </c:pt>
                <c:pt idx="739">
                  <c:v>3.5563380281690145</c:v>
                </c:pt>
                <c:pt idx="740">
                  <c:v>3.542253521126761</c:v>
                </c:pt>
                <c:pt idx="741">
                  <c:v>3.5197183098591549</c:v>
                </c:pt>
                <c:pt idx="742">
                  <c:v>3.5028169014084511</c:v>
                </c:pt>
                <c:pt idx="743">
                  <c:v>3.4873239436619725</c:v>
                </c:pt>
                <c:pt idx="744">
                  <c:v>3.4704225352112674</c:v>
                </c:pt>
                <c:pt idx="745">
                  <c:v>3.4591549295774651</c:v>
                </c:pt>
                <c:pt idx="746">
                  <c:v>3.4408450704225353</c:v>
                </c:pt>
                <c:pt idx="747">
                  <c:v>3.4253521126760567</c:v>
                </c:pt>
                <c:pt idx="748">
                  <c:v>3.4070422535211273</c:v>
                </c:pt>
                <c:pt idx="749">
                  <c:v>3.3929577464788734</c:v>
                </c:pt>
                <c:pt idx="750">
                  <c:v>3.3746478873239441</c:v>
                </c:pt>
                <c:pt idx="751">
                  <c:v>3.3591549295774654</c:v>
                </c:pt>
                <c:pt idx="752">
                  <c:v>3.3394366197183101</c:v>
                </c:pt>
                <c:pt idx="753">
                  <c:v>3.3126760563380282</c:v>
                </c:pt>
                <c:pt idx="754">
                  <c:v>3.2971830985915496</c:v>
                </c:pt>
                <c:pt idx="755">
                  <c:v>3.2873239436619723</c:v>
                </c:pt>
                <c:pt idx="756">
                  <c:v>3.2690140845070426</c:v>
                </c:pt>
                <c:pt idx="757">
                  <c:v>3.2535211267605635</c:v>
                </c:pt>
                <c:pt idx="758">
                  <c:v>3.2352112676056337</c:v>
                </c:pt>
                <c:pt idx="759">
                  <c:v>3.2281690140845072</c:v>
                </c:pt>
                <c:pt idx="760">
                  <c:v>3.2126760563380286</c:v>
                </c:pt>
                <c:pt idx="761">
                  <c:v>3.2</c:v>
                </c:pt>
                <c:pt idx="762">
                  <c:v>3.183098591549296</c:v>
                </c:pt>
                <c:pt idx="763">
                  <c:v>3.1732394366197187</c:v>
                </c:pt>
                <c:pt idx="764">
                  <c:v>3.1535211267605638</c:v>
                </c:pt>
                <c:pt idx="765">
                  <c:v>3.1366197183098596</c:v>
                </c:pt>
                <c:pt idx="766">
                  <c:v>3.1169014084507043</c:v>
                </c:pt>
                <c:pt idx="767">
                  <c:v>3.1183098591549299</c:v>
                </c:pt>
                <c:pt idx="768">
                  <c:v>3.0929577464788736</c:v>
                </c:pt>
                <c:pt idx="769">
                  <c:v>3.0746478873239438</c:v>
                </c:pt>
                <c:pt idx="770">
                  <c:v>3.063380281690141</c:v>
                </c:pt>
                <c:pt idx="771">
                  <c:v>3.0549295774647889</c:v>
                </c:pt>
                <c:pt idx="772">
                  <c:v>3.0309859154929581</c:v>
                </c:pt>
                <c:pt idx="773">
                  <c:v>3.0169014084507046</c:v>
                </c:pt>
                <c:pt idx="774">
                  <c:v>3.0014084507042256</c:v>
                </c:pt>
                <c:pt idx="775">
                  <c:v>2.994366197183099</c:v>
                </c:pt>
                <c:pt idx="776">
                  <c:v>2.9774647887323948</c:v>
                </c:pt>
                <c:pt idx="777">
                  <c:v>2.9591549295774651</c:v>
                </c:pt>
                <c:pt idx="778">
                  <c:v>2.9422535211267609</c:v>
                </c:pt>
                <c:pt idx="779">
                  <c:v>2.9295774647887329</c:v>
                </c:pt>
                <c:pt idx="780">
                  <c:v>2.9140845070422539</c:v>
                </c:pt>
                <c:pt idx="781">
                  <c:v>2.8915492957746478</c:v>
                </c:pt>
                <c:pt idx="782">
                  <c:v>2.8732394366197185</c:v>
                </c:pt>
                <c:pt idx="783">
                  <c:v>2.8901408450704231</c:v>
                </c:pt>
                <c:pt idx="784">
                  <c:v>2.8605633802816905</c:v>
                </c:pt>
                <c:pt idx="785">
                  <c:v>2.8507042253521133</c:v>
                </c:pt>
                <c:pt idx="786">
                  <c:v>2.8338028169014087</c:v>
                </c:pt>
                <c:pt idx="787">
                  <c:v>2.8197183098591556</c:v>
                </c:pt>
                <c:pt idx="788">
                  <c:v>2.7957746478873244</c:v>
                </c:pt>
                <c:pt idx="789">
                  <c:v>2.7859154929577468</c:v>
                </c:pt>
                <c:pt idx="790">
                  <c:v>2.7647887323943663</c:v>
                </c:pt>
                <c:pt idx="791">
                  <c:v>2.7647887323943663</c:v>
                </c:pt>
                <c:pt idx="792">
                  <c:v>2.7436619718309863</c:v>
                </c:pt>
                <c:pt idx="793">
                  <c:v>2.7309859154929583</c:v>
                </c:pt>
                <c:pt idx="794">
                  <c:v>2.6957746478873243</c:v>
                </c:pt>
                <c:pt idx="795">
                  <c:v>2.6901408450704229</c:v>
                </c:pt>
                <c:pt idx="796">
                  <c:v>2.6704225352112676</c:v>
                </c:pt>
                <c:pt idx="797">
                  <c:v>2.6661971830985918</c:v>
                </c:pt>
                <c:pt idx="798">
                  <c:v>2.6309859154929578</c:v>
                </c:pt>
                <c:pt idx="799">
                  <c:v>2.642253521126761</c:v>
                </c:pt>
                <c:pt idx="800">
                  <c:v>2.6239436619718313</c:v>
                </c:pt>
                <c:pt idx="801">
                  <c:v>2.6084507042253522</c:v>
                </c:pt>
                <c:pt idx="802">
                  <c:v>2.5732394366197187</c:v>
                </c:pt>
                <c:pt idx="803">
                  <c:v>2.570422535211268</c:v>
                </c:pt>
                <c:pt idx="804">
                  <c:v>2.5549295774647889</c:v>
                </c:pt>
                <c:pt idx="805">
                  <c:v>2.5366197183098596</c:v>
                </c:pt>
                <c:pt idx="806">
                  <c:v>2.5197183098591553</c:v>
                </c:pt>
                <c:pt idx="807">
                  <c:v>2.5084507042253525</c:v>
                </c:pt>
                <c:pt idx="808">
                  <c:v>2.4915492957746483</c:v>
                </c:pt>
                <c:pt idx="809">
                  <c:v>2.466197183098592</c:v>
                </c:pt>
                <c:pt idx="810">
                  <c:v>2.4492957746478874</c:v>
                </c:pt>
                <c:pt idx="811">
                  <c:v>2.4309859154929581</c:v>
                </c:pt>
                <c:pt idx="812">
                  <c:v>2.4112676056338027</c:v>
                </c:pt>
                <c:pt idx="813">
                  <c:v>2.4000000000000004</c:v>
                </c:pt>
                <c:pt idx="814">
                  <c:v>2.3774647887323948</c:v>
                </c:pt>
                <c:pt idx="815">
                  <c:v>2.3718309859154929</c:v>
                </c:pt>
                <c:pt idx="816">
                  <c:v>2.3577464788732394</c:v>
                </c:pt>
                <c:pt idx="817">
                  <c:v>2.3436619718309863</c:v>
                </c:pt>
                <c:pt idx="818">
                  <c:v>2.3126760563380286</c:v>
                </c:pt>
                <c:pt idx="819">
                  <c:v>2.2971830985915496</c:v>
                </c:pt>
                <c:pt idx="820">
                  <c:v>2.2929577464788733</c:v>
                </c:pt>
                <c:pt idx="821">
                  <c:v>2.2563380281690142</c:v>
                </c:pt>
                <c:pt idx="822">
                  <c:v>2.23943661971831</c:v>
                </c:pt>
                <c:pt idx="823">
                  <c:v>2.2267605633802816</c:v>
                </c:pt>
                <c:pt idx="824">
                  <c:v>2.2098591549295779</c:v>
                </c:pt>
                <c:pt idx="825">
                  <c:v>2.1816901408450704</c:v>
                </c:pt>
                <c:pt idx="826">
                  <c:v>2.1633802816901406</c:v>
                </c:pt>
                <c:pt idx="827">
                  <c:v>2.1492957746478876</c:v>
                </c:pt>
                <c:pt idx="828">
                  <c:v>2.1239436619718308</c:v>
                </c:pt>
                <c:pt idx="829">
                  <c:v>2.1126760563380285</c:v>
                </c:pt>
                <c:pt idx="830">
                  <c:v>2.0929577464788731</c:v>
                </c:pt>
                <c:pt idx="831">
                  <c:v>2.070422535211268</c:v>
                </c:pt>
                <c:pt idx="832">
                  <c:v>2.0478873239436624</c:v>
                </c:pt>
                <c:pt idx="833">
                  <c:v>2.0239436619718312</c:v>
                </c:pt>
                <c:pt idx="834">
                  <c:v>2.0112676056338032</c:v>
                </c:pt>
                <c:pt idx="835">
                  <c:v>1.9887323943661972</c:v>
                </c:pt>
                <c:pt idx="836">
                  <c:v>1.9647887323943662</c:v>
                </c:pt>
                <c:pt idx="837">
                  <c:v>1.9464788732394371</c:v>
                </c:pt>
                <c:pt idx="838">
                  <c:v>1.9239436619718311</c:v>
                </c:pt>
                <c:pt idx="839">
                  <c:v>1.904225352112676</c:v>
                </c:pt>
                <c:pt idx="840">
                  <c:v>1.8830985915492962</c:v>
                </c:pt>
                <c:pt idx="841">
                  <c:v>1.8591549295774648</c:v>
                </c:pt>
                <c:pt idx="842">
                  <c:v>1.8422535211267608</c:v>
                </c:pt>
                <c:pt idx="843">
                  <c:v>1.8154929577464789</c:v>
                </c:pt>
                <c:pt idx="844">
                  <c:v>1.7957746478873242</c:v>
                </c:pt>
                <c:pt idx="845">
                  <c:v>1.771830985915493</c:v>
                </c:pt>
                <c:pt idx="846">
                  <c:v>1.7478873239436621</c:v>
                </c:pt>
                <c:pt idx="847">
                  <c:v>1.7450704225352114</c:v>
                </c:pt>
                <c:pt idx="848">
                  <c:v>1.7197183098591549</c:v>
                </c:pt>
                <c:pt idx="849">
                  <c:v>1.6971830985915495</c:v>
                </c:pt>
                <c:pt idx="850">
                  <c:v>1.6732394366197185</c:v>
                </c:pt>
                <c:pt idx="851">
                  <c:v>1.6521126760563383</c:v>
                </c:pt>
                <c:pt idx="852">
                  <c:v>1.6253521126760566</c:v>
                </c:pt>
                <c:pt idx="853">
                  <c:v>1.6042253521126759</c:v>
                </c:pt>
                <c:pt idx="854">
                  <c:v>1.5816901408450708</c:v>
                </c:pt>
                <c:pt idx="855">
                  <c:v>1.5591549295774649</c:v>
                </c:pt>
                <c:pt idx="856">
                  <c:v>1.5380281690140845</c:v>
                </c:pt>
                <c:pt idx="857">
                  <c:v>1.511267605633803</c:v>
                </c:pt>
                <c:pt idx="858">
                  <c:v>1.4901408450704225</c:v>
                </c:pt>
                <c:pt idx="859">
                  <c:v>1.4676056338028169</c:v>
                </c:pt>
                <c:pt idx="860">
                  <c:v>1.4380281690140846</c:v>
                </c:pt>
                <c:pt idx="861">
                  <c:v>1.4098591549295778</c:v>
                </c:pt>
                <c:pt idx="862">
                  <c:v>1.3885915492957748</c:v>
                </c:pt>
                <c:pt idx="863">
                  <c:v>1.373943661971831</c:v>
                </c:pt>
                <c:pt idx="864">
                  <c:v>1.3433802816901408</c:v>
                </c:pt>
                <c:pt idx="865">
                  <c:v>1.3185915492957747</c:v>
                </c:pt>
                <c:pt idx="866">
                  <c:v>1.2926760563380284</c:v>
                </c:pt>
                <c:pt idx="867">
                  <c:v>1.2714084507042256</c:v>
                </c:pt>
                <c:pt idx="868">
                  <c:v>1.243661971830986</c:v>
                </c:pt>
                <c:pt idx="869">
                  <c:v>1.2185915492957748</c:v>
                </c:pt>
                <c:pt idx="870">
                  <c:v>1.1861971830985916</c:v>
                </c:pt>
                <c:pt idx="871">
                  <c:v>1.1654929577464788</c:v>
                </c:pt>
                <c:pt idx="872">
                  <c:v>1.1383098591549297</c:v>
                </c:pt>
                <c:pt idx="873">
                  <c:v>1.112816901408451</c:v>
                </c:pt>
                <c:pt idx="874">
                  <c:v>1.0884507042253522</c:v>
                </c:pt>
                <c:pt idx="875">
                  <c:v>1.0585915492957747</c:v>
                </c:pt>
                <c:pt idx="876">
                  <c:v>1.0328169014084507</c:v>
                </c:pt>
                <c:pt idx="877">
                  <c:v>1.003661971830986</c:v>
                </c:pt>
                <c:pt idx="878">
                  <c:v>0.97394366197183091</c:v>
                </c:pt>
                <c:pt idx="879">
                  <c:v>0.97661971830985927</c:v>
                </c:pt>
                <c:pt idx="880">
                  <c:v>0.93704225352112691</c:v>
                </c:pt>
                <c:pt idx="881">
                  <c:v>0.90830985915492979</c:v>
                </c:pt>
                <c:pt idx="882">
                  <c:v>0.8756338028169014</c:v>
                </c:pt>
                <c:pt idx="883">
                  <c:v>0.85507042253521148</c:v>
                </c:pt>
                <c:pt idx="884">
                  <c:v>0.82422535211267611</c:v>
                </c:pt>
                <c:pt idx="885">
                  <c:v>0.79746478873239435</c:v>
                </c:pt>
                <c:pt idx="886">
                  <c:v>0.76915492957746479</c:v>
                </c:pt>
                <c:pt idx="887">
                  <c:v>0.73901408450704231</c:v>
                </c:pt>
                <c:pt idx="888">
                  <c:v>0.70309859154929577</c:v>
                </c:pt>
                <c:pt idx="889">
                  <c:v>0.67239436619718318</c:v>
                </c:pt>
                <c:pt idx="890">
                  <c:v>0.64014084507042257</c:v>
                </c:pt>
                <c:pt idx="891">
                  <c:v>0.61957746478873243</c:v>
                </c:pt>
                <c:pt idx="892">
                  <c:v>0.58197183098591554</c:v>
                </c:pt>
                <c:pt idx="893">
                  <c:v>0.55281690140845074</c:v>
                </c:pt>
                <c:pt idx="894">
                  <c:v>0.51774647887323955</c:v>
                </c:pt>
                <c:pt idx="895">
                  <c:v>0.50154929577464791</c:v>
                </c:pt>
                <c:pt idx="896">
                  <c:v>0.46140845070422537</c:v>
                </c:pt>
                <c:pt idx="897">
                  <c:v>0.43239436619718313</c:v>
                </c:pt>
                <c:pt idx="898">
                  <c:v>0.39873239436619717</c:v>
                </c:pt>
                <c:pt idx="899">
                  <c:v>0.36619718309859162</c:v>
                </c:pt>
                <c:pt idx="900">
                  <c:v>0.32915492957746484</c:v>
                </c:pt>
                <c:pt idx="901">
                  <c:v>0.2959154929577465</c:v>
                </c:pt>
                <c:pt idx="902">
                  <c:v>0.25929577464788733</c:v>
                </c:pt>
                <c:pt idx="903">
                  <c:v>0.2302816901408451</c:v>
                </c:pt>
                <c:pt idx="904">
                  <c:v>0.19070422535211271</c:v>
                </c:pt>
                <c:pt idx="905">
                  <c:v>0.15704225352112677</c:v>
                </c:pt>
                <c:pt idx="906">
                  <c:v>0.11878873239436619</c:v>
                </c:pt>
                <c:pt idx="907">
                  <c:v>8.3112676056338042E-2</c:v>
                </c:pt>
                <c:pt idx="908">
                  <c:v>4.638028169014085E-2</c:v>
                </c:pt>
                <c:pt idx="909">
                  <c:v>9.969014084507042E-3</c:v>
                </c:pt>
                <c:pt idx="910">
                  <c:v>-3.8408450704225362E-2</c:v>
                </c:pt>
                <c:pt idx="911">
                  <c:v>-4.8478873239436622E-2</c:v>
                </c:pt>
                <c:pt idx="912">
                  <c:v>-9.6957746478873244E-2</c:v>
                </c:pt>
                <c:pt idx="913">
                  <c:v>-0.134943661971831</c:v>
                </c:pt>
                <c:pt idx="914">
                  <c:v>-0.176056338028169</c:v>
                </c:pt>
                <c:pt idx="915">
                  <c:v>-0.20816901408450708</c:v>
                </c:pt>
                <c:pt idx="916">
                  <c:v>-0.25577464788732396</c:v>
                </c:pt>
                <c:pt idx="917">
                  <c:v>-0.2946478873239437</c:v>
                </c:pt>
                <c:pt idx="918">
                  <c:v>-0.34211267605633811</c:v>
                </c:pt>
                <c:pt idx="919">
                  <c:v>-0.37774647887323948</c:v>
                </c:pt>
                <c:pt idx="920">
                  <c:v>-0.41971830985915498</c:v>
                </c:pt>
                <c:pt idx="921">
                  <c:v>-0.46718309859154933</c:v>
                </c:pt>
                <c:pt idx="922">
                  <c:v>-0.50971830985915501</c:v>
                </c:pt>
                <c:pt idx="923">
                  <c:v>-0.54112676056338038</c:v>
                </c:pt>
                <c:pt idx="924">
                  <c:v>-0.5990140845070423</c:v>
                </c:pt>
                <c:pt idx="925">
                  <c:v>-0.64154929577464792</c:v>
                </c:pt>
                <c:pt idx="926">
                  <c:v>-0.68591549295774656</c:v>
                </c:pt>
                <c:pt idx="927">
                  <c:v>-0.71859154929577473</c:v>
                </c:pt>
                <c:pt idx="928">
                  <c:v>-0.77492957746478874</c:v>
                </c:pt>
                <c:pt idx="929">
                  <c:v>-0.81802816901408459</c:v>
                </c:pt>
                <c:pt idx="930">
                  <c:v>-0.86971830985915488</c:v>
                </c:pt>
                <c:pt idx="931">
                  <c:v>-0.9142253521126763</c:v>
                </c:pt>
                <c:pt idx="932">
                  <c:v>-0.96309859154929578</c:v>
                </c:pt>
                <c:pt idx="933">
                  <c:v>-1.025211267605634</c:v>
                </c:pt>
                <c:pt idx="934">
                  <c:v>-1.073943661971831</c:v>
                </c:pt>
                <c:pt idx="935">
                  <c:v>-1.117323943661972</c:v>
                </c:pt>
                <c:pt idx="936">
                  <c:v>-1.1759154929577467</c:v>
                </c:pt>
                <c:pt idx="937">
                  <c:v>-1.2226760563380283</c:v>
                </c:pt>
                <c:pt idx="938">
                  <c:v>-1.2842253521126761</c:v>
                </c:pt>
                <c:pt idx="939">
                  <c:v>-1.3228169014084508</c:v>
                </c:pt>
                <c:pt idx="940">
                  <c:v>-1.384929577464789</c:v>
                </c:pt>
                <c:pt idx="941">
                  <c:v>-1.4464788732394367</c:v>
                </c:pt>
                <c:pt idx="942">
                  <c:v>-1.5056338028169014</c:v>
                </c:pt>
                <c:pt idx="943">
                  <c:v>-1.5380281690140845</c:v>
                </c:pt>
                <c:pt idx="944">
                  <c:v>-1.6056338028169017</c:v>
                </c:pt>
                <c:pt idx="945">
                  <c:v>-1.6549295774647887</c:v>
                </c:pt>
                <c:pt idx="946">
                  <c:v>-1.7140845070422539</c:v>
                </c:pt>
                <c:pt idx="947">
                  <c:v>-1.7690140845070426</c:v>
                </c:pt>
                <c:pt idx="948">
                  <c:v>-1.8394366197183099</c:v>
                </c:pt>
                <c:pt idx="949">
                  <c:v>-1.8929577464788736</c:v>
                </c:pt>
                <c:pt idx="950">
                  <c:v>-1.9577464788732395</c:v>
                </c:pt>
                <c:pt idx="951">
                  <c:v>-2.0126760563380284</c:v>
                </c:pt>
                <c:pt idx="952">
                  <c:v>-2.0802816901408452</c:v>
                </c:pt>
                <c:pt idx="953">
                  <c:v>-2.1436619718309862</c:v>
                </c:pt>
                <c:pt idx="954">
                  <c:v>-2.2225352112676058</c:v>
                </c:pt>
                <c:pt idx="955">
                  <c:v>-2.2718309859154933</c:v>
                </c:pt>
                <c:pt idx="956">
                  <c:v>-2.3408450704225352</c:v>
                </c:pt>
                <c:pt idx="957">
                  <c:v>-2.422535211267606</c:v>
                </c:pt>
                <c:pt idx="958">
                  <c:v>-2.4845070422535214</c:v>
                </c:pt>
                <c:pt idx="959">
                  <c:v>-2.5394366197183098</c:v>
                </c:pt>
                <c:pt idx="960">
                  <c:v>-2.6225352112676061</c:v>
                </c:pt>
                <c:pt idx="961">
                  <c:v>-2.6887323943661974</c:v>
                </c:pt>
                <c:pt idx="962">
                  <c:v>-2.7690140845070426</c:v>
                </c:pt>
                <c:pt idx="963">
                  <c:v>-2.8253521126760566</c:v>
                </c:pt>
                <c:pt idx="964">
                  <c:v>-2.9126760563380287</c:v>
                </c:pt>
                <c:pt idx="965">
                  <c:v>-2.9816901408450707</c:v>
                </c:pt>
                <c:pt idx="966">
                  <c:v>-3.0605633802816903</c:v>
                </c:pt>
                <c:pt idx="967">
                  <c:v>-3.1295774647887322</c:v>
                </c:pt>
                <c:pt idx="968">
                  <c:v>-3.2169014084507048</c:v>
                </c:pt>
                <c:pt idx="969">
                  <c:v>-3.2943661971830989</c:v>
                </c:pt>
                <c:pt idx="970">
                  <c:v>-3.3788732394366203</c:v>
                </c:pt>
                <c:pt idx="971">
                  <c:v>-3.4450704225352116</c:v>
                </c:pt>
                <c:pt idx="972">
                  <c:v>-3.53661971830986</c:v>
                </c:pt>
                <c:pt idx="973">
                  <c:v>-3.6169014084507047</c:v>
                </c:pt>
                <c:pt idx="974">
                  <c:v>-3.698591549295775</c:v>
                </c:pt>
                <c:pt idx="975">
                  <c:v>-3.746478873239437</c:v>
                </c:pt>
                <c:pt idx="976">
                  <c:v>-3.853521126760564</c:v>
                </c:pt>
                <c:pt idx="977">
                  <c:v>-3.9352112676056339</c:v>
                </c:pt>
                <c:pt idx="978">
                  <c:v>-4.0295774647887335</c:v>
                </c:pt>
                <c:pt idx="979">
                  <c:v>-4.098591549295775</c:v>
                </c:pt>
                <c:pt idx="980">
                  <c:v>-4.2014084507042257</c:v>
                </c:pt>
                <c:pt idx="981">
                  <c:v>-4.2929577464788728</c:v>
                </c:pt>
                <c:pt idx="982">
                  <c:v>-4.3788732394366203</c:v>
                </c:pt>
                <c:pt idx="983">
                  <c:v>-4.4619718309859158</c:v>
                </c:pt>
                <c:pt idx="984">
                  <c:v>-4.5661971830985921</c:v>
                </c:pt>
                <c:pt idx="985">
                  <c:v>-4.6577464788732401</c:v>
                </c:pt>
                <c:pt idx="986">
                  <c:v>-4.7577464788732406</c:v>
                </c:pt>
                <c:pt idx="987">
                  <c:v>-4.8338028169014091</c:v>
                </c:pt>
                <c:pt idx="988">
                  <c:v>-4.9422535211267604</c:v>
                </c:pt>
                <c:pt idx="989">
                  <c:v>-5.0352112676056349</c:v>
                </c:pt>
                <c:pt idx="990">
                  <c:v>-5.1394366197183103</c:v>
                </c:pt>
                <c:pt idx="991">
                  <c:v>-5.2154929577464788</c:v>
                </c:pt>
                <c:pt idx="992">
                  <c:v>-5.3295774647887333</c:v>
                </c:pt>
                <c:pt idx="993">
                  <c:v>-5.4295774647887329</c:v>
                </c:pt>
                <c:pt idx="994">
                  <c:v>-5.5408450704225363</c:v>
                </c:pt>
                <c:pt idx="995">
                  <c:v>-5.6211267605633806</c:v>
                </c:pt>
                <c:pt idx="996">
                  <c:v>-5.7352112676056342</c:v>
                </c:pt>
                <c:pt idx="997">
                  <c:v>-5.8394366197183105</c:v>
                </c:pt>
                <c:pt idx="998">
                  <c:v>-5.9464788732394371</c:v>
                </c:pt>
                <c:pt idx="999">
                  <c:v>-6.0535211267605638</c:v>
                </c:pt>
                <c:pt idx="1000">
                  <c:v>-6.1690140845070429</c:v>
                </c:pt>
                <c:pt idx="1001">
                  <c:v>-6.2788732394366198</c:v>
                </c:pt>
                <c:pt idx="1002">
                  <c:v>-6.4</c:v>
                </c:pt>
                <c:pt idx="1003">
                  <c:v>-6.4887323943661981</c:v>
                </c:pt>
                <c:pt idx="1004">
                  <c:v>-6.6169014084507047</c:v>
                </c:pt>
                <c:pt idx="1005">
                  <c:v>-6.7323943661971839</c:v>
                </c:pt>
                <c:pt idx="1006">
                  <c:v>-6.8661971830985919</c:v>
                </c:pt>
                <c:pt idx="1007">
                  <c:v>-6.8619718309859152</c:v>
                </c:pt>
                <c:pt idx="1008">
                  <c:v>-7.0605633802816907</c:v>
                </c:pt>
                <c:pt idx="1009">
                  <c:v>-7.1943661971830997</c:v>
                </c:pt>
                <c:pt idx="1010">
                  <c:v>-7.3295774647887324</c:v>
                </c:pt>
                <c:pt idx="1011">
                  <c:v>-7.4380281690140855</c:v>
                </c:pt>
                <c:pt idx="1012">
                  <c:v>-7.5929577464788727</c:v>
                </c:pt>
                <c:pt idx="1013">
                  <c:v>-7.7267605633802816</c:v>
                </c:pt>
                <c:pt idx="1014">
                  <c:v>-7.869014084507044</c:v>
                </c:pt>
                <c:pt idx="1015">
                  <c:v>-8.0070422535211279</c:v>
                </c:pt>
                <c:pt idx="1016">
                  <c:v>-8.157746478873241</c:v>
                </c:pt>
                <c:pt idx="1017">
                  <c:v>-8.3084507042253524</c:v>
                </c:pt>
                <c:pt idx="1018">
                  <c:v>-8.4563380281690161</c:v>
                </c:pt>
                <c:pt idx="1019">
                  <c:v>-8.5887323943661986</c:v>
                </c:pt>
                <c:pt idx="1020">
                  <c:v>-8.774647887323944</c:v>
                </c:pt>
                <c:pt idx="1021">
                  <c:v>-8.9380281690140855</c:v>
                </c:pt>
                <c:pt idx="1022">
                  <c:v>-9.1183098591549321</c:v>
                </c:pt>
                <c:pt idx="1023">
                  <c:v>-9.2521126760563401</c:v>
                </c:pt>
                <c:pt idx="1024">
                  <c:v>-9.4661971830985934</c:v>
                </c:pt>
                <c:pt idx="1025">
                  <c:v>-9.6521126760563387</c:v>
                </c:pt>
                <c:pt idx="1026">
                  <c:v>-9.8549295774647909</c:v>
                </c:pt>
                <c:pt idx="1027">
                  <c:v>-10.025352112676057</c:v>
                </c:pt>
                <c:pt idx="1028">
                  <c:v>-10.257746478873239</c:v>
                </c:pt>
                <c:pt idx="1029">
                  <c:v>-10.473239436619718</c:v>
                </c:pt>
                <c:pt idx="1030">
                  <c:v>-10.711267605633804</c:v>
                </c:pt>
                <c:pt idx="1031">
                  <c:v>-10.929577464788732</c:v>
                </c:pt>
                <c:pt idx="1032">
                  <c:v>-11.194366197183099</c:v>
                </c:pt>
                <c:pt idx="1033">
                  <c:v>-11.450704225352112</c:v>
                </c:pt>
                <c:pt idx="1034">
                  <c:v>-11.725352112676058</c:v>
                </c:pt>
                <c:pt idx="1035">
                  <c:v>-11.969014084507043</c:v>
                </c:pt>
                <c:pt idx="1036">
                  <c:v>-12.2943661971831</c:v>
                </c:pt>
                <c:pt idx="1037">
                  <c:v>-12.598591549295776</c:v>
                </c:pt>
                <c:pt idx="1038">
                  <c:v>-12.932394366197183</c:v>
                </c:pt>
                <c:pt idx="1039">
                  <c:v>-13.138028169014085</c:v>
                </c:pt>
                <c:pt idx="1040">
                  <c:v>-13.571830985915494</c:v>
                </c:pt>
                <c:pt idx="1041">
                  <c:v>-13.950704225352114</c:v>
                </c:pt>
                <c:pt idx="1042">
                  <c:v>-14.352112676056338</c:v>
                </c:pt>
                <c:pt idx="1043">
                  <c:v>-14.704225352112678</c:v>
                </c:pt>
                <c:pt idx="1044">
                  <c:v>-15.169014084507044</c:v>
                </c:pt>
                <c:pt idx="1045">
                  <c:v>-15.619718309859159</c:v>
                </c:pt>
                <c:pt idx="1046">
                  <c:v>-16.084507042253524</c:v>
                </c:pt>
                <c:pt idx="1047">
                  <c:v>-16.535211267605636</c:v>
                </c:pt>
                <c:pt idx="1048">
                  <c:v>-17.070422535211268</c:v>
                </c:pt>
                <c:pt idx="1049">
                  <c:v>-17.591549295774652</c:v>
                </c:pt>
                <c:pt idx="1050">
                  <c:v>-18.140845070422536</c:v>
                </c:pt>
                <c:pt idx="1051">
                  <c:v>-18.661971830985916</c:v>
                </c:pt>
                <c:pt idx="1052">
                  <c:v>-19.281690140845072</c:v>
                </c:pt>
                <c:pt idx="1053">
                  <c:v>-19.887323943661972</c:v>
                </c:pt>
                <c:pt idx="1054">
                  <c:v>-20.549295774647888</c:v>
                </c:pt>
                <c:pt idx="1055">
                  <c:v>-21.126760563380284</c:v>
                </c:pt>
                <c:pt idx="1056">
                  <c:v>-21.87323943661972</c:v>
                </c:pt>
                <c:pt idx="1057">
                  <c:v>-22.563380281690144</c:v>
                </c:pt>
                <c:pt idx="1058">
                  <c:v>-23.30985915492958</c:v>
                </c:pt>
                <c:pt idx="1059">
                  <c:v>-24</c:v>
                </c:pt>
                <c:pt idx="1060">
                  <c:v>-24.816901408450708</c:v>
                </c:pt>
                <c:pt idx="1061">
                  <c:v>-25.619718309859159</c:v>
                </c:pt>
                <c:pt idx="1062">
                  <c:v>-26.450704225352116</c:v>
                </c:pt>
                <c:pt idx="1063">
                  <c:v>-27.267605633802823</c:v>
                </c:pt>
                <c:pt idx="1064">
                  <c:v>-28.169014084507044</c:v>
                </c:pt>
                <c:pt idx="1065">
                  <c:v>-29.04225352112676</c:v>
                </c:pt>
                <c:pt idx="1066">
                  <c:v>-29.957746478873243</c:v>
                </c:pt>
                <c:pt idx="1067">
                  <c:v>-30.802816901408452</c:v>
                </c:pt>
                <c:pt idx="1068">
                  <c:v>-31.788732394366203</c:v>
                </c:pt>
                <c:pt idx="1069">
                  <c:v>-32.74647887323944</c:v>
                </c:pt>
                <c:pt idx="1070">
                  <c:v>-33.74647887323944</c:v>
                </c:pt>
                <c:pt idx="1071">
                  <c:v>-34.83098591549296</c:v>
                </c:pt>
                <c:pt idx="1072">
                  <c:v>-35.802816901408448</c:v>
                </c:pt>
                <c:pt idx="1073">
                  <c:v>-36.7887323943662</c:v>
                </c:pt>
                <c:pt idx="1074">
                  <c:v>-37.816901408450711</c:v>
                </c:pt>
                <c:pt idx="1075">
                  <c:v>-38.760563380281695</c:v>
                </c:pt>
                <c:pt idx="1076">
                  <c:v>-39.859154929577471</c:v>
                </c:pt>
                <c:pt idx="1077">
                  <c:v>-40.901408450704231</c:v>
                </c:pt>
                <c:pt idx="1078">
                  <c:v>-41.971830985915496</c:v>
                </c:pt>
                <c:pt idx="1079">
                  <c:v>-43</c:v>
                </c:pt>
                <c:pt idx="1080">
                  <c:v>-44.112676056338024</c:v>
                </c:pt>
                <c:pt idx="1081">
                  <c:v>-45.154929577464792</c:v>
                </c:pt>
                <c:pt idx="1082">
                  <c:v>-46.225352112676063</c:v>
                </c:pt>
                <c:pt idx="1083">
                  <c:v>-47.169014084507047</c:v>
                </c:pt>
                <c:pt idx="1084">
                  <c:v>-48.295774647887335</c:v>
                </c:pt>
                <c:pt idx="1085">
                  <c:v>-49.338028169014088</c:v>
                </c:pt>
                <c:pt idx="1086">
                  <c:v>-50.394366197183103</c:v>
                </c:pt>
                <c:pt idx="1087">
                  <c:v>-51.295774647887328</c:v>
                </c:pt>
                <c:pt idx="1088">
                  <c:v>-52.408450704225359</c:v>
                </c:pt>
                <c:pt idx="1089">
                  <c:v>-53.422535211267615</c:v>
                </c:pt>
                <c:pt idx="1090">
                  <c:v>-54.422535211267608</c:v>
                </c:pt>
                <c:pt idx="1091">
                  <c:v>-55.295774647887328</c:v>
                </c:pt>
                <c:pt idx="1092">
                  <c:v>-56.338028169014088</c:v>
                </c:pt>
                <c:pt idx="1093">
                  <c:v>-57.267605633802823</c:v>
                </c:pt>
                <c:pt idx="1094">
                  <c:v>-58.225352112676056</c:v>
                </c:pt>
                <c:pt idx="1095">
                  <c:v>-59.08450704225352</c:v>
                </c:pt>
                <c:pt idx="1096">
                  <c:v>-60</c:v>
                </c:pt>
                <c:pt idx="1097">
                  <c:v>-60.859154929577464</c:v>
                </c:pt>
                <c:pt idx="1098">
                  <c:v>-61.704225352112687</c:v>
                </c:pt>
                <c:pt idx="1099">
                  <c:v>-62.394366197183103</c:v>
                </c:pt>
                <c:pt idx="1100">
                  <c:v>-63.253521126760567</c:v>
                </c:pt>
                <c:pt idx="1101">
                  <c:v>-64</c:v>
                </c:pt>
                <c:pt idx="1102">
                  <c:v>-64.760563380281695</c:v>
                </c:pt>
                <c:pt idx="1103">
                  <c:v>-65.126760563380302</c:v>
                </c:pt>
                <c:pt idx="1104">
                  <c:v>-66</c:v>
                </c:pt>
                <c:pt idx="1105">
                  <c:v>-66.661971830985934</c:v>
                </c:pt>
                <c:pt idx="1106">
                  <c:v>-67.309859154929583</c:v>
                </c:pt>
                <c:pt idx="1107">
                  <c:v>-67.788732394366207</c:v>
                </c:pt>
                <c:pt idx="1108">
                  <c:v>-68.422535211267601</c:v>
                </c:pt>
                <c:pt idx="1109">
                  <c:v>-68.943661971830991</c:v>
                </c:pt>
                <c:pt idx="1110">
                  <c:v>-69.450704225352126</c:v>
                </c:pt>
                <c:pt idx="1111">
                  <c:v>-69.887323943661968</c:v>
                </c:pt>
                <c:pt idx="1112">
                  <c:v>-70.352112676056336</c:v>
                </c:pt>
                <c:pt idx="1113">
                  <c:v>-70.732394366197198</c:v>
                </c:pt>
                <c:pt idx="1114">
                  <c:v>-71.126760563380287</c:v>
                </c:pt>
                <c:pt idx="1115">
                  <c:v>-71.35211267605635</c:v>
                </c:pt>
                <c:pt idx="1116">
                  <c:v>-71.732394366197184</c:v>
                </c:pt>
                <c:pt idx="1117">
                  <c:v>-72.000000000000014</c:v>
                </c:pt>
                <c:pt idx="1118">
                  <c:v>-72.267605633802816</c:v>
                </c:pt>
                <c:pt idx="1119">
                  <c:v>-72.35211267605635</c:v>
                </c:pt>
                <c:pt idx="1120">
                  <c:v>-72.619718309859167</c:v>
                </c:pt>
                <c:pt idx="1121">
                  <c:v>-72.774647887323951</c:v>
                </c:pt>
                <c:pt idx="1122">
                  <c:v>-72.91549295774648</c:v>
                </c:pt>
                <c:pt idx="1123">
                  <c:v>-72.91549295774648</c:v>
                </c:pt>
                <c:pt idx="1124">
                  <c:v>-73.042253521126767</c:v>
                </c:pt>
                <c:pt idx="1125">
                  <c:v>-73.09859154929579</c:v>
                </c:pt>
                <c:pt idx="1126">
                  <c:v>-73.140845070422543</c:v>
                </c:pt>
                <c:pt idx="1127">
                  <c:v>-73.09859154929579</c:v>
                </c:pt>
                <c:pt idx="1128">
                  <c:v>-73.070422535211264</c:v>
                </c:pt>
                <c:pt idx="1129">
                  <c:v>-73</c:v>
                </c:pt>
                <c:pt idx="1130">
                  <c:v>-72.929577464788736</c:v>
                </c:pt>
                <c:pt idx="1131">
                  <c:v>-72.718309859154942</c:v>
                </c:pt>
                <c:pt idx="1132">
                  <c:v>-72.633802816901422</c:v>
                </c:pt>
                <c:pt idx="1133">
                  <c:v>-72.478873239436638</c:v>
                </c:pt>
                <c:pt idx="1134">
                  <c:v>-72.323943661971839</c:v>
                </c:pt>
                <c:pt idx="1135">
                  <c:v>-71.591549295774655</c:v>
                </c:pt>
                <c:pt idx="1136">
                  <c:v>-71.647887323943664</c:v>
                </c:pt>
                <c:pt idx="1137">
                  <c:v>-71.436619718309871</c:v>
                </c:pt>
                <c:pt idx="1138">
                  <c:v>-71.211267605633807</c:v>
                </c:pt>
                <c:pt idx="1139">
                  <c:v>-70.845070422535215</c:v>
                </c:pt>
                <c:pt idx="1140">
                  <c:v>-70.591549295774655</c:v>
                </c:pt>
                <c:pt idx="1141">
                  <c:v>-70.267605633802816</c:v>
                </c:pt>
                <c:pt idx="1142">
                  <c:v>-69.943661971830991</c:v>
                </c:pt>
                <c:pt idx="1143">
                  <c:v>-69.563380281690144</c:v>
                </c:pt>
                <c:pt idx="1144">
                  <c:v>-69.183098591549296</c:v>
                </c:pt>
                <c:pt idx="1145">
                  <c:v>-68.774647887323951</c:v>
                </c:pt>
                <c:pt idx="1146">
                  <c:v>-68.366197183098592</c:v>
                </c:pt>
                <c:pt idx="1147">
                  <c:v>-67.859154929577471</c:v>
                </c:pt>
                <c:pt idx="1148">
                  <c:v>-67.450704225352126</c:v>
                </c:pt>
                <c:pt idx="1149">
                  <c:v>-66.985915492957758</c:v>
                </c:pt>
                <c:pt idx="1150">
                  <c:v>-66.521126760563391</c:v>
                </c:pt>
                <c:pt idx="1151">
                  <c:v>-65.929577464788736</c:v>
                </c:pt>
                <c:pt idx="1152">
                  <c:v>-65.464788732394382</c:v>
                </c:pt>
                <c:pt idx="1153">
                  <c:v>-64.957746478873247</c:v>
                </c:pt>
                <c:pt idx="1154">
                  <c:v>-64.436619718309871</c:v>
                </c:pt>
                <c:pt idx="1155">
                  <c:v>-63.830985915492967</c:v>
                </c:pt>
                <c:pt idx="1156">
                  <c:v>-63.309859154929583</c:v>
                </c:pt>
                <c:pt idx="1157">
                  <c:v>-62.732394366197184</c:v>
                </c:pt>
                <c:pt idx="1158">
                  <c:v>-62.16901408450704</c:v>
                </c:pt>
                <c:pt idx="1159">
                  <c:v>-61.563380281690151</c:v>
                </c:pt>
                <c:pt idx="1160">
                  <c:v>-60.97183098591551</c:v>
                </c:pt>
                <c:pt idx="1161">
                  <c:v>-60.366197183098606</c:v>
                </c:pt>
                <c:pt idx="1162">
                  <c:v>-59.760563380281688</c:v>
                </c:pt>
                <c:pt idx="1163">
                  <c:v>-59.08450704225352</c:v>
                </c:pt>
                <c:pt idx="1164">
                  <c:v>-58.492957746478872</c:v>
                </c:pt>
                <c:pt idx="1165">
                  <c:v>-57.859154929577478</c:v>
                </c:pt>
                <c:pt idx="1166">
                  <c:v>-57.239436619718319</c:v>
                </c:pt>
                <c:pt idx="1167">
                  <c:v>-56.408450704225359</c:v>
                </c:pt>
                <c:pt idx="1168">
                  <c:v>-55.845070422535223</c:v>
                </c:pt>
                <c:pt idx="1169">
                  <c:v>-55.211267605633807</c:v>
                </c:pt>
                <c:pt idx="1170">
                  <c:v>-54.563380281690144</c:v>
                </c:pt>
                <c:pt idx="1171">
                  <c:v>-53.845070422535208</c:v>
                </c:pt>
                <c:pt idx="1172">
                  <c:v>-53.211267605633807</c:v>
                </c:pt>
                <c:pt idx="1173">
                  <c:v>-52.549295774647888</c:v>
                </c:pt>
                <c:pt idx="1174">
                  <c:v>-51.887323943661976</c:v>
                </c:pt>
                <c:pt idx="1175">
                  <c:v>-51.197183098591552</c:v>
                </c:pt>
                <c:pt idx="1176">
                  <c:v>-50.535211267605639</c:v>
                </c:pt>
                <c:pt idx="1177">
                  <c:v>-49.859154929577471</c:v>
                </c:pt>
                <c:pt idx="1178">
                  <c:v>-49.183098591549303</c:v>
                </c:pt>
                <c:pt idx="1179">
                  <c:v>-48.492957746478879</c:v>
                </c:pt>
                <c:pt idx="1180">
                  <c:v>-47.830985915492967</c:v>
                </c:pt>
                <c:pt idx="1181">
                  <c:v>-47.169014084507047</c:v>
                </c:pt>
                <c:pt idx="1182">
                  <c:v>-46.521126760563384</c:v>
                </c:pt>
                <c:pt idx="1183">
                  <c:v>-45.802816901408448</c:v>
                </c:pt>
                <c:pt idx="1184">
                  <c:v>-45.154929577464792</c:v>
                </c:pt>
                <c:pt idx="1185">
                  <c:v>-44.492957746478879</c:v>
                </c:pt>
                <c:pt idx="1186">
                  <c:v>-43.845070422535215</c:v>
                </c:pt>
                <c:pt idx="1187">
                  <c:v>-43.154929577464785</c:v>
                </c:pt>
                <c:pt idx="1188">
                  <c:v>-42.535211267605639</c:v>
                </c:pt>
                <c:pt idx="1189">
                  <c:v>-41.887323943661976</c:v>
                </c:pt>
                <c:pt idx="1190">
                  <c:v>-41.267605633802816</c:v>
                </c:pt>
                <c:pt idx="1191">
                  <c:v>-40.605633802816904</c:v>
                </c:pt>
                <c:pt idx="1192">
                  <c:v>-39.985915492957751</c:v>
                </c:pt>
                <c:pt idx="1193">
                  <c:v>-39.352112676056343</c:v>
                </c:pt>
                <c:pt idx="1194">
                  <c:v>-38.74647887323944</c:v>
                </c:pt>
                <c:pt idx="1195">
                  <c:v>-38.098591549295776</c:v>
                </c:pt>
                <c:pt idx="1196">
                  <c:v>-37.507042253521135</c:v>
                </c:pt>
                <c:pt idx="1197">
                  <c:v>-36.91549295774648</c:v>
                </c:pt>
                <c:pt idx="1198">
                  <c:v>-36.323943661971839</c:v>
                </c:pt>
                <c:pt idx="1199">
                  <c:v>-35.985915492957751</c:v>
                </c:pt>
                <c:pt idx="1200">
                  <c:v>-35.267605633802823</c:v>
                </c:pt>
                <c:pt idx="1201">
                  <c:v>-34.647887323943664</c:v>
                </c:pt>
                <c:pt idx="1202">
                  <c:v>-34.070422535211272</c:v>
                </c:pt>
                <c:pt idx="1203">
                  <c:v>-33.450704225352119</c:v>
                </c:pt>
                <c:pt idx="1204">
                  <c:v>-32.91549295774648</c:v>
                </c:pt>
                <c:pt idx="1205">
                  <c:v>-32.338028169014088</c:v>
                </c:pt>
                <c:pt idx="1206">
                  <c:v>-31.802816901408455</c:v>
                </c:pt>
                <c:pt idx="1207">
                  <c:v>-31.239436619718319</c:v>
                </c:pt>
                <c:pt idx="1208">
                  <c:v>-30.732394366197184</c:v>
                </c:pt>
                <c:pt idx="1209">
                  <c:v>-30.2112676056338</c:v>
                </c:pt>
                <c:pt idx="1210">
                  <c:v>-29.690140845070427</c:v>
                </c:pt>
                <c:pt idx="1211">
                  <c:v>-29.154929577464795</c:v>
                </c:pt>
                <c:pt idx="1212">
                  <c:v>-28.690140845070431</c:v>
                </c:pt>
                <c:pt idx="1213">
                  <c:v>-28.183098591549296</c:v>
                </c:pt>
                <c:pt idx="1214">
                  <c:v>-27.690140845070424</c:v>
                </c:pt>
                <c:pt idx="1215">
                  <c:v>-27.1830985915493</c:v>
                </c:pt>
                <c:pt idx="1216">
                  <c:v>-26.760563380281692</c:v>
                </c:pt>
                <c:pt idx="1217">
                  <c:v>-26.295774647887328</c:v>
                </c:pt>
                <c:pt idx="1218">
                  <c:v>-25.83098591549296</c:v>
                </c:pt>
                <c:pt idx="1219">
                  <c:v>-25.380281690140848</c:v>
                </c:pt>
                <c:pt idx="1220">
                  <c:v>-24.957746478873243</c:v>
                </c:pt>
                <c:pt idx="1221">
                  <c:v>-24.52112676056338</c:v>
                </c:pt>
                <c:pt idx="1222">
                  <c:v>-24.098591549295779</c:v>
                </c:pt>
                <c:pt idx="1223">
                  <c:v>-23.676056338028172</c:v>
                </c:pt>
                <c:pt idx="1224">
                  <c:v>-23.281690140845072</c:v>
                </c:pt>
                <c:pt idx="1225">
                  <c:v>-22.873239436619723</c:v>
                </c:pt>
                <c:pt idx="1226">
                  <c:v>-22.478873239436624</c:v>
                </c:pt>
                <c:pt idx="1227">
                  <c:v>-22.070422535211268</c:v>
                </c:pt>
                <c:pt idx="1228">
                  <c:v>-21.718309859154932</c:v>
                </c:pt>
                <c:pt idx="1229">
                  <c:v>-21.338028169014084</c:v>
                </c:pt>
                <c:pt idx="1230">
                  <c:v>-20.971830985915496</c:v>
                </c:pt>
                <c:pt idx="1231">
                  <c:v>-20.563380281690144</c:v>
                </c:pt>
                <c:pt idx="1232">
                  <c:v>-20.253521126760564</c:v>
                </c:pt>
                <c:pt idx="1233">
                  <c:v>-19.91549295774648</c:v>
                </c:pt>
                <c:pt idx="1234">
                  <c:v>-19.577464788732399</c:v>
                </c:pt>
                <c:pt idx="1235">
                  <c:v>-19.22535211267606</c:v>
                </c:pt>
                <c:pt idx="1236">
                  <c:v>-18.915492957746483</c:v>
                </c:pt>
                <c:pt idx="1237">
                  <c:v>-18.591549295774652</c:v>
                </c:pt>
                <c:pt idx="1238">
                  <c:v>-18.281690140845068</c:v>
                </c:pt>
                <c:pt idx="1239">
                  <c:v>-17.971830985915496</c:v>
                </c:pt>
                <c:pt idx="1240">
                  <c:v>-17.676056338028172</c:v>
                </c:pt>
                <c:pt idx="1241">
                  <c:v>-17.380281690140848</c:v>
                </c:pt>
                <c:pt idx="1242">
                  <c:v>-17.098591549295776</c:v>
                </c:pt>
                <c:pt idx="1243">
                  <c:v>-16.802816901408452</c:v>
                </c:pt>
                <c:pt idx="1244">
                  <c:v>-16.535211267605636</c:v>
                </c:pt>
                <c:pt idx="1245">
                  <c:v>-16.253521126760567</c:v>
                </c:pt>
                <c:pt idx="1246">
                  <c:v>-15.985915492957748</c:v>
                </c:pt>
                <c:pt idx="1247">
                  <c:v>-15.71830985915493</c:v>
                </c:pt>
                <c:pt idx="1248">
                  <c:v>-15.464788732394366</c:v>
                </c:pt>
                <c:pt idx="1249">
                  <c:v>-15.211267605633806</c:v>
                </c:pt>
                <c:pt idx="1250">
                  <c:v>-14.971830985915494</c:v>
                </c:pt>
                <c:pt idx="1251">
                  <c:v>-14.732394366197186</c:v>
                </c:pt>
                <c:pt idx="1252">
                  <c:v>-14.492957746478874</c:v>
                </c:pt>
                <c:pt idx="1253">
                  <c:v>-14.26760563380282</c:v>
                </c:pt>
                <c:pt idx="1254">
                  <c:v>-14.040845070422534</c:v>
                </c:pt>
                <c:pt idx="1255">
                  <c:v>-13.816901408450706</c:v>
                </c:pt>
                <c:pt idx="1256">
                  <c:v>-13.602816901408451</c:v>
                </c:pt>
                <c:pt idx="1257">
                  <c:v>-13.391549295774649</c:v>
                </c:pt>
                <c:pt idx="1258">
                  <c:v>-13.183098591549298</c:v>
                </c:pt>
                <c:pt idx="1259">
                  <c:v>-12.97887323943662</c:v>
                </c:pt>
                <c:pt idx="1260">
                  <c:v>-12.784507042253523</c:v>
                </c:pt>
                <c:pt idx="1261">
                  <c:v>-12.588732394366199</c:v>
                </c:pt>
                <c:pt idx="1262">
                  <c:v>-12.407042253521128</c:v>
                </c:pt>
                <c:pt idx="1263">
                  <c:v>-12.181690140845072</c:v>
                </c:pt>
                <c:pt idx="1264">
                  <c:v>-12.016901408450707</c:v>
                </c:pt>
                <c:pt idx="1265">
                  <c:v>-11.833802816901411</c:v>
                </c:pt>
                <c:pt idx="1266">
                  <c:v>-11.669014084507044</c:v>
                </c:pt>
                <c:pt idx="1267">
                  <c:v>-11.491549295774648</c:v>
                </c:pt>
                <c:pt idx="1268">
                  <c:v>-11.329577464788734</c:v>
                </c:pt>
                <c:pt idx="1269">
                  <c:v>-11.166197183098593</c:v>
                </c:pt>
                <c:pt idx="1270">
                  <c:v>-11.007042253521128</c:v>
                </c:pt>
                <c:pt idx="1271">
                  <c:v>-10.849295774647889</c:v>
                </c:pt>
                <c:pt idx="1272">
                  <c:v>-10.698591549295775</c:v>
                </c:pt>
                <c:pt idx="1273">
                  <c:v>-10.550704225352113</c:v>
                </c:pt>
                <c:pt idx="1274">
                  <c:v>-10.405633802816903</c:v>
                </c:pt>
                <c:pt idx="1275">
                  <c:v>-10.25492957746479</c:v>
                </c:pt>
                <c:pt idx="1276">
                  <c:v>-10.121126760563381</c:v>
                </c:pt>
                <c:pt idx="1277">
                  <c:v>-9.9816901408450711</c:v>
                </c:pt>
                <c:pt idx="1278">
                  <c:v>-9.8535211267605636</c:v>
                </c:pt>
                <c:pt idx="1279">
                  <c:v>-9.7112676056338039</c:v>
                </c:pt>
                <c:pt idx="1280">
                  <c:v>-9.5845070422535219</c:v>
                </c:pt>
                <c:pt idx="1281">
                  <c:v>-9.4591549295774655</c:v>
                </c:pt>
                <c:pt idx="1282">
                  <c:v>-9.3394366197183096</c:v>
                </c:pt>
                <c:pt idx="1283">
                  <c:v>-9.2154929577464788</c:v>
                </c:pt>
                <c:pt idx="1284">
                  <c:v>-9.1042253521126764</c:v>
                </c:pt>
                <c:pt idx="1285">
                  <c:v>-8.9957746478873251</c:v>
                </c:pt>
                <c:pt idx="1286">
                  <c:v>-8.8802816901408459</c:v>
                </c:pt>
                <c:pt idx="1287">
                  <c:v>-8.7633802816901429</c:v>
                </c:pt>
                <c:pt idx="1288">
                  <c:v>-8.6605633802816904</c:v>
                </c:pt>
                <c:pt idx="1289">
                  <c:v>-8.5633802816901436</c:v>
                </c:pt>
                <c:pt idx="1290">
                  <c:v>-8.4605633802816911</c:v>
                </c:pt>
                <c:pt idx="1291">
                  <c:v>-8.3591549295774659</c:v>
                </c:pt>
                <c:pt idx="1292">
                  <c:v>-8.2605633802816918</c:v>
                </c:pt>
                <c:pt idx="1293">
                  <c:v>-8.1676056338028182</c:v>
                </c:pt>
                <c:pt idx="1294">
                  <c:v>-8.0732394366197173</c:v>
                </c:pt>
                <c:pt idx="1295">
                  <c:v>-7.9676056338028189</c:v>
                </c:pt>
                <c:pt idx="1296">
                  <c:v>-7.8830985915492962</c:v>
                </c:pt>
                <c:pt idx="1297">
                  <c:v>-7.7971830985915496</c:v>
                </c:pt>
                <c:pt idx="1298">
                  <c:v>-7.7169014084507044</c:v>
                </c:pt>
                <c:pt idx="1299">
                  <c:v>-7.6309859154929596</c:v>
                </c:pt>
                <c:pt idx="1300">
                  <c:v>-7.5492957746478888</c:v>
                </c:pt>
                <c:pt idx="1301">
                  <c:v>-7.4718309859154948</c:v>
                </c:pt>
                <c:pt idx="1302">
                  <c:v>-7.3957746478873245</c:v>
                </c:pt>
                <c:pt idx="1303">
                  <c:v>-7.3211267605633799</c:v>
                </c:pt>
                <c:pt idx="1304">
                  <c:v>-7.249295774647889</c:v>
                </c:pt>
                <c:pt idx="1305">
                  <c:v>-7.176056338028169</c:v>
                </c:pt>
                <c:pt idx="1306">
                  <c:v>-7.1028169014084508</c:v>
                </c:pt>
                <c:pt idx="1307">
                  <c:v>-7.0338028169014093</c:v>
                </c:pt>
                <c:pt idx="1308">
                  <c:v>-6.9647887323943669</c:v>
                </c:pt>
                <c:pt idx="1309">
                  <c:v>-6.9014084507042259</c:v>
                </c:pt>
                <c:pt idx="1310">
                  <c:v>-6.8380281690140858</c:v>
                </c:pt>
                <c:pt idx="1311">
                  <c:v>-6.767605633802817</c:v>
                </c:pt>
                <c:pt idx="1312">
                  <c:v>-6.7098591549295783</c:v>
                </c:pt>
                <c:pt idx="1313">
                  <c:v>-6.6563380281690145</c:v>
                </c:pt>
                <c:pt idx="1314">
                  <c:v>-6.5971830985915494</c:v>
                </c:pt>
                <c:pt idx="1315">
                  <c:v>-6.5408450704225354</c:v>
                </c:pt>
                <c:pt idx="1316">
                  <c:v>-6.4845070422535223</c:v>
                </c:pt>
                <c:pt idx="1317">
                  <c:v>-6.4380281690140855</c:v>
                </c:pt>
                <c:pt idx="1318">
                  <c:v>-6.3901408450704231</c:v>
                </c:pt>
                <c:pt idx="1319">
                  <c:v>-6.3323943661971835</c:v>
                </c:pt>
                <c:pt idx="1320">
                  <c:v>-6.2816901408450709</c:v>
                </c:pt>
                <c:pt idx="1321">
                  <c:v>-6.235211267605635</c:v>
                </c:pt>
                <c:pt idx="1322">
                  <c:v>-6.1929577464788732</c:v>
                </c:pt>
                <c:pt idx="1323">
                  <c:v>-6.1422535211267606</c:v>
                </c:pt>
                <c:pt idx="1324">
                  <c:v>-6.1042253521126764</c:v>
                </c:pt>
                <c:pt idx="1325">
                  <c:v>-6.0619718309859163</c:v>
                </c:pt>
                <c:pt idx="1326">
                  <c:v>-6.0253521126760567</c:v>
                </c:pt>
                <c:pt idx="1327">
                  <c:v>-5.9647887323943669</c:v>
                </c:pt>
                <c:pt idx="1328">
                  <c:v>-5.9239436619718315</c:v>
                </c:pt>
                <c:pt idx="1329">
                  <c:v>-5.8845070422535217</c:v>
                </c:pt>
                <c:pt idx="1330">
                  <c:v>-5.8492957746478877</c:v>
                </c:pt>
                <c:pt idx="1331">
                  <c:v>-5.8098591549295788</c:v>
                </c:pt>
                <c:pt idx="1332">
                  <c:v>-5.7774647887323951</c:v>
                </c:pt>
                <c:pt idx="1333">
                  <c:v>-5.746478873239437</c:v>
                </c:pt>
                <c:pt idx="1334">
                  <c:v>-5.7126760563380286</c:v>
                </c:pt>
                <c:pt idx="1335">
                  <c:v>-5.676056338028169</c:v>
                </c:pt>
                <c:pt idx="1336">
                  <c:v>-5.6464788732394364</c:v>
                </c:pt>
                <c:pt idx="1337">
                  <c:v>-5.612676056338028</c:v>
                </c:pt>
                <c:pt idx="1338">
                  <c:v>-5.5929577464788727</c:v>
                </c:pt>
                <c:pt idx="1339">
                  <c:v>-5.5605633802816916</c:v>
                </c:pt>
                <c:pt idx="1340">
                  <c:v>-5.5380281690140851</c:v>
                </c:pt>
                <c:pt idx="1341">
                  <c:v>-5.5112676056338037</c:v>
                </c:pt>
                <c:pt idx="1342">
                  <c:v>-5.4943661971830995</c:v>
                </c:pt>
                <c:pt idx="1343">
                  <c:v>-5.4549295774647888</c:v>
                </c:pt>
                <c:pt idx="1344">
                  <c:v>-5.4352112676056334</c:v>
                </c:pt>
                <c:pt idx="1345">
                  <c:v>-5.4126760563380287</c:v>
                </c:pt>
                <c:pt idx="1346">
                  <c:v>-5.3957746478873245</c:v>
                </c:pt>
                <c:pt idx="1347">
                  <c:v>-5.3690140845070422</c:v>
                </c:pt>
                <c:pt idx="1348">
                  <c:v>-5.3521126760563389</c:v>
                </c:pt>
                <c:pt idx="1349">
                  <c:v>-5.3323943661971835</c:v>
                </c:pt>
                <c:pt idx="1350">
                  <c:v>-5.3169014084507049</c:v>
                </c:pt>
                <c:pt idx="1351">
                  <c:v>-5.2915492957746491</c:v>
                </c:pt>
                <c:pt idx="1352">
                  <c:v>-5.2802816901408454</c:v>
                </c:pt>
                <c:pt idx="1353">
                  <c:v>-5.2647887323943667</c:v>
                </c:pt>
                <c:pt idx="1354">
                  <c:v>-5.2521126760563384</c:v>
                </c:pt>
                <c:pt idx="1355">
                  <c:v>-5.2309859154929583</c:v>
                </c:pt>
                <c:pt idx="1356">
                  <c:v>-5.2197183098591555</c:v>
                </c:pt>
                <c:pt idx="1357">
                  <c:v>-5.2084507042253518</c:v>
                </c:pt>
                <c:pt idx="1358">
                  <c:v>-5.1985915492957746</c:v>
                </c:pt>
                <c:pt idx="1359">
                  <c:v>-5.1661971830985918</c:v>
                </c:pt>
                <c:pt idx="1360">
                  <c:v>-5.1605633802816904</c:v>
                </c:pt>
                <c:pt idx="1361">
                  <c:v>-5.1507042253521131</c:v>
                </c:pt>
                <c:pt idx="1362">
                  <c:v>-5.1394366197183103</c:v>
                </c:pt>
                <c:pt idx="1363">
                  <c:v>-5.1295774647887322</c:v>
                </c:pt>
                <c:pt idx="1364">
                  <c:v>-5.119718309859155</c:v>
                </c:pt>
                <c:pt idx="1365">
                  <c:v>-5.1084507042253522</c:v>
                </c:pt>
                <c:pt idx="1366">
                  <c:v>-5.1056338028169028</c:v>
                </c:pt>
                <c:pt idx="1367">
                  <c:v>-5.0943661971830991</c:v>
                </c:pt>
                <c:pt idx="1368">
                  <c:v>-5.0859154929577475</c:v>
                </c:pt>
                <c:pt idx="1369">
                  <c:v>-5.0816901408450708</c:v>
                </c:pt>
                <c:pt idx="1370">
                  <c:v>-5.0774647887323949</c:v>
                </c:pt>
                <c:pt idx="1371">
                  <c:v>-5.0676056338028168</c:v>
                </c:pt>
                <c:pt idx="1372">
                  <c:v>-5.0676056338028168</c:v>
                </c:pt>
                <c:pt idx="1373">
                  <c:v>-5.0605633802816907</c:v>
                </c:pt>
                <c:pt idx="1374">
                  <c:v>-5.0619718309859163</c:v>
                </c:pt>
                <c:pt idx="1375">
                  <c:v>-5.0478873239436624</c:v>
                </c:pt>
                <c:pt idx="1376">
                  <c:v>-5.0436619718309865</c:v>
                </c:pt>
                <c:pt idx="1377">
                  <c:v>-5.0436619718309865</c:v>
                </c:pt>
                <c:pt idx="1378">
                  <c:v>-5.0408450704225354</c:v>
                </c:pt>
                <c:pt idx="1379">
                  <c:v>-5.0380281690140842</c:v>
                </c:pt>
                <c:pt idx="1380">
                  <c:v>-5.0380281690140842</c:v>
                </c:pt>
                <c:pt idx="1381">
                  <c:v>-5.0408450704225354</c:v>
                </c:pt>
                <c:pt idx="1382">
                  <c:v>-5.0394366197183107</c:v>
                </c:pt>
                <c:pt idx="1383">
                  <c:v>-5.0309859154929581</c:v>
                </c:pt>
                <c:pt idx="1384">
                  <c:v>-5.0380281690140842</c:v>
                </c:pt>
                <c:pt idx="1385">
                  <c:v>-5.0380281690140842</c:v>
                </c:pt>
                <c:pt idx="1386">
                  <c:v>-5.0436619718309865</c:v>
                </c:pt>
                <c:pt idx="1387">
                  <c:v>-5.0366197183098604</c:v>
                </c:pt>
                <c:pt idx="1388">
                  <c:v>-5.0478873239436624</c:v>
                </c:pt>
                <c:pt idx="1389">
                  <c:v>-5.0535211267605638</c:v>
                </c:pt>
                <c:pt idx="1390">
                  <c:v>-5.0549295774647893</c:v>
                </c:pt>
                <c:pt idx="1391">
                  <c:v>-5.0323943661971837</c:v>
                </c:pt>
                <c:pt idx="1392">
                  <c:v>-5.0464788732394368</c:v>
                </c:pt>
                <c:pt idx="1393">
                  <c:v>-5.0521126760563391</c:v>
                </c:pt>
                <c:pt idx="1394">
                  <c:v>-5.0507042253521126</c:v>
                </c:pt>
                <c:pt idx="1395">
                  <c:v>-5.063380281690141</c:v>
                </c:pt>
                <c:pt idx="1396">
                  <c:v>-5.063380281690141</c:v>
                </c:pt>
                <c:pt idx="1397">
                  <c:v>-5.0676056338028168</c:v>
                </c:pt>
                <c:pt idx="1398">
                  <c:v>-5.0816901408450708</c:v>
                </c:pt>
                <c:pt idx="1399">
                  <c:v>-5.0830985915492963</c:v>
                </c:pt>
              </c:numCache>
            </c:numRef>
          </c:yVal>
          <c:smooth val="1"/>
        </c:ser>
        <c:ser>
          <c:idx val="1"/>
          <c:order val="1"/>
          <c:tx>
            <c:v>w glucose</c:v>
          </c:tx>
          <c:spPr>
            <a:ln w="2540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('GOx 100mM glucose'!$A$23:$A$722,'GOx 100mM glucose'!$A$725:$A$1424)</c:f>
              <c:numCache>
                <c:formatCode>General</c:formatCode>
                <c:ptCount val="1400"/>
                <c:pt idx="0">
                  <c:v>-0.19900000000000001</c:v>
                </c:pt>
                <c:pt idx="1">
                  <c:v>-0.19800000000000001</c:v>
                </c:pt>
                <c:pt idx="2">
                  <c:v>-0.19700000000000001</c:v>
                </c:pt>
                <c:pt idx="3">
                  <c:v>-0.19600000000000001</c:v>
                </c:pt>
                <c:pt idx="4">
                  <c:v>-0.19500000000000001</c:v>
                </c:pt>
                <c:pt idx="5">
                  <c:v>-0.19400000000000001</c:v>
                </c:pt>
                <c:pt idx="6">
                  <c:v>-0.193</c:v>
                </c:pt>
                <c:pt idx="7">
                  <c:v>-0.192</c:v>
                </c:pt>
                <c:pt idx="8">
                  <c:v>-0.191</c:v>
                </c:pt>
                <c:pt idx="9">
                  <c:v>-0.19</c:v>
                </c:pt>
                <c:pt idx="10">
                  <c:v>-0.189</c:v>
                </c:pt>
                <c:pt idx="11">
                  <c:v>-0.188</c:v>
                </c:pt>
                <c:pt idx="12">
                  <c:v>-0.187</c:v>
                </c:pt>
                <c:pt idx="13">
                  <c:v>-0.186</c:v>
                </c:pt>
                <c:pt idx="14">
                  <c:v>-0.185</c:v>
                </c:pt>
                <c:pt idx="15">
                  <c:v>-0.184</c:v>
                </c:pt>
                <c:pt idx="16">
                  <c:v>-0.183</c:v>
                </c:pt>
                <c:pt idx="17">
                  <c:v>-0.182</c:v>
                </c:pt>
                <c:pt idx="18">
                  <c:v>-0.18099999999999999</c:v>
                </c:pt>
                <c:pt idx="19">
                  <c:v>-0.18</c:v>
                </c:pt>
                <c:pt idx="20">
                  <c:v>-0.17899999999999999</c:v>
                </c:pt>
                <c:pt idx="21">
                  <c:v>-0.17799999999999999</c:v>
                </c:pt>
                <c:pt idx="22">
                  <c:v>-0.17699999999999999</c:v>
                </c:pt>
                <c:pt idx="23">
                  <c:v>-0.17599999999999999</c:v>
                </c:pt>
                <c:pt idx="24">
                  <c:v>-0.17499999999999999</c:v>
                </c:pt>
                <c:pt idx="25">
                  <c:v>-0.17399999999999999</c:v>
                </c:pt>
                <c:pt idx="26">
                  <c:v>-0.17299999999999999</c:v>
                </c:pt>
                <c:pt idx="27">
                  <c:v>-0.17199999999999999</c:v>
                </c:pt>
                <c:pt idx="28">
                  <c:v>-0.17100000000000001</c:v>
                </c:pt>
                <c:pt idx="29">
                  <c:v>-0.17</c:v>
                </c:pt>
                <c:pt idx="30">
                  <c:v>-0.16900000000000001</c:v>
                </c:pt>
                <c:pt idx="31">
                  <c:v>-0.16800000000000001</c:v>
                </c:pt>
                <c:pt idx="32">
                  <c:v>-0.16700000000000001</c:v>
                </c:pt>
                <c:pt idx="33">
                  <c:v>-0.16600000000000001</c:v>
                </c:pt>
                <c:pt idx="34">
                  <c:v>-0.16500000000000001</c:v>
                </c:pt>
                <c:pt idx="35">
                  <c:v>-0.16400000000000001</c:v>
                </c:pt>
                <c:pt idx="36">
                  <c:v>-0.16300000000000001</c:v>
                </c:pt>
                <c:pt idx="37">
                  <c:v>-0.16200000000000001</c:v>
                </c:pt>
                <c:pt idx="38">
                  <c:v>-0.161</c:v>
                </c:pt>
                <c:pt idx="39">
                  <c:v>-0.16</c:v>
                </c:pt>
                <c:pt idx="40">
                  <c:v>-0.159</c:v>
                </c:pt>
                <c:pt idx="41">
                  <c:v>-0.158</c:v>
                </c:pt>
                <c:pt idx="42">
                  <c:v>-0.157</c:v>
                </c:pt>
                <c:pt idx="43">
                  <c:v>-0.156</c:v>
                </c:pt>
                <c:pt idx="44">
                  <c:v>-0.155</c:v>
                </c:pt>
                <c:pt idx="45">
                  <c:v>-0.154</c:v>
                </c:pt>
                <c:pt idx="46">
                  <c:v>-0.153</c:v>
                </c:pt>
                <c:pt idx="47">
                  <c:v>-0.152</c:v>
                </c:pt>
                <c:pt idx="48">
                  <c:v>-0.151</c:v>
                </c:pt>
                <c:pt idx="49">
                  <c:v>-0.15</c:v>
                </c:pt>
                <c:pt idx="50">
                  <c:v>-0.14899999999999999</c:v>
                </c:pt>
                <c:pt idx="51">
                  <c:v>-0.14799999999999999</c:v>
                </c:pt>
                <c:pt idx="52">
                  <c:v>-0.14699999999999999</c:v>
                </c:pt>
                <c:pt idx="53">
                  <c:v>-0.14599999999999999</c:v>
                </c:pt>
                <c:pt idx="54">
                  <c:v>-0.14499999999999999</c:v>
                </c:pt>
                <c:pt idx="55">
                  <c:v>-0.14399999999999999</c:v>
                </c:pt>
                <c:pt idx="56">
                  <c:v>-0.14299999999999999</c:v>
                </c:pt>
                <c:pt idx="57">
                  <c:v>-0.14199999999999999</c:v>
                </c:pt>
                <c:pt idx="58">
                  <c:v>-0.14099999999999999</c:v>
                </c:pt>
                <c:pt idx="59">
                  <c:v>-0.14000000000000001</c:v>
                </c:pt>
                <c:pt idx="60">
                  <c:v>-0.13900000000000001</c:v>
                </c:pt>
                <c:pt idx="61">
                  <c:v>-0.13800000000000001</c:v>
                </c:pt>
                <c:pt idx="62">
                  <c:v>-0.13700000000000001</c:v>
                </c:pt>
                <c:pt idx="63">
                  <c:v>-0.13600000000000001</c:v>
                </c:pt>
                <c:pt idx="64">
                  <c:v>-0.13500000000000001</c:v>
                </c:pt>
                <c:pt idx="65">
                  <c:v>-0.13400000000000001</c:v>
                </c:pt>
                <c:pt idx="66">
                  <c:v>-0.13300000000000001</c:v>
                </c:pt>
                <c:pt idx="67">
                  <c:v>-0.13200000000000001</c:v>
                </c:pt>
                <c:pt idx="68">
                  <c:v>-0.13100000000000001</c:v>
                </c:pt>
                <c:pt idx="69">
                  <c:v>-0.13</c:v>
                </c:pt>
                <c:pt idx="70">
                  <c:v>-0.129</c:v>
                </c:pt>
                <c:pt idx="71">
                  <c:v>-0.128</c:v>
                </c:pt>
                <c:pt idx="72">
                  <c:v>-0.127</c:v>
                </c:pt>
                <c:pt idx="73">
                  <c:v>-0.126</c:v>
                </c:pt>
                <c:pt idx="74">
                  <c:v>-0.125</c:v>
                </c:pt>
                <c:pt idx="75">
                  <c:v>-0.124</c:v>
                </c:pt>
                <c:pt idx="76">
                  <c:v>-0.123</c:v>
                </c:pt>
                <c:pt idx="77">
                  <c:v>-0.122</c:v>
                </c:pt>
                <c:pt idx="78">
                  <c:v>-0.121</c:v>
                </c:pt>
                <c:pt idx="79">
                  <c:v>-0.12</c:v>
                </c:pt>
                <c:pt idx="80">
                  <c:v>-0.11899999999999999</c:v>
                </c:pt>
                <c:pt idx="81">
                  <c:v>-0.11799999999999999</c:v>
                </c:pt>
                <c:pt idx="82">
                  <c:v>-0.11700000000000001</c:v>
                </c:pt>
                <c:pt idx="83">
                  <c:v>-0.11600000000000001</c:v>
                </c:pt>
                <c:pt idx="84">
                  <c:v>-0.115</c:v>
                </c:pt>
                <c:pt idx="85">
                  <c:v>-0.114</c:v>
                </c:pt>
                <c:pt idx="86">
                  <c:v>-0.113</c:v>
                </c:pt>
                <c:pt idx="87">
                  <c:v>-0.112</c:v>
                </c:pt>
                <c:pt idx="88">
                  <c:v>-0.111</c:v>
                </c:pt>
                <c:pt idx="89">
                  <c:v>-0.11</c:v>
                </c:pt>
                <c:pt idx="90">
                  <c:v>-0.109</c:v>
                </c:pt>
                <c:pt idx="91">
                  <c:v>-0.108</c:v>
                </c:pt>
                <c:pt idx="92">
                  <c:v>-0.107</c:v>
                </c:pt>
                <c:pt idx="93">
                  <c:v>-0.106</c:v>
                </c:pt>
                <c:pt idx="94">
                  <c:v>-0.105</c:v>
                </c:pt>
                <c:pt idx="95">
                  <c:v>-0.104</c:v>
                </c:pt>
                <c:pt idx="96">
                  <c:v>-0.10299999999999999</c:v>
                </c:pt>
                <c:pt idx="97">
                  <c:v>-0.10199999999999999</c:v>
                </c:pt>
                <c:pt idx="98">
                  <c:v>-0.10100000000000001</c:v>
                </c:pt>
                <c:pt idx="99">
                  <c:v>-0.1</c:v>
                </c:pt>
                <c:pt idx="100">
                  <c:v>-9.9000000000000005E-2</c:v>
                </c:pt>
                <c:pt idx="101">
                  <c:v>-9.8000000000000004E-2</c:v>
                </c:pt>
                <c:pt idx="102">
                  <c:v>-9.7000000000000003E-2</c:v>
                </c:pt>
                <c:pt idx="103">
                  <c:v>-9.6000000000000002E-2</c:v>
                </c:pt>
                <c:pt idx="104">
                  <c:v>-9.5000000000000001E-2</c:v>
                </c:pt>
                <c:pt idx="105">
                  <c:v>-9.4E-2</c:v>
                </c:pt>
                <c:pt idx="106">
                  <c:v>-9.2999999999999999E-2</c:v>
                </c:pt>
                <c:pt idx="107">
                  <c:v>-9.1999999999999998E-2</c:v>
                </c:pt>
                <c:pt idx="108">
                  <c:v>-9.0999999999999998E-2</c:v>
                </c:pt>
                <c:pt idx="109">
                  <c:v>-0.09</c:v>
                </c:pt>
                <c:pt idx="110">
                  <c:v>-8.8999999999999996E-2</c:v>
                </c:pt>
                <c:pt idx="111">
                  <c:v>-8.7999999999999995E-2</c:v>
                </c:pt>
                <c:pt idx="112">
                  <c:v>-8.6999999999999994E-2</c:v>
                </c:pt>
                <c:pt idx="113">
                  <c:v>-8.5999999999999993E-2</c:v>
                </c:pt>
                <c:pt idx="114">
                  <c:v>-8.5000000000000006E-2</c:v>
                </c:pt>
                <c:pt idx="115">
                  <c:v>-8.4000000000000005E-2</c:v>
                </c:pt>
                <c:pt idx="116">
                  <c:v>-8.3000000000000004E-2</c:v>
                </c:pt>
                <c:pt idx="117">
                  <c:v>-8.2000000000000003E-2</c:v>
                </c:pt>
                <c:pt idx="118">
                  <c:v>-8.1000000000000003E-2</c:v>
                </c:pt>
                <c:pt idx="119">
                  <c:v>-0.08</c:v>
                </c:pt>
                <c:pt idx="120">
                  <c:v>-7.9000000000000001E-2</c:v>
                </c:pt>
                <c:pt idx="121">
                  <c:v>-7.8E-2</c:v>
                </c:pt>
                <c:pt idx="122">
                  <c:v>-7.6999999999999999E-2</c:v>
                </c:pt>
                <c:pt idx="123">
                  <c:v>-7.5999999999999998E-2</c:v>
                </c:pt>
                <c:pt idx="124">
                  <c:v>-7.4999999999999997E-2</c:v>
                </c:pt>
                <c:pt idx="125">
                  <c:v>-7.3999999999999996E-2</c:v>
                </c:pt>
                <c:pt idx="126">
                  <c:v>-7.2999999999999995E-2</c:v>
                </c:pt>
                <c:pt idx="127">
                  <c:v>-7.1999999999999995E-2</c:v>
                </c:pt>
                <c:pt idx="128">
                  <c:v>-7.0999999999999994E-2</c:v>
                </c:pt>
                <c:pt idx="129">
                  <c:v>-7.0000000000000007E-2</c:v>
                </c:pt>
                <c:pt idx="130">
                  <c:v>-6.9000000000000006E-2</c:v>
                </c:pt>
                <c:pt idx="131">
                  <c:v>-6.8000000000000005E-2</c:v>
                </c:pt>
                <c:pt idx="132">
                  <c:v>-6.7000000000000004E-2</c:v>
                </c:pt>
                <c:pt idx="133">
                  <c:v>-6.6000000000000003E-2</c:v>
                </c:pt>
                <c:pt idx="134">
                  <c:v>-6.5000000000000002E-2</c:v>
                </c:pt>
                <c:pt idx="135">
                  <c:v>-6.4000000000000001E-2</c:v>
                </c:pt>
                <c:pt idx="136">
                  <c:v>-6.3E-2</c:v>
                </c:pt>
                <c:pt idx="137">
                  <c:v>-6.2E-2</c:v>
                </c:pt>
                <c:pt idx="138">
                  <c:v>-6.0999999999999999E-2</c:v>
                </c:pt>
                <c:pt idx="139">
                  <c:v>-0.06</c:v>
                </c:pt>
                <c:pt idx="140">
                  <c:v>-5.8999999999999997E-2</c:v>
                </c:pt>
                <c:pt idx="141">
                  <c:v>-5.8000000000000003E-2</c:v>
                </c:pt>
                <c:pt idx="142">
                  <c:v>-5.7000000000000002E-2</c:v>
                </c:pt>
                <c:pt idx="143">
                  <c:v>-5.6000000000000001E-2</c:v>
                </c:pt>
                <c:pt idx="144">
                  <c:v>-5.5E-2</c:v>
                </c:pt>
                <c:pt idx="145">
                  <c:v>-5.3999999999999999E-2</c:v>
                </c:pt>
                <c:pt idx="146">
                  <c:v>-5.2999999999999999E-2</c:v>
                </c:pt>
                <c:pt idx="147">
                  <c:v>-5.1999999999999998E-2</c:v>
                </c:pt>
                <c:pt idx="148">
                  <c:v>-5.0999999999999997E-2</c:v>
                </c:pt>
                <c:pt idx="149">
                  <c:v>-0.05</c:v>
                </c:pt>
                <c:pt idx="150">
                  <c:v>-4.9000000000000002E-2</c:v>
                </c:pt>
                <c:pt idx="151">
                  <c:v>-4.8000000000000001E-2</c:v>
                </c:pt>
                <c:pt idx="152">
                  <c:v>-4.7E-2</c:v>
                </c:pt>
                <c:pt idx="153">
                  <c:v>-4.5999999999999999E-2</c:v>
                </c:pt>
                <c:pt idx="154">
                  <c:v>-4.4999999999999998E-2</c:v>
                </c:pt>
                <c:pt idx="155">
                  <c:v>-4.3999999999999997E-2</c:v>
                </c:pt>
                <c:pt idx="156">
                  <c:v>-4.2999999999999997E-2</c:v>
                </c:pt>
                <c:pt idx="157">
                  <c:v>-4.2000000000000003E-2</c:v>
                </c:pt>
                <c:pt idx="158">
                  <c:v>-4.1000000000000002E-2</c:v>
                </c:pt>
                <c:pt idx="159">
                  <c:v>-0.04</c:v>
                </c:pt>
                <c:pt idx="160">
                  <c:v>-3.9E-2</c:v>
                </c:pt>
                <c:pt idx="161">
                  <c:v>-3.7999999999999999E-2</c:v>
                </c:pt>
                <c:pt idx="162">
                  <c:v>-3.6999999999999998E-2</c:v>
                </c:pt>
                <c:pt idx="163">
                  <c:v>-3.5999999999999997E-2</c:v>
                </c:pt>
                <c:pt idx="164">
                  <c:v>-3.5000000000000003E-2</c:v>
                </c:pt>
                <c:pt idx="165">
                  <c:v>-3.4000000000000002E-2</c:v>
                </c:pt>
                <c:pt idx="166">
                  <c:v>-3.3000000000000002E-2</c:v>
                </c:pt>
                <c:pt idx="167">
                  <c:v>-3.2000000000000001E-2</c:v>
                </c:pt>
                <c:pt idx="168">
                  <c:v>-3.1E-2</c:v>
                </c:pt>
                <c:pt idx="169">
                  <c:v>-0.03</c:v>
                </c:pt>
                <c:pt idx="170">
                  <c:v>-2.9000000000000001E-2</c:v>
                </c:pt>
                <c:pt idx="171">
                  <c:v>-2.8000000000000001E-2</c:v>
                </c:pt>
                <c:pt idx="172">
                  <c:v>-2.7E-2</c:v>
                </c:pt>
                <c:pt idx="173">
                  <c:v>-2.5999999999999999E-2</c:v>
                </c:pt>
                <c:pt idx="174">
                  <c:v>-2.5000000000000001E-2</c:v>
                </c:pt>
                <c:pt idx="175">
                  <c:v>-2.4E-2</c:v>
                </c:pt>
                <c:pt idx="176">
                  <c:v>-2.3E-2</c:v>
                </c:pt>
                <c:pt idx="177">
                  <c:v>-2.1999999999999999E-2</c:v>
                </c:pt>
                <c:pt idx="178">
                  <c:v>-2.1000000000000001E-2</c:v>
                </c:pt>
                <c:pt idx="179">
                  <c:v>-0.02</c:v>
                </c:pt>
                <c:pt idx="180">
                  <c:v>-1.9E-2</c:v>
                </c:pt>
                <c:pt idx="181">
                  <c:v>-1.7999999999999999E-2</c:v>
                </c:pt>
                <c:pt idx="182">
                  <c:v>-1.7000000000000001E-2</c:v>
                </c:pt>
                <c:pt idx="183">
                  <c:v>-1.6E-2</c:v>
                </c:pt>
                <c:pt idx="184">
                  <c:v>-1.4999999999999999E-2</c:v>
                </c:pt>
                <c:pt idx="185">
                  <c:v>-1.4E-2</c:v>
                </c:pt>
                <c:pt idx="186">
                  <c:v>-1.2999999999999999E-2</c:v>
                </c:pt>
                <c:pt idx="187">
                  <c:v>-1.2E-2</c:v>
                </c:pt>
                <c:pt idx="188">
                  <c:v>-1.0999999999999999E-2</c:v>
                </c:pt>
                <c:pt idx="189">
                  <c:v>-0.01</c:v>
                </c:pt>
                <c:pt idx="190">
                  <c:v>-8.9999999999999993E-3</c:v>
                </c:pt>
                <c:pt idx="191">
                  <c:v>-8.0000000000000002E-3</c:v>
                </c:pt>
                <c:pt idx="192">
                  <c:v>-7.0000000000000001E-3</c:v>
                </c:pt>
                <c:pt idx="193">
                  <c:v>-6.0000000000000001E-3</c:v>
                </c:pt>
                <c:pt idx="194">
                  <c:v>-5.0000000000000001E-3</c:v>
                </c:pt>
                <c:pt idx="195">
                  <c:v>-4.0000000000000001E-3</c:v>
                </c:pt>
                <c:pt idx="196">
                  <c:v>-3.0000000000000001E-3</c:v>
                </c:pt>
                <c:pt idx="197">
                  <c:v>-2E-3</c:v>
                </c:pt>
                <c:pt idx="198">
                  <c:v>-1E-3</c:v>
                </c:pt>
                <c:pt idx="199">
                  <c:v>0</c:v>
                </c:pt>
                <c:pt idx="200">
                  <c:v>1E-3</c:v>
                </c:pt>
                <c:pt idx="201">
                  <c:v>2E-3</c:v>
                </c:pt>
                <c:pt idx="202">
                  <c:v>3.0000000000000001E-3</c:v>
                </c:pt>
                <c:pt idx="203">
                  <c:v>4.0000000000000001E-3</c:v>
                </c:pt>
                <c:pt idx="204">
                  <c:v>5.0000000000000001E-3</c:v>
                </c:pt>
                <c:pt idx="205">
                  <c:v>6.0000000000000001E-3</c:v>
                </c:pt>
                <c:pt idx="206">
                  <c:v>7.0000000000000001E-3</c:v>
                </c:pt>
                <c:pt idx="207">
                  <c:v>8.0000000000000002E-3</c:v>
                </c:pt>
                <c:pt idx="208">
                  <c:v>8.9999999999999993E-3</c:v>
                </c:pt>
                <c:pt idx="209">
                  <c:v>0.01</c:v>
                </c:pt>
                <c:pt idx="210">
                  <c:v>1.0999999999999999E-2</c:v>
                </c:pt>
                <c:pt idx="211">
                  <c:v>1.2E-2</c:v>
                </c:pt>
                <c:pt idx="212">
                  <c:v>1.2999999999999999E-2</c:v>
                </c:pt>
                <c:pt idx="213">
                  <c:v>1.4E-2</c:v>
                </c:pt>
                <c:pt idx="214">
                  <c:v>1.4999999999999999E-2</c:v>
                </c:pt>
                <c:pt idx="215">
                  <c:v>1.6E-2</c:v>
                </c:pt>
                <c:pt idx="216">
                  <c:v>1.7000000000000001E-2</c:v>
                </c:pt>
                <c:pt idx="217">
                  <c:v>1.7999999999999999E-2</c:v>
                </c:pt>
                <c:pt idx="218">
                  <c:v>1.9E-2</c:v>
                </c:pt>
                <c:pt idx="219">
                  <c:v>0.02</c:v>
                </c:pt>
                <c:pt idx="220">
                  <c:v>2.1000000000000001E-2</c:v>
                </c:pt>
                <c:pt idx="221">
                  <c:v>2.1999999999999999E-2</c:v>
                </c:pt>
                <c:pt idx="222">
                  <c:v>2.3E-2</c:v>
                </c:pt>
                <c:pt idx="223">
                  <c:v>2.4E-2</c:v>
                </c:pt>
                <c:pt idx="224">
                  <c:v>2.5000000000000001E-2</c:v>
                </c:pt>
                <c:pt idx="225">
                  <c:v>2.5999999999999999E-2</c:v>
                </c:pt>
                <c:pt idx="226">
                  <c:v>2.7E-2</c:v>
                </c:pt>
                <c:pt idx="227">
                  <c:v>2.8000000000000001E-2</c:v>
                </c:pt>
                <c:pt idx="228">
                  <c:v>2.9000000000000001E-2</c:v>
                </c:pt>
                <c:pt idx="229">
                  <c:v>0.03</c:v>
                </c:pt>
                <c:pt idx="230">
                  <c:v>3.1E-2</c:v>
                </c:pt>
                <c:pt idx="231">
                  <c:v>3.2000000000000001E-2</c:v>
                </c:pt>
                <c:pt idx="232">
                  <c:v>3.3000000000000002E-2</c:v>
                </c:pt>
                <c:pt idx="233">
                  <c:v>3.4000000000000002E-2</c:v>
                </c:pt>
                <c:pt idx="234">
                  <c:v>3.5000000000000003E-2</c:v>
                </c:pt>
                <c:pt idx="235">
                  <c:v>3.5999999999999997E-2</c:v>
                </c:pt>
                <c:pt idx="236">
                  <c:v>3.6999999999999998E-2</c:v>
                </c:pt>
                <c:pt idx="237">
                  <c:v>3.7999999999999999E-2</c:v>
                </c:pt>
                <c:pt idx="238">
                  <c:v>3.9E-2</c:v>
                </c:pt>
                <c:pt idx="239">
                  <c:v>0.04</c:v>
                </c:pt>
                <c:pt idx="240">
                  <c:v>4.1000000000000002E-2</c:v>
                </c:pt>
                <c:pt idx="241">
                  <c:v>4.2000000000000003E-2</c:v>
                </c:pt>
                <c:pt idx="242">
                  <c:v>4.2999999999999997E-2</c:v>
                </c:pt>
                <c:pt idx="243">
                  <c:v>4.3999999999999997E-2</c:v>
                </c:pt>
                <c:pt idx="244">
                  <c:v>4.4999999999999998E-2</c:v>
                </c:pt>
                <c:pt idx="245">
                  <c:v>4.5999999999999999E-2</c:v>
                </c:pt>
                <c:pt idx="246">
                  <c:v>4.7E-2</c:v>
                </c:pt>
                <c:pt idx="247">
                  <c:v>4.8000000000000001E-2</c:v>
                </c:pt>
                <c:pt idx="248">
                  <c:v>4.9000000000000002E-2</c:v>
                </c:pt>
                <c:pt idx="249">
                  <c:v>0.05</c:v>
                </c:pt>
                <c:pt idx="250">
                  <c:v>5.0999999999999997E-2</c:v>
                </c:pt>
                <c:pt idx="251">
                  <c:v>5.1999999999999998E-2</c:v>
                </c:pt>
                <c:pt idx="252">
                  <c:v>5.2999999999999999E-2</c:v>
                </c:pt>
                <c:pt idx="253">
                  <c:v>5.3999999999999999E-2</c:v>
                </c:pt>
                <c:pt idx="254">
                  <c:v>5.5E-2</c:v>
                </c:pt>
                <c:pt idx="255">
                  <c:v>5.6000000000000001E-2</c:v>
                </c:pt>
                <c:pt idx="256">
                  <c:v>5.7000000000000002E-2</c:v>
                </c:pt>
                <c:pt idx="257">
                  <c:v>5.8000000000000003E-2</c:v>
                </c:pt>
                <c:pt idx="258">
                  <c:v>5.8999999999999997E-2</c:v>
                </c:pt>
                <c:pt idx="259">
                  <c:v>0.06</c:v>
                </c:pt>
                <c:pt idx="260">
                  <c:v>6.0999999999999999E-2</c:v>
                </c:pt>
                <c:pt idx="261">
                  <c:v>6.2E-2</c:v>
                </c:pt>
                <c:pt idx="262">
                  <c:v>6.3E-2</c:v>
                </c:pt>
                <c:pt idx="263">
                  <c:v>6.4000000000000001E-2</c:v>
                </c:pt>
                <c:pt idx="264">
                  <c:v>6.5000000000000002E-2</c:v>
                </c:pt>
                <c:pt idx="265">
                  <c:v>6.6000000000000003E-2</c:v>
                </c:pt>
                <c:pt idx="266">
                  <c:v>6.7000000000000004E-2</c:v>
                </c:pt>
                <c:pt idx="267">
                  <c:v>6.8000000000000005E-2</c:v>
                </c:pt>
                <c:pt idx="268">
                  <c:v>6.9000000000000006E-2</c:v>
                </c:pt>
                <c:pt idx="269">
                  <c:v>7.0000000000000007E-2</c:v>
                </c:pt>
                <c:pt idx="270">
                  <c:v>7.0999999999999994E-2</c:v>
                </c:pt>
                <c:pt idx="271">
                  <c:v>7.1999999999999995E-2</c:v>
                </c:pt>
                <c:pt idx="272">
                  <c:v>7.2999999999999995E-2</c:v>
                </c:pt>
                <c:pt idx="273">
                  <c:v>7.3999999999999996E-2</c:v>
                </c:pt>
                <c:pt idx="274">
                  <c:v>7.4999999999999997E-2</c:v>
                </c:pt>
                <c:pt idx="275">
                  <c:v>7.5999999999999998E-2</c:v>
                </c:pt>
                <c:pt idx="276">
                  <c:v>7.6999999999999999E-2</c:v>
                </c:pt>
                <c:pt idx="277">
                  <c:v>7.8E-2</c:v>
                </c:pt>
                <c:pt idx="278">
                  <c:v>7.9000000000000001E-2</c:v>
                </c:pt>
                <c:pt idx="279">
                  <c:v>0.08</c:v>
                </c:pt>
                <c:pt idx="280">
                  <c:v>8.1000000000000003E-2</c:v>
                </c:pt>
                <c:pt idx="281">
                  <c:v>8.2000000000000003E-2</c:v>
                </c:pt>
                <c:pt idx="282">
                  <c:v>8.3000000000000004E-2</c:v>
                </c:pt>
                <c:pt idx="283">
                  <c:v>8.4000000000000005E-2</c:v>
                </c:pt>
                <c:pt idx="284">
                  <c:v>8.5000000000000006E-2</c:v>
                </c:pt>
                <c:pt idx="285">
                  <c:v>8.5999999999999993E-2</c:v>
                </c:pt>
                <c:pt idx="286">
                  <c:v>8.6999999999999994E-2</c:v>
                </c:pt>
                <c:pt idx="287">
                  <c:v>8.7999999999999995E-2</c:v>
                </c:pt>
                <c:pt idx="288">
                  <c:v>8.8999999999999996E-2</c:v>
                </c:pt>
                <c:pt idx="289">
                  <c:v>0.09</c:v>
                </c:pt>
                <c:pt idx="290">
                  <c:v>9.0999999999999998E-2</c:v>
                </c:pt>
                <c:pt idx="291">
                  <c:v>9.1999999999999998E-2</c:v>
                </c:pt>
                <c:pt idx="292">
                  <c:v>9.2999999999999999E-2</c:v>
                </c:pt>
                <c:pt idx="293">
                  <c:v>9.4E-2</c:v>
                </c:pt>
                <c:pt idx="294">
                  <c:v>9.5000000000000001E-2</c:v>
                </c:pt>
                <c:pt idx="295">
                  <c:v>9.6000000000000002E-2</c:v>
                </c:pt>
                <c:pt idx="296">
                  <c:v>9.7000000000000003E-2</c:v>
                </c:pt>
                <c:pt idx="297">
                  <c:v>9.8000000000000004E-2</c:v>
                </c:pt>
                <c:pt idx="298">
                  <c:v>9.9000000000000005E-2</c:v>
                </c:pt>
                <c:pt idx="299">
                  <c:v>0.1</c:v>
                </c:pt>
                <c:pt idx="300">
                  <c:v>0.10100000000000001</c:v>
                </c:pt>
                <c:pt idx="301">
                  <c:v>0.10199999999999999</c:v>
                </c:pt>
                <c:pt idx="302">
                  <c:v>0.10299999999999999</c:v>
                </c:pt>
                <c:pt idx="303">
                  <c:v>0.104</c:v>
                </c:pt>
                <c:pt idx="304">
                  <c:v>0.105</c:v>
                </c:pt>
                <c:pt idx="305">
                  <c:v>0.106</c:v>
                </c:pt>
                <c:pt idx="306">
                  <c:v>0.107</c:v>
                </c:pt>
                <c:pt idx="307">
                  <c:v>0.108</c:v>
                </c:pt>
                <c:pt idx="308">
                  <c:v>0.109</c:v>
                </c:pt>
                <c:pt idx="309">
                  <c:v>0.11</c:v>
                </c:pt>
                <c:pt idx="310">
                  <c:v>0.111</c:v>
                </c:pt>
                <c:pt idx="311">
                  <c:v>0.112</c:v>
                </c:pt>
                <c:pt idx="312">
                  <c:v>0.113</c:v>
                </c:pt>
                <c:pt idx="313">
                  <c:v>0.114</c:v>
                </c:pt>
                <c:pt idx="314">
                  <c:v>0.115</c:v>
                </c:pt>
                <c:pt idx="315">
                  <c:v>0.11600000000000001</c:v>
                </c:pt>
                <c:pt idx="316">
                  <c:v>0.11700000000000001</c:v>
                </c:pt>
                <c:pt idx="317">
                  <c:v>0.11799999999999999</c:v>
                </c:pt>
                <c:pt idx="318">
                  <c:v>0.11899999999999999</c:v>
                </c:pt>
                <c:pt idx="319">
                  <c:v>0.12</c:v>
                </c:pt>
                <c:pt idx="320">
                  <c:v>0.121</c:v>
                </c:pt>
                <c:pt idx="321">
                  <c:v>0.122</c:v>
                </c:pt>
                <c:pt idx="322">
                  <c:v>0.123</c:v>
                </c:pt>
                <c:pt idx="323">
                  <c:v>0.124</c:v>
                </c:pt>
                <c:pt idx="324">
                  <c:v>0.125</c:v>
                </c:pt>
                <c:pt idx="325">
                  <c:v>0.126</c:v>
                </c:pt>
                <c:pt idx="326">
                  <c:v>0.127</c:v>
                </c:pt>
                <c:pt idx="327">
                  <c:v>0.128</c:v>
                </c:pt>
                <c:pt idx="328">
                  <c:v>0.129</c:v>
                </c:pt>
                <c:pt idx="329">
                  <c:v>0.13</c:v>
                </c:pt>
                <c:pt idx="330">
                  <c:v>0.13100000000000001</c:v>
                </c:pt>
                <c:pt idx="331">
                  <c:v>0.13200000000000001</c:v>
                </c:pt>
                <c:pt idx="332">
                  <c:v>0.13300000000000001</c:v>
                </c:pt>
                <c:pt idx="333">
                  <c:v>0.13400000000000001</c:v>
                </c:pt>
                <c:pt idx="334">
                  <c:v>0.13500000000000001</c:v>
                </c:pt>
                <c:pt idx="335">
                  <c:v>0.13600000000000001</c:v>
                </c:pt>
                <c:pt idx="336">
                  <c:v>0.13700000000000001</c:v>
                </c:pt>
                <c:pt idx="337">
                  <c:v>0.13800000000000001</c:v>
                </c:pt>
                <c:pt idx="338">
                  <c:v>0.13900000000000001</c:v>
                </c:pt>
                <c:pt idx="339">
                  <c:v>0.14000000000000001</c:v>
                </c:pt>
                <c:pt idx="340">
                  <c:v>0.14099999999999999</c:v>
                </c:pt>
                <c:pt idx="341">
                  <c:v>0.14199999999999999</c:v>
                </c:pt>
                <c:pt idx="342">
                  <c:v>0.14299999999999999</c:v>
                </c:pt>
                <c:pt idx="343">
                  <c:v>0.14399999999999999</c:v>
                </c:pt>
                <c:pt idx="344">
                  <c:v>0.14499999999999999</c:v>
                </c:pt>
                <c:pt idx="345">
                  <c:v>0.14599999999999999</c:v>
                </c:pt>
                <c:pt idx="346">
                  <c:v>0.14699999999999999</c:v>
                </c:pt>
                <c:pt idx="347">
                  <c:v>0.14799999999999999</c:v>
                </c:pt>
                <c:pt idx="348">
                  <c:v>0.14899999999999999</c:v>
                </c:pt>
                <c:pt idx="349">
                  <c:v>0.15</c:v>
                </c:pt>
                <c:pt idx="350">
                  <c:v>0.151</c:v>
                </c:pt>
                <c:pt idx="351">
                  <c:v>0.152</c:v>
                </c:pt>
                <c:pt idx="352">
                  <c:v>0.153</c:v>
                </c:pt>
                <c:pt idx="353">
                  <c:v>0.154</c:v>
                </c:pt>
                <c:pt idx="354">
                  <c:v>0.155</c:v>
                </c:pt>
                <c:pt idx="355">
                  <c:v>0.156</c:v>
                </c:pt>
                <c:pt idx="356">
                  <c:v>0.157</c:v>
                </c:pt>
                <c:pt idx="357">
                  <c:v>0.158</c:v>
                </c:pt>
                <c:pt idx="358">
                  <c:v>0.159</c:v>
                </c:pt>
                <c:pt idx="359">
                  <c:v>0.16</c:v>
                </c:pt>
                <c:pt idx="360">
                  <c:v>0.161</c:v>
                </c:pt>
                <c:pt idx="361">
                  <c:v>0.16200000000000001</c:v>
                </c:pt>
                <c:pt idx="362">
                  <c:v>0.16300000000000001</c:v>
                </c:pt>
                <c:pt idx="363">
                  <c:v>0.16400000000000001</c:v>
                </c:pt>
                <c:pt idx="364">
                  <c:v>0.16500000000000001</c:v>
                </c:pt>
                <c:pt idx="365">
                  <c:v>0.16600000000000001</c:v>
                </c:pt>
                <c:pt idx="366">
                  <c:v>0.16700000000000001</c:v>
                </c:pt>
                <c:pt idx="367">
                  <c:v>0.16800000000000001</c:v>
                </c:pt>
                <c:pt idx="368">
                  <c:v>0.16900000000000001</c:v>
                </c:pt>
                <c:pt idx="369">
                  <c:v>0.17</c:v>
                </c:pt>
                <c:pt idx="370">
                  <c:v>0.17100000000000001</c:v>
                </c:pt>
                <c:pt idx="371">
                  <c:v>0.17199999999999999</c:v>
                </c:pt>
                <c:pt idx="372">
                  <c:v>0.17299999999999999</c:v>
                </c:pt>
                <c:pt idx="373">
                  <c:v>0.17399999999999999</c:v>
                </c:pt>
                <c:pt idx="374">
                  <c:v>0.17499999999999999</c:v>
                </c:pt>
                <c:pt idx="375">
                  <c:v>0.17599999999999999</c:v>
                </c:pt>
                <c:pt idx="376">
                  <c:v>0.17699999999999999</c:v>
                </c:pt>
                <c:pt idx="377">
                  <c:v>0.17799999999999999</c:v>
                </c:pt>
                <c:pt idx="378">
                  <c:v>0.17899999999999999</c:v>
                </c:pt>
                <c:pt idx="379">
                  <c:v>0.18</c:v>
                </c:pt>
                <c:pt idx="380">
                  <c:v>0.18099999999999999</c:v>
                </c:pt>
                <c:pt idx="381">
                  <c:v>0.182</c:v>
                </c:pt>
                <c:pt idx="382">
                  <c:v>0.183</c:v>
                </c:pt>
                <c:pt idx="383">
                  <c:v>0.184</c:v>
                </c:pt>
                <c:pt idx="384">
                  <c:v>0.185</c:v>
                </c:pt>
                <c:pt idx="385">
                  <c:v>0.186</c:v>
                </c:pt>
                <c:pt idx="386">
                  <c:v>0.187</c:v>
                </c:pt>
                <c:pt idx="387">
                  <c:v>0.188</c:v>
                </c:pt>
                <c:pt idx="388">
                  <c:v>0.189</c:v>
                </c:pt>
                <c:pt idx="389">
                  <c:v>0.19</c:v>
                </c:pt>
                <c:pt idx="390">
                  <c:v>0.191</c:v>
                </c:pt>
                <c:pt idx="391">
                  <c:v>0.192</c:v>
                </c:pt>
                <c:pt idx="392">
                  <c:v>0.193</c:v>
                </c:pt>
                <c:pt idx="393">
                  <c:v>0.19400000000000001</c:v>
                </c:pt>
                <c:pt idx="394">
                  <c:v>0.19500000000000001</c:v>
                </c:pt>
                <c:pt idx="395">
                  <c:v>0.19600000000000001</c:v>
                </c:pt>
                <c:pt idx="396">
                  <c:v>0.19700000000000001</c:v>
                </c:pt>
                <c:pt idx="397">
                  <c:v>0.19800000000000001</c:v>
                </c:pt>
                <c:pt idx="398">
                  <c:v>0.19900000000000001</c:v>
                </c:pt>
                <c:pt idx="399">
                  <c:v>0.2</c:v>
                </c:pt>
                <c:pt idx="400">
                  <c:v>0.20100000000000001</c:v>
                </c:pt>
                <c:pt idx="401">
                  <c:v>0.20200000000000001</c:v>
                </c:pt>
                <c:pt idx="402">
                  <c:v>0.20300000000000001</c:v>
                </c:pt>
                <c:pt idx="403">
                  <c:v>0.20399999999999999</c:v>
                </c:pt>
                <c:pt idx="404">
                  <c:v>0.20499999999999999</c:v>
                </c:pt>
                <c:pt idx="405">
                  <c:v>0.20599999999999999</c:v>
                </c:pt>
                <c:pt idx="406">
                  <c:v>0.20699999999999999</c:v>
                </c:pt>
                <c:pt idx="407">
                  <c:v>0.20799999999999999</c:v>
                </c:pt>
                <c:pt idx="408">
                  <c:v>0.20899999999999999</c:v>
                </c:pt>
                <c:pt idx="409">
                  <c:v>0.21</c:v>
                </c:pt>
                <c:pt idx="410">
                  <c:v>0.21099999999999999</c:v>
                </c:pt>
                <c:pt idx="411">
                  <c:v>0.21199999999999999</c:v>
                </c:pt>
                <c:pt idx="412">
                  <c:v>0.21299999999999999</c:v>
                </c:pt>
                <c:pt idx="413">
                  <c:v>0.214</c:v>
                </c:pt>
                <c:pt idx="414">
                  <c:v>0.215</c:v>
                </c:pt>
                <c:pt idx="415">
                  <c:v>0.216</c:v>
                </c:pt>
                <c:pt idx="416">
                  <c:v>0.217</c:v>
                </c:pt>
                <c:pt idx="417">
                  <c:v>0.218</c:v>
                </c:pt>
                <c:pt idx="418">
                  <c:v>0.219</c:v>
                </c:pt>
                <c:pt idx="419">
                  <c:v>0.22</c:v>
                </c:pt>
                <c:pt idx="420">
                  <c:v>0.221</c:v>
                </c:pt>
                <c:pt idx="421">
                  <c:v>0.222</c:v>
                </c:pt>
                <c:pt idx="422">
                  <c:v>0.223</c:v>
                </c:pt>
                <c:pt idx="423">
                  <c:v>0.224</c:v>
                </c:pt>
                <c:pt idx="424">
                  <c:v>0.22500000000000001</c:v>
                </c:pt>
                <c:pt idx="425">
                  <c:v>0.22600000000000001</c:v>
                </c:pt>
                <c:pt idx="426">
                  <c:v>0.22700000000000001</c:v>
                </c:pt>
                <c:pt idx="427">
                  <c:v>0.22800000000000001</c:v>
                </c:pt>
                <c:pt idx="428">
                  <c:v>0.22900000000000001</c:v>
                </c:pt>
                <c:pt idx="429">
                  <c:v>0.23</c:v>
                </c:pt>
                <c:pt idx="430">
                  <c:v>0.23100000000000001</c:v>
                </c:pt>
                <c:pt idx="431">
                  <c:v>0.23200000000000001</c:v>
                </c:pt>
                <c:pt idx="432">
                  <c:v>0.23300000000000001</c:v>
                </c:pt>
                <c:pt idx="433">
                  <c:v>0.23400000000000001</c:v>
                </c:pt>
                <c:pt idx="434">
                  <c:v>0.23499999999999999</c:v>
                </c:pt>
                <c:pt idx="435">
                  <c:v>0.23599999999999999</c:v>
                </c:pt>
                <c:pt idx="436">
                  <c:v>0.23699999999999999</c:v>
                </c:pt>
                <c:pt idx="437">
                  <c:v>0.23799999999999999</c:v>
                </c:pt>
                <c:pt idx="438">
                  <c:v>0.23899999999999999</c:v>
                </c:pt>
                <c:pt idx="439">
                  <c:v>0.24</c:v>
                </c:pt>
                <c:pt idx="440">
                  <c:v>0.24099999999999999</c:v>
                </c:pt>
                <c:pt idx="441">
                  <c:v>0.24199999999999999</c:v>
                </c:pt>
                <c:pt idx="442">
                  <c:v>0.24299999999999999</c:v>
                </c:pt>
                <c:pt idx="443">
                  <c:v>0.24399999999999999</c:v>
                </c:pt>
                <c:pt idx="444">
                  <c:v>0.245</c:v>
                </c:pt>
                <c:pt idx="445">
                  <c:v>0.246</c:v>
                </c:pt>
                <c:pt idx="446">
                  <c:v>0.247</c:v>
                </c:pt>
                <c:pt idx="447">
                  <c:v>0.248</c:v>
                </c:pt>
                <c:pt idx="448">
                  <c:v>0.249</c:v>
                </c:pt>
                <c:pt idx="449">
                  <c:v>0.25</c:v>
                </c:pt>
                <c:pt idx="450">
                  <c:v>0.251</c:v>
                </c:pt>
                <c:pt idx="451">
                  <c:v>0.252</c:v>
                </c:pt>
                <c:pt idx="452">
                  <c:v>0.253</c:v>
                </c:pt>
                <c:pt idx="453">
                  <c:v>0.254</c:v>
                </c:pt>
                <c:pt idx="454">
                  <c:v>0.255</c:v>
                </c:pt>
                <c:pt idx="455">
                  <c:v>0.25600000000000001</c:v>
                </c:pt>
                <c:pt idx="456">
                  <c:v>0.25700000000000001</c:v>
                </c:pt>
                <c:pt idx="457">
                  <c:v>0.25800000000000001</c:v>
                </c:pt>
                <c:pt idx="458">
                  <c:v>0.25900000000000001</c:v>
                </c:pt>
                <c:pt idx="459">
                  <c:v>0.26</c:v>
                </c:pt>
                <c:pt idx="460">
                  <c:v>0.26100000000000001</c:v>
                </c:pt>
                <c:pt idx="461">
                  <c:v>0.26200000000000001</c:v>
                </c:pt>
                <c:pt idx="462">
                  <c:v>0.26300000000000001</c:v>
                </c:pt>
                <c:pt idx="463">
                  <c:v>0.26400000000000001</c:v>
                </c:pt>
                <c:pt idx="464">
                  <c:v>0.26500000000000001</c:v>
                </c:pt>
                <c:pt idx="465">
                  <c:v>0.26600000000000001</c:v>
                </c:pt>
                <c:pt idx="466">
                  <c:v>0.26700000000000002</c:v>
                </c:pt>
                <c:pt idx="467">
                  <c:v>0.26800000000000002</c:v>
                </c:pt>
                <c:pt idx="468">
                  <c:v>0.26900000000000002</c:v>
                </c:pt>
                <c:pt idx="469">
                  <c:v>0.27</c:v>
                </c:pt>
                <c:pt idx="470">
                  <c:v>0.27100000000000002</c:v>
                </c:pt>
                <c:pt idx="471">
                  <c:v>0.27200000000000002</c:v>
                </c:pt>
                <c:pt idx="472">
                  <c:v>0.27300000000000002</c:v>
                </c:pt>
                <c:pt idx="473">
                  <c:v>0.27400000000000002</c:v>
                </c:pt>
                <c:pt idx="474">
                  <c:v>0.27500000000000002</c:v>
                </c:pt>
                <c:pt idx="475">
                  <c:v>0.27600000000000002</c:v>
                </c:pt>
                <c:pt idx="476">
                  <c:v>0.27700000000000002</c:v>
                </c:pt>
                <c:pt idx="477">
                  <c:v>0.27800000000000002</c:v>
                </c:pt>
                <c:pt idx="478">
                  <c:v>0.27900000000000003</c:v>
                </c:pt>
                <c:pt idx="479">
                  <c:v>0.28000000000000003</c:v>
                </c:pt>
                <c:pt idx="480">
                  <c:v>0.28100000000000003</c:v>
                </c:pt>
                <c:pt idx="481">
                  <c:v>0.28199999999999997</c:v>
                </c:pt>
                <c:pt idx="482">
                  <c:v>0.28299999999999997</c:v>
                </c:pt>
                <c:pt idx="483">
                  <c:v>0.28399999999999997</c:v>
                </c:pt>
                <c:pt idx="484">
                  <c:v>0.28499999999999998</c:v>
                </c:pt>
                <c:pt idx="485">
                  <c:v>0.28599999999999998</c:v>
                </c:pt>
                <c:pt idx="486">
                  <c:v>0.28699999999999998</c:v>
                </c:pt>
                <c:pt idx="487">
                  <c:v>0.28799999999999998</c:v>
                </c:pt>
                <c:pt idx="488">
                  <c:v>0.28899999999999998</c:v>
                </c:pt>
                <c:pt idx="489">
                  <c:v>0.28999999999999998</c:v>
                </c:pt>
                <c:pt idx="490">
                  <c:v>0.29099999999999998</c:v>
                </c:pt>
                <c:pt idx="491">
                  <c:v>0.29199999999999998</c:v>
                </c:pt>
                <c:pt idx="492">
                  <c:v>0.29299999999999998</c:v>
                </c:pt>
                <c:pt idx="493">
                  <c:v>0.29399999999999998</c:v>
                </c:pt>
                <c:pt idx="494">
                  <c:v>0.29499999999999998</c:v>
                </c:pt>
                <c:pt idx="495">
                  <c:v>0.29599999999999999</c:v>
                </c:pt>
                <c:pt idx="496">
                  <c:v>0.29699999999999999</c:v>
                </c:pt>
                <c:pt idx="497">
                  <c:v>0.29799999999999999</c:v>
                </c:pt>
                <c:pt idx="498">
                  <c:v>0.29899999999999999</c:v>
                </c:pt>
                <c:pt idx="499">
                  <c:v>0.3</c:v>
                </c:pt>
                <c:pt idx="500">
                  <c:v>0.30099999999999999</c:v>
                </c:pt>
                <c:pt idx="501">
                  <c:v>0.30199999999999999</c:v>
                </c:pt>
                <c:pt idx="502">
                  <c:v>0.30299999999999999</c:v>
                </c:pt>
                <c:pt idx="503">
                  <c:v>0.30399999999999999</c:v>
                </c:pt>
                <c:pt idx="504">
                  <c:v>0.30499999999999999</c:v>
                </c:pt>
                <c:pt idx="505">
                  <c:v>0.30599999999999999</c:v>
                </c:pt>
                <c:pt idx="506">
                  <c:v>0.307</c:v>
                </c:pt>
                <c:pt idx="507">
                  <c:v>0.308</c:v>
                </c:pt>
                <c:pt idx="508">
                  <c:v>0.309</c:v>
                </c:pt>
                <c:pt idx="509">
                  <c:v>0.31</c:v>
                </c:pt>
                <c:pt idx="510">
                  <c:v>0.311</c:v>
                </c:pt>
                <c:pt idx="511">
                  <c:v>0.312</c:v>
                </c:pt>
                <c:pt idx="512">
                  <c:v>0.313</c:v>
                </c:pt>
                <c:pt idx="513">
                  <c:v>0.314</c:v>
                </c:pt>
                <c:pt idx="514">
                  <c:v>0.315</c:v>
                </c:pt>
                <c:pt idx="515">
                  <c:v>0.316</c:v>
                </c:pt>
                <c:pt idx="516">
                  <c:v>0.317</c:v>
                </c:pt>
                <c:pt idx="517">
                  <c:v>0.318</c:v>
                </c:pt>
                <c:pt idx="518">
                  <c:v>0.31900000000000001</c:v>
                </c:pt>
                <c:pt idx="519">
                  <c:v>0.32</c:v>
                </c:pt>
                <c:pt idx="520">
                  <c:v>0.32100000000000001</c:v>
                </c:pt>
                <c:pt idx="521">
                  <c:v>0.32200000000000001</c:v>
                </c:pt>
                <c:pt idx="522">
                  <c:v>0.32300000000000001</c:v>
                </c:pt>
                <c:pt idx="523">
                  <c:v>0.32400000000000001</c:v>
                </c:pt>
                <c:pt idx="524">
                  <c:v>0.32500000000000001</c:v>
                </c:pt>
                <c:pt idx="525">
                  <c:v>0.32600000000000001</c:v>
                </c:pt>
                <c:pt idx="526">
                  <c:v>0.32700000000000001</c:v>
                </c:pt>
                <c:pt idx="527">
                  <c:v>0.32800000000000001</c:v>
                </c:pt>
                <c:pt idx="528">
                  <c:v>0.32900000000000001</c:v>
                </c:pt>
                <c:pt idx="529">
                  <c:v>0.33</c:v>
                </c:pt>
                <c:pt idx="530">
                  <c:v>0.33100000000000002</c:v>
                </c:pt>
                <c:pt idx="531">
                  <c:v>0.33200000000000002</c:v>
                </c:pt>
                <c:pt idx="532">
                  <c:v>0.33300000000000002</c:v>
                </c:pt>
                <c:pt idx="533">
                  <c:v>0.33400000000000002</c:v>
                </c:pt>
                <c:pt idx="534">
                  <c:v>0.33500000000000002</c:v>
                </c:pt>
                <c:pt idx="535">
                  <c:v>0.33600000000000002</c:v>
                </c:pt>
                <c:pt idx="536">
                  <c:v>0.33700000000000002</c:v>
                </c:pt>
                <c:pt idx="537">
                  <c:v>0.33800000000000002</c:v>
                </c:pt>
                <c:pt idx="538">
                  <c:v>0.33900000000000002</c:v>
                </c:pt>
                <c:pt idx="539">
                  <c:v>0.34</c:v>
                </c:pt>
                <c:pt idx="540">
                  <c:v>0.34100000000000003</c:v>
                </c:pt>
                <c:pt idx="541">
                  <c:v>0.34200000000000003</c:v>
                </c:pt>
                <c:pt idx="542">
                  <c:v>0.34300000000000003</c:v>
                </c:pt>
                <c:pt idx="543">
                  <c:v>0.34399999999999997</c:v>
                </c:pt>
                <c:pt idx="544">
                  <c:v>0.34499999999999997</c:v>
                </c:pt>
                <c:pt idx="545">
                  <c:v>0.34599999999999997</c:v>
                </c:pt>
                <c:pt idx="546">
                  <c:v>0.34699999999999998</c:v>
                </c:pt>
                <c:pt idx="547">
                  <c:v>0.34799999999999998</c:v>
                </c:pt>
                <c:pt idx="548">
                  <c:v>0.34899999999999998</c:v>
                </c:pt>
                <c:pt idx="549">
                  <c:v>0.35</c:v>
                </c:pt>
                <c:pt idx="550">
                  <c:v>0.35099999999999998</c:v>
                </c:pt>
                <c:pt idx="551">
                  <c:v>0.35199999999999998</c:v>
                </c:pt>
                <c:pt idx="552">
                  <c:v>0.35299999999999998</c:v>
                </c:pt>
                <c:pt idx="553">
                  <c:v>0.35399999999999998</c:v>
                </c:pt>
                <c:pt idx="554">
                  <c:v>0.35499999999999998</c:v>
                </c:pt>
                <c:pt idx="555">
                  <c:v>0.35599999999999998</c:v>
                </c:pt>
                <c:pt idx="556">
                  <c:v>0.35699999999999998</c:v>
                </c:pt>
                <c:pt idx="557">
                  <c:v>0.35799999999999998</c:v>
                </c:pt>
                <c:pt idx="558">
                  <c:v>0.35899999999999999</c:v>
                </c:pt>
                <c:pt idx="559">
                  <c:v>0.36</c:v>
                </c:pt>
                <c:pt idx="560">
                  <c:v>0.36099999999999999</c:v>
                </c:pt>
                <c:pt idx="561">
                  <c:v>0.36199999999999999</c:v>
                </c:pt>
                <c:pt idx="562">
                  <c:v>0.36299999999999999</c:v>
                </c:pt>
                <c:pt idx="563">
                  <c:v>0.36399999999999999</c:v>
                </c:pt>
                <c:pt idx="564">
                  <c:v>0.36499999999999999</c:v>
                </c:pt>
                <c:pt idx="565">
                  <c:v>0.36599999999999999</c:v>
                </c:pt>
                <c:pt idx="566">
                  <c:v>0.36699999999999999</c:v>
                </c:pt>
                <c:pt idx="567">
                  <c:v>0.36799999999999999</c:v>
                </c:pt>
                <c:pt idx="568">
                  <c:v>0.36899999999999999</c:v>
                </c:pt>
                <c:pt idx="569">
                  <c:v>0.37</c:v>
                </c:pt>
                <c:pt idx="570">
                  <c:v>0.371</c:v>
                </c:pt>
                <c:pt idx="571">
                  <c:v>0.372</c:v>
                </c:pt>
                <c:pt idx="572">
                  <c:v>0.373</c:v>
                </c:pt>
                <c:pt idx="573">
                  <c:v>0.374</c:v>
                </c:pt>
                <c:pt idx="574">
                  <c:v>0.375</c:v>
                </c:pt>
                <c:pt idx="575">
                  <c:v>0.376</c:v>
                </c:pt>
                <c:pt idx="576">
                  <c:v>0.377</c:v>
                </c:pt>
                <c:pt idx="577">
                  <c:v>0.378</c:v>
                </c:pt>
                <c:pt idx="578">
                  <c:v>0.379</c:v>
                </c:pt>
                <c:pt idx="579">
                  <c:v>0.38</c:v>
                </c:pt>
                <c:pt idx="580">
                  <c:v>0.38100000000000001</c:v>
                </c:pt>
                <c:pt idx="581">
                  <c:v>0.38200000000000001</c:v>
                </c:pt>
                <c:pt idx="582">
                  <c:v>0.38300000000000001</c:v>
                </c:pt>
                <c:pt idx="583">
                  <c:v>0.38400000000000001</c:v>
                </c:pt>
                <c:pt idx="584">
                  <c:v>0.38500000000000001</c:v>
                </c:pt>
                <c:pt idx="585">
                  <c:v>0.38600000000000001</c:v>
                </c:pt>
                <c:pt idx="586">
                  <c:v>0.38700000000000001</c:v>
                </c:pt>
                <c:pt idx="587">
                  <c:v>0.38800000000000001</c:v>
                </c:pt>
                <c:pt idx="588">
                  <c:v>0.38900000000000001</c:v>
                </c:pt>
                <c:pt idx="589">
                  <c:v>0.39</c:v>
                </c:pt>
                <c:pt idx="590">
                  <c:v>0.39100000000000001</c:v>
                </c:pt>
                <c:pt idx="591">
                  <c:v>0.39200000000000002</c:v>
                </c:pt>
                <c:pt idx="592">
                  <c:v>0.39300000000000002</c:v>
                </c:pt>
                <c:pt idx="593">
                  <c:v>0.39400000000000002</c:v>
                </c:pt>
                <c:pt idx="594">
                  <c:v>0.39500000000000002</c:v>
                </c:pt>
                <c:pt idx="595">
                  <c:v>0.39600000000000002</c:v>
                </c:pt>
                <c:pt idx="596">
                  <c:v>0.39700000000000002</c:v>
                </c:pt>
                <c:pt idx="597">
                  <c:v>0.39800000000000002</c:v>
                </c:pt>
                <c:pt idx="598">
                  <c:v>0.39900000000000002</c:v>
                </c:pt>
                <c:pt idx="599">
                  <c:v>0.4</c:v>
                </c:pt>
                <c:pt idx="600">
                  <c:v>0.40100000000000002</c:v>
                </c:pt>
                <c:pt idx="601">
                  <c:v>0.40200000000000002</c:v>
                </c:pt>
                <c:pt idx="602">
                  <c:v>0.40300000000000002</c:v>
                </c:pt>
                <c:pt idx="603">
                  <c:v>0.40400000000000003</c:v>
                </c:pt>
                <c:pt idx="604">
                  <c:v>0.40500000000000003</c:v>
                </c:pt>
                <c:pt idx="605">
                  <c:v>0.40600000000000003</c:v>
                </c:pt>
                <c:pt idx="606">
                  <c:v>0.40699999999999997</c:v>
                </c:pt>
                <c:pt idx="607">
                  <c:v>0.40799999999999997</c:v>
                </c:pt>
                <c:pt idx="608">
                  <c:v>0.40899999999999997</c:v>
                </c:pt>
                <c:pt idx="609">
                  <c:v>0.41</c:v>
                </c:pt>
                <c:pt idx="610">
                  <c:v>0.41099999999999998</c:v>
                </c:pt>
                <c:pt idx="611">
                  <c:v>0.41199999999999998</c:v>
                </c:pt>
                <c:pt idx="612">
                  <c:v>0.41299999999999998</c:v>
                </c:pt>
                <c:pt idx="613">
                  <c:v>0.41399999999999998</c:v>
                </c:pt>
                <c:pt idx="614">
                  <c:v>0.41499999999999998</c:v>
                </c:pt>
                <c:pt idx="615">
                  <c:v>0.41599999999999998</c:v>
                </c:pt>
                <c:pt idx="616">
                  <c:v>0.41699999999999998</c:v>
                </c:pt>
                <c:pt idx="617">
                  <c:v>0.41799999999999998</c:v>
                </c:pt>
                <c:pt idx="618">
                  <c:v>0.41899999999999998</c:v>
                </c:pt>
                <c:pt idx="619">
                  <c:v>0.42</c:v>
                </c:pt>
                <c:pt idx="620">
                  <c:v>0.42099999999999999</c:v>
                </c:pt>
                <c:pt idx="621">
                  <c:v>0.42199999999999999</c:v>
                </c:pt>
                <c:pt idx="622">
                  <c:v>0.42299999999999999</c:v>
                </c:pt>
                <c:pt idx="623">
                  <c:v>0.42399999999999999</c:v>
                </c:pt>
                <c:pt idx="624">
                  <c:v>0.42499999999999999</c:v>
                </c:pt>
                <c:pt idx="625">
                  <c:v>0.42599999999999999</c:v>
                </c:pt>
                <c:pt idx="626">
                  <c:v>0.42699999999999999</c:v>
                </c:pt>
                <c:pt idx="627">
                  <c:v>0.42799999999999999</c:v>
                </c:pt>
                <c:pt idx="628">
                  <c:v>0.42899999999999999</c:v>
                </c:pt>
                <c:pt idx="629">
                  <c:v>0.43</c:v>
                </c:pt>
                <c:pt idx="630">
                  <c:v>0.43099999999999999</c:v>
                </c:pt>
                <c:pt idx="631">
                  <c:v>0.432</c:v>
                </c:pt>
                <c:pt idx="632">
                  <c:v>0.433</c:v>
                </c:pt>
                <c:pt idx="633">
                  <c:v>0.434</c:v>
                </c:pt>
                <c:pt idx="634">
                  <c:v>0.435</c:v>
                </c:pt>
                <c:pt idx="635">
                  <c:v>0.436</c:v>
                </c:pt>
                <c:pt idx="636">
                  <c:v>0.437</c:v>
                </c:pt>
                <c:pt idx="637">
                  <c:v>0.438</c:v>
                </c:pt>
                <c:pt idx="638">
                  <c:v>0.439</c:v>
                </c:pt>
                <c:pt idx="639">
                  <c:v>0.44</c:v>
                </c:pt>
                <c:pt idx="640">
                  <c:v>0.441</c:v>
                </c:pt>
                <c:pt idx="641">
                  <c:v>0.442</c:v>
                </c:pt>
                <c:pt idx="642">
                  <c:v>0.443</c:v>
                </c:pt>
                <c:pt idx="643">
                  <c:v>0.44400000000000001</c:v>
                </c:pt>
                <c:pt idx="644">
                  <c:v>0.44500000000000001</c:v>
                </c:pt>
                <c:pt idx="645">
                  <c:v>0.44600000000000001</c:v>
                </c:pt>
                <c:pt idx="646">
                  <c:v>0.44700000000000001</c:v>
                </c:pt>
                <c:pt idx="647">
                  <c:v>0.44800000000000001</c:v>
                </c:pt>
                <c:pt idx="648">
                  <c:v>0.44900000000000001</c:v>
                </c:pt>
                <c:pt idx="649">
                  <c:v>0.45</c:v>
                </c:pt>
                <c:pt idx="650">
                  <c:v>0.45100000000000001</c:v>
                </c:pt>
                <c:pt idx="651">
                  <c:v>0.45200000000000001</c:v>
                </c:pt>
                <c:pt idx="652">
                  <c:v>0.45300000000000001</c:v>
                </c:pt>
                <c:pt idx="653">
                  <c:v>0.45400000000000001</c:v>
                </c:pt>
                <c:pt idx="654">
                  <c:v>0.45500000000000002</c:v>
                </c:pt>
                <c:pt idx="655">
                  <c:v>0.45600000000000002</c:v>
                </c:pt>
                <c:pt idx="656">
                  <c:v>0.45700000000000002</c:v>
                </c:pt>
                <c:pt idx="657">
                  <c:v>0.45800000000000002</c:v>
                </c:pt>
                <c:pt idx="658">
                  <c:v>0.45900000000000002</c:v>
                </c:pt>
                <c:pt idx="659">
                  <c:v>0.46</c:v>
                </c:pt>
                <c:pt idx="660">
                  <c:v>0.46100000000000002</c:v>
                </c:pt>
                <c:pt idx="661">
                  <c:v>0.46200000000000002</c:v>
                </c:pt>
                <c:pt idx="662">
                  <c:v>0.46300000000000002</c:v>
                </c:pt>
                <c:pt idx="663">
                  <c:v>0.46400000000000002</c:v>
                </c:pt>
                <c:pt idx="664">
                  <c:v>0.46500000000000002</c:v>
                </c:pt>
                <c:pt idx="665">
                  <c:v>0.46600000000000003</c:v>
                </c:pt>
                <c:pt idx="666">
                  <c:v>0.46700000000000003</c:v>
                </c:pt>
                <c:pt idx="667">
                  <c:v>0.46800000000000003</c:v>
                </c:pt>
                <c:pt idx="668">
                  <c:v>0.46899999999999997</c:v>
                </c:pt>
                <c:pt idx="669">
                  <c:v>0.47</c:v>
                </c:pt>
                <c:pt idx="670">
                  <c:v>0.47099999999999997</c:v>
                </c:pt>
                <c:pt idx="671">
                  <c:v>0.47199999999999998</c:v>
                </c:pt>
                <c:pt idx="672">
                  <c:v>0.47299999999999998</c:v>
                </c:pt>
                <c:pt idx="673">
                  <c:v>0.47399999999999998</c:v>
                </c:pt>
                <c:pt idx="674">
                  <c:v>0.47499999999999998</c:v>
                </c:pt>
                <c:pt idx="675">
                  <c:v>0.47599999999999998</c:v>
                </c:pt>
                <c:pt idx="676">
                  <c:v>0.47699999999999998</c:v>
                </c:pt>
                <c:pt idx="677">
                  <c:v>0.47799999999999998</c:v>
                </c:pt>
                <c:pt idx="678">
                  <c:v>0.47899999999999998</c:v>
                </c:pt>
                <c:pt idx="679">
                  <c:v>0.48</c:v>
                </c:pt>
                <c:pt idx="680">
                  <c:v>0.48099999999999998</c:v>
                </c:pt>
                <c:pt idx="681">
                  <c:v>0.48199999999999998</c:v>
                </c:pt>
                <c:pt idx="682">
                  <c:v>0.48299999999999998</c:v>
                </c:pt>
                <c:pt idx="683">
                  <c:v>0.48399999999999999</c:v>
                </c:pt>
                <c:pt idx="684">
                  <c:v>0.48499999999999999</c:v>
                </c:pt>
                <c:pt idx="685">
                  <c:v>0.48599999999999999</c:v>
                </c:pt>
                <c:pt idx="686">
                  <c:v>0.48699999999999999</c:v>
                </c:pt>
                <c:pt idx="687">
                  <c:v>0.48799999999999999</c:v>
                </c:pt>
                <c:pt idx="688">
                  <c:v>0.48899999999999999</c:v>
                </c:pt>
                <c:pt idx="689">
                  <c:v>0.49</c:v>
                </c:pt>
                <c:pt idx="690">
                  <c:v>0.49099999999999999</c:v>
                </c:pt>
                <c:pt idx="691">
                  <c:v>0.49199999999999999</c:v>
                </c:pt>
                <c:pt idx="692">
                  <c:v>0.49299999999999999</c:v>
                </c:pt>
                <c:pt idx="693">
                  <c:v>0.49399999999999999</c:v>
                </c:pt>
                <c:pt idx="694">
                  <c:v>0.495</c:v>
                </c:pt>
                <c:pt idx="695">
                  <c:v>0.496</c:v>
                </c:pt>
                <c:pt idx="696">
                  <c:v>0.497</c:v>
                </c:pt>
                <c:pt idx="697">
                  <c:v>0.498</c:v>
                </c:pt>
                <c:pt idx="698">
                  <c:v>0.499</c:v>
                </c:pt>
                <c:pt idx="699">
                  <c:v>0.5</c:v>
                </c:pt>
                <c:pt idx="700">
                  <c:v>0.499</c:v>
                </c:pt>
                <c:pt idx="701">
                  <c:v>0.498</c:v>
                </c:pt>
                <c:pt idx="702">
                  <c:v>0.497</c:v>
                </c:pt>
                <c:pt idx="703">
                  <c:v>0.496</c:v>
                </c:pt>
                <c:pt idx="704">
                  <c:v>0.495</c:v>
                </c:pt>
                <c:pt idx="705">
                  <c:v>0.49399999999999999</c:v>
                </c:pt>
                <c:pt idx="706">
                  <c:v>0.49299999999999999</c:v>
                </c:pt>
                <c:pt idx="707">
                  <c:v>0.49199999999999999</c:v>
                </c:pt>
                <c:pt idx="708">
                  <c:v>0.49099999999999999</c:v>
                </c:pt>
                <c:pt idx="709">
                  <c:v>0.49</c:v>
                </c:pt>
                <c:pt idx="710">
                  <c:v>0.48899999999999999</c:v>
                </c:pt>
                <c:pt idx="711">
                  <c:v>0.48799999999999999</c:v>
                </c:pt>
                <c:pt idx="712">
                  <c:v>0.48699999999999999</c:v>
                </c:pt>
                <c:pt idx="713">
                  <c:v>0.48599999999999999</c:v>
                </c:pt>
                <c:pt idx="714">
                  <c:v>0.48499999999999999</c:v>
                </c:pt>
                <c:pt idx="715">
                  <c:v>0.48399999999999999</c:v>
                </c:pt>
                <c:pt idx="716">
                  <c:v>0.48299999999999998</c:v>
                </c:pt>
                <c:pt idx="717">
                  <c:v>0.48199999999999998</c:v>
                </c:pt>
                <c:pt idx="718">
                  <c:v>0.48099999999999998</c:v>
                </c:pt>
                <c:pt idx="719">
                  <c:v>0.48</c:v>
                </c:pt>
                <c:pt idx="720">
                  <c:v>0.47899999999999998</c:v>
                </c:pt>
                <c:pt idx="721">
                  <c:v>0.47799999999999998</c:v>
                </c:pt>
                <c:pt idx="722">
                  <c:v>0.47699999999999998</c:v>
                </c:pt>
                <c:pt idx="723">
                  <c:v>0.47599999999999998</c:v>
                </c:pt>
                <c:pt idx="724">
                  <c:v>0.47499999999999998</c:v>
                </c:pt>
                <c:pt idx="725">
                  <c:v>0.47399999999999998</c:v>
                </c:pt>
                <c:pt idx="726">
                  <c:v>0.47299999999999998</c:v>
                </c:pt>
                <c:pt idx="727">
                  <c:v>0.47199999999999998</c:v>
                </c:pt>
                <c:pt idx="728">
                  <c:v>0.47099999999999997</c:v>
                </c:pt>
                <c:pt idx="729">
                  <c:v>0.47</c:v>
                </c:pt>
                <c:pt idx="730">
                  <c:v>0.46899999999999997</c:v>
                </c:pt>
                <c:pt idx="731">
                  <c:v>0.46800000000000003</c:v>
                </c:pt>
                <c:pt idx="732">
                  <c:v>0.46700000000000003</c:v>
                </c:pt>
                <c:pt idx="733">
                  <c:v>0.46600000000000003</c:v>
                </c:pt>
                <c:pt idx="734">
                  <c:v>0.46500000000000002</c:v>
                </c:pt>
                <c:pt idx="735">
                  <c:v>0.46400000000000002</c:v>
                </c:pt>
                <c:pt idx="736">
                  <c:v>0.46300000000000002</c:v>
                </c:pt>
                <c:pt idx="737">
                  <c:v>0.46200000000000002</c:v>
                </c:pt>
                <c:pt idx="738">
                  <c:v>0.46100000000000002</c:v>
                </c:pt>
                <c:pt idx="739">
                  <c:v>0.46</c:v>
                </c:pt>
                <c:pt idx="740">
                  <c:v>0.45900000000000002</c:v>
                </c:pt>
                <c:pt idx="741">
                  <c:v>0.45800000000000002</c:v>
                </c:pt>
                <c:pt idx="742">
                  <c:v>0.45700000000000002</c:v>
                </c:pt>
                <c:pt idx="743">
                  <c:v>0.45600000000000002</c:v>
                </c:pt>
                <c:pt idx="744">
                  <c:v>0.45500000000000002</c:v>
                </c:pt>
                <c:pt idx="745">
                  <c:v>0.45400000000000001</c:v>
                </c:pt>
                <c:pt idx="746">
                  <c:v>0.45300000000000001</c:v>
                </c:pt>
                <c:pt idx="747">
                  <c:v>0.45200000000000001</c:v>
                </c:pt>
                <c:pt idx="748">
                  <c:v>0.45100000000000001</c:v>
                </c:pt>
                <c:pt idx="749">
                  <c:v>0.45</c:v>
                </c:pt>
                <c:pt idx="750">
                  <c:v>0.44900000000000001</c:v>
                </c:pt>
                <c:pt idx="751">
                  <c:v>0.44800000000000001</c:v>
                </c:pt>
                <c:pt idx="752">
                  <c:v>0.44700000000000001</c:v>
                </c:pt>
                <c:pt idx="753">
                  <c:v>0.44600000000000001</c:v>
                </c:pt>
                <c:pt idx="754">
                  <c:v>0.44500000000000001</c:v>
                </c:pt>
                <c:pt idx="755">
                  <c:v>0.44400000000000001</c:v>
                </c:pt>
                <c:pt idx="756">
                  <c:v>0.443</c:v>
                </c:pt>
                <c:pt idx="757">
                  <c:v>0.442</c:v>
                </c:pt>
                <c:pt idx="758">
                  <c:v>0.441</c:v>
                </c:pt>
                <c:pt idx="759">
                  <c:v>0.44</c:v>
                </c:pt>
                <c:pt idx="760">
                  <c:v>0.439</c:v>
                </c:pt>
                <c:pt idx="761">
                  <c:v>0.438</c:v>
                </c:pt>
                <c:pt idx="762">
                  <c:v>0.437</c:v>
                </c:pt>
                <c:pt idx="763">
                  <c:v>0.436</c:v>
                </c:pt>
                <c:pt idx="764">
                  <c:v>0.435</c:v>
                </c:pt>
                <c:pt idx="765">
                  <c:v>0.434</c:v>
                </c:pt>
                <c:pt idx="766">
                  <c:v>0.433</c:v>
                </c:pt>
                <c:pt idx="767">
                  <c:v>0.432</c:v>
                </c:pt>
                <c:pt idx="768">
                  <c:v>0.43099999999999999</c:v>
                </c:pt>
                <c:pt idx="769">
                  <c:v>0.43</c:v>
                </c:pt>
                <c:pt idx="770">
                  <c:v>0.42899999999999999</c:v>
                </c:pt>
                <c:pt idx="771">
                  <c:v>0.42799999999999999</c:v>
                </c:pt>
                <c:pt idx="772">
                  <c:v>0.42699999999999999</c:v>
                </c:pt>
                <c:pt idx="773">
                  <c:v>0.42599999999999999</c:v>
                </c:pt>
                <c:pt idx="774">
                  <c:v>0.42499999999999999</c:v>
                </c:pt>
                <c:pt idx="775">
                  <c:v>0.42399999999999999</c:v>
                </c:pt>
                <c:pt idx="776">
                  <c:v>0.42299999999999999</c:v>
                </c:pt>
                <c:pt idx="777">
                  <c:v>0.42199999999999999</c:v>
                </c:pt>
                <c:pt idx="778">
                  <c:v>0.42099999999999999</c:v>
                </c:pt>
                <c:pt idx="779">
                  <c:v>0.42</c:v>
                </c:pt>
                <c:pt idx="780">
                  <c:v>0.41899999999999998</c:v>
                </c:pt>
                <c:pt idx="781">
                  <c:v>0.41799999999999998</c:v>
                </c:pt>
                <c:pt idx="782">
                  <c:v>0.41699999999999998</c:v>
                </c:pt>
                <c:pt idx="783">
                  <c:v>0.41599999999999998</c:v>
                </c:pt>
                <c:pt idx="784">
                  <c:v>0.41499999999999998</c:v>
                </c:pt>
                <c:pt idx="785">
                  <c:v>0.41399999999999998</c:v>
                </c:pt>
                <c:pt idx="786">
                  <c:v>0.41299999999999998</c:v>
                </c:pt>
                <c:pt idx="787">
                  <c:v>0.41199999999999998</c:v>
                </c:pt>
                <c:pt idx="788">
                  <c:v>0.41099999999999998</c:v>
                </c:pt>
                <c:pt idx="789">
                  <c:v>0.41</c:v>
                </c:pt>
                <c:pt idx="790">
                  <c:v>0.40899999999999997</c:v>
                </c:pt>
                <c:pt idx="791">
                  <c:v>0.40799999999999997</c:v>
                </c:pt>
                <c:pt idx="792">
                  <c:v>0.40699999999999997</c:v>
                </c:pt>
                <c:pt idx="793">
                  <c:v>0.40600000000000003</c:v>
                </c:pt>
                <c:pt idx="794">
                  <c:v>0.40500000000000003</c:v>
                </c:pt>
                <c:pt idx="795">
                  <c:v>0.40400000000000003</c:v>
                </c:pt>
                <c:pt idx="796">
                  <c:v>0.40300000000000002</c:v>
                </c:pt>
                <c:pt idx="797">
                  <c:v>0.40200000000000002</c:v>
                </c:pt>
                <c:pt idx="798">
                  <c:v>0.40100000000000002</c:v>
                </c:pt>
                <c:pt idx="799">
                  <c:v>0.4</c:v>
                </c:pt>
                <c:pt idx="800">
                  <c:v>0.39900000000000002</c:v>
                </c:pt>
                <c:pt idx="801">
                  <c:v>0.39800000000000002</c:v>
                </c:pt>
                <c:pt idx="802">
                  <c:v>0.39700000000000002</c:v>
                </c:pt>
                <c:pt idx="803">
                  <c:v>0.39600000000000002</c:v>
                </c:pt>
                <c:pt idx="804">
                  <c:v>0.39500000000000002</c:v>
                </c:pt>
                <c:pt idx="805">
                  <c:v>0.39400000000000002</c:v>
                </c:pt>
                <c:pt idx="806">
                  <c:v>0.39300000000000002</c:v>
                </c:pt>
                <c:pt idx="807">
                  <c:v>0.39200000000000002</c:v>
                </c:pt>
                <c:pt idx="808">
                  <c:v>0.39100000000000001</c:v>
                </c:pt>
                <c:pt idx="809">
                  <c:v>0.39</c:v>
                </c:pt>
                <c:pt idx="810">
                  <c:v>0.38900000000000001</c:v>
                </c:pt>
                <c:pt idx="811">
                  <c:v>0.38800000000000001</c:v>
                </c:pt>
                <c:pt idx="812">
                  <c:v>0.38700000000000001</c:v>
                </c:pt>
                <c:pt idx="813">
                  <c:v>0.38600000000000001</c:v>
                </c:pt>
                <c:pt idx="814">
                  <c:v>0.38500000000000001</c:v>
                </c:pt>
                <c:pt idx="815">
                  <c:v>0.38400000000000001</c:v>
                </c:pt>
                <c:pt idx="816">
                  <c:v>0.38300000000000001</c:v>
                </c:pt>
                <c:pt idx="817">
                  <c:v>0.38200000000000001</c:v>
                </c:pt>
                <c:pt idx="818">
                  <c:v>0.38100000000000001</c:v>
                </c:pt>
                <c:pt idx="819">
                  <c:v>0.38</c:v>
                </c:pt>
                <c:pt idx="820">
                  <c:v>0.379</c:v>
                </c:pt>
                <c:pt idx="821">
                  <c:v>0.378</c:v>
                </c:pt>
                <c:pt idx="822">
                  <c:v>0.377</c:v>
                </c:pt>
                <c:pt idx="823">
                  <c:v>0.376</c:v>
                </c:pt>
                <c:pt idx="824">
                  <c:v>0.375</c:v>
                </c:pt>
                <c:pt idx="825">
                  <c:v>0.374</c:v>
                </c:pt>
                <c:pt idx="826">
                  <c:v>0.373</c:v>
                </c:pt>
                <c:pt idx="827">
                  <c:v>0.372</c:v>
                </c:pt>
                <c:pt idx="828">
                  <c:v>0.371</c:v>
                </c:pt>
                <c:pt idx="829">
                  <c:v>0.37</c:v>
                </c:pt>
                <c:pt idx="830">
                  <c:v>0.36899999999999999</c:v>
                </c:pt>
                <c:pt idx="831">
                  <c:v>0.36799999999999999</c:v>
                </c:pt>
                <c:pt idx="832">
                  <c:v>0.36699999999999999</c:v>
                </c:pt>
                <c:pt idx="833">
                  <c:v>0.36599999999999999</c:v>
                </c:pt>
                <c:pt idx="834">
                  <c:v>0.36499999999999999</c:v>
                </c:pt>
                <c:pt idx="835">
                  <c:v>0.36399999999999999</c:v>
                </c:pt>
                <c:pt idx="836">
                  <c:v>0.36299999999999999</c:v>
                </c:pt>
                <c:pt idx="837">
                  <c:v>0.36199999999999999</c:v>
                </c:pt>
                <c:pt idx="838">
                  <c:v>0.36099999999999999</c:v>
                </c:pt>
                <c:pt idx="839">
                  <c:v>0.36</c:v>
                </c:pt>
                <c:pt idx="840">
                  <c:v>0.35899999999999999</c:v>
                </c:pt>
                <c:pt idx="841">
                  <c:v>0.35799999999999998</c:v>
                </c:pt>
                <c:pt idx="842">
                  <c:v>0.35699999999999998</c:v>
                </c:pt>
                <c:pt idx="843">
                  <c:v>0.35599999999999998</c:v>
                </c:pt>
                <c:pt idx="844">
                  <c:v>0.35499999999999998</c:v>
                </c:pt>
                <c:pt idx="845">
                  <c:v>0.35399999999999998</c:v>
                </c:pt>
                <c:pt idx="846">
                  <c:v>0.35299999999999998</c:v>
                </c:pt>
                <c:pt idx="847">
                  <c:v>0.35199999999999998</c:v>
                </c:pt>
                <c:pt idx="848">
                  <c:v>0.35099999999999998</c:v>
                </c:pt>
                <c:pt idx="849">
                  <c:v>0.35</c:v>
                </c:pt>
                <c:pt idx="850">
                  <c:v>0.34899999999999998</c:v>
                </c:pt>
                <c:pt idx="851">
                  <c:v>0.34799999999999998</c:v>
                </c:pt>
                <c:pt idx="852">
                  <c:v>0.34699999999999998</c:v>
                </c:pt>
                <c:pt idx="853">
                  <c:v>0.34599999999999997</c:v>
                </c:pt>
                <c:pt idx="854">
                  <c:v>0.34499999999999997</c:v>
                </c:pt>
                <c:pt idx="855">
                  <c:v>0.34399999999999997</c:v>
                </c:pt>
                <c:pt idx="856">
                  <c:v>0.34300000000000003</c:v>
                </c:pt>
                <c:pt idx="857">
                  <c:v>0.34200000000000003</c:v>
                </c:pt>
                <c:pt idx="858">
                  <c:v>0.34100000000000003</c:v>
                </c:pt>
                <c:pt idx="859">
                  <c:v>0.34</c:v>
                </c:pt>
                <c:pt idx="860">
                  <c:v>0.33900000000000002</c:v>
                </c:pt>
                <c:pt idx="861">
                  <c:v>0.33800000000000002</c:v>
                </c:pt>
                <c:pt idx="862">
                  <c:v>0.33700000000000002</c:v>
                </c:pt>
                <c:pt idx="863">
                  <c:v>0.33600000000000002</c:v>
                </c:pt>
                <c:pt idx="864">
                  <c:v>0.33500000000000002</c:v>
                </c:pt>
                <c:pt idx="865">
                  <c:v>0.33400000000000002</c:v>
                </c:pt>
                <c:pt idx="866">
                  <c:v>0.33300000000000002</c:v>
                </c:pt>
                <c:pt idx="867">
                  <c:v>0.33200000000000002</c:v>
                </c:pt>
                <c:pt idx="868">
                  <c:v>0.33100000000000002</c:v>
                </c:pt>
                <c:pt idx="869">
                  <c:v>0.33</c:v>
                </c:pt>
                <c:pt idx="870">
                  <c:v>0.32900000000000001</c:v>
                </c:pt>
                <c:pt idx="871">
                  <c:v>0.32800000000000001</c:v>
                </c:pt>
                <c:pt idx="872">
                  <c:v>0.32700000000000001</c:v>
                </c:pt>
                <c:pt idx="873">
                  <c:v>0.32600000000000001</c:v>
                </c:pt>
                <c:pt idx="874">
                  <c:v>0.32500000000000001</c:v>
                </c:pt>
                <c:pt idx="875">
                  <c:v>0.32400000000000001</c:v>
                </c:pt>
                <c:pt idx="876">
                  <c:v>0.32300000000000001</c:v>
                </c:pt>
                <c:pt idx="877">
                  <c:v>0.32200000000000001</c:v>
                </c:pt>
                <c:pt idx="878">
                  <c:v>0.32100000000000001</c:v>
                </c:pt>
                <c:pt idx="879">
                  <c:v>0.32</c:v>
                </c:pt>
                <c:pt idx="880">
                  <c:v>0.31900000000000001</c:v>
                </c:pt>
                <c:pt idx="881">
                  <c:v>0.318</c:v>
                </c:pt>
                <c:pt idx="882">
                  <c:v>0.317</c:v>
                </c:pt>
                <c:pt idx="883">
                  <c:v>0.316</c:v>
                </c:pt>
                <c:pt idx="884">
                  <c:v>0.315</c:v>
                </c:pt>
                <c:pt idx="885">
                  <c:v>0.314</c:v>
                </c:pt>
                <c:pt idx="886">
                  <c:v>0.313</c:v>
                </c:pt>
                <c:pt idx="887">
                  <c:v>0.312</c:v>
                </c:pt>
                <c:pt idx="888">
                  <c:v>0.311</c:v>
                </c:pt>
                <c:pt idx="889">
                  <c:v>0.31</c:v>
                </c:pt>
                <c:pt idx="890">
                  <c:v>0.309</c:v>
                </c:pt>
                <c:pt idx="891">
                  <c:v>0.308</c:v>
                </c:pt>
                <c:pt idx="892">
                  <c:v>0.307</c:v>
                </c:pt>
                <c:pt idx="893">
                  <c:v>0.30599999999999999</c:v>
                </c:pt>
                <c:pt idx="894">
                  <c:v>0.30499999999999999</c:v>
                </c:pt>
                <c:pt idx="895">
                  <c:v>0.30399999999999999</c:v>
                </c:pt>
                <c:pt idx="896">
                  <c:v>0.30299999999999999</c:v>
                </c:pt>
                <c:pt idx="897">
                  <c:v>0.30199999999999999</c:v>
                </c:pt>
                <c:pt idx="898">
                  <c:v>0.30099999999999999</c:v>
                </c:pt>
                <c:pt idx="899">
                  <c:v>0.3</c:v>
                </c:pt>
                <c:pt idx="900">
                  <c:v>0.29899999999999999</c:v>
                </c:pt>
                <c:pt idx="901">
                  <c:v>0.29799999999999999</c:v>
                </c:pt>
                <c:pt idx="902">
                  <c:v>0.29699999999999999</c:v>
                </c:pt>
                <c:pt idx="903">
                  <c:v>0.29599999999999999</c:v>
                </c:pt>
                <c:pt idx="904">
                  <c:v>0.29499999999999998</c:v>
                </c:pt>
                <c:pt idx="905">
                  <c:v>0.29399999999999998</c:v>
                </c:pt>
                <c:pt idx="906">
                  <c:v>0.29299999999999998</c:v>
                </c:pt>
                <c:pt idx="907">
                  <c:v>0.29199999999999998</c:v>
                </c:pt>
                <c:pt idx="908">
                  <c:v>0.29099999999999998</c:v>
                </c:pt>
                <c:pt idx="909">
                  <c:v>0.28999999999999998</c:v>
                </c:pt>
                <c:pt idx="910">
                  <c:v>0.28899999999999998</c:v>
                </c:pt>
                <c:pt idx="911">
                  <c:v>0.28799999999999998</c:v>
                </c:pt>
                <c:pt idx="912">
                  <c:v>0.28699999999999998</c:v>
                </c:pt>
                <c:pt idx="913">
                  <c:v>0.28599999999999998</c:v>
                </c:pt>
                <c:pt idx="914">
                  <c:v>0.28499999999999998</c:v>
                </c:pt>
                <c:pt idx="915">
                  <c:v>0.28399999999999997</c:v>
                </c:pt>
                <c:pt idx="916">
                  <c:v>0.28299999999999997</c:v>
                </c:pt>
                <c:pt idx="917">
                  <c:v>0.28199999999999997</c:v>
                </c:pt>
                <c:pt idx="918">
                  <c:v>0.28100000000000003</c:v>
                </c:pt>
                <c:pt idx="919">
                  <c:v>0.28000000000000003</c:v>
                </c:pt>
                <c:pt idx="920">
                  <c:v>0.27900000000000003</c:v>
                </c:pt>
                <c:pt idx="921">
                  <c:v>0.27800000000000002</c:v>
                </c:pt>
                <c:pt idx="922">
                  <c:v>0.27700000000000002</c:v>
                </c:pt>
                <c:pt idx="923">
                  <c:v>0.27600000000000002</c:v>
                </c:pt>
                <c:pt idx="924">
                  <c:v>0.27500000000000002</c:v>
                </c:pt>
                <c:pt idx="925">
                  <c:v>0.27400000000000002</c:v>
                </c:pt>
                <c:pt idx="926">
                  <c:v>0.27300000000000002</c:v>
                </c:pt>
                <c:pt idx="927">
                  <c:v>0.27200000000000002</c:v>
                </c:pt>
                <c:pt idx="928">
                  <c:v>0.27100000000000002</c:v>
                </c:pt>
                <c:pt idx="929">
                  <c:v>0.27</c:v>
                </c:pt>
                <c:pt idx="930">
                  <c:v>0.26900000000000002</c:v>
                </c:pt>
                <c:pt idx="931">
                  <c:v>0.26800000000000002</c:v>
                </c:pt>
                <c:pt idx="932">
                  <c:v>0.26700000000000002</c:v>
                </c:pt>
                <c:pt idx="933">
                  <c:v>0.26600000000000001</c:v>
                </c:pt>
                <c:pt idx="934">
                  <c:v>0.26500000000000001</c:v>
                </c:pt>
                <c:pt idx="935">
                  <c:v>0.26400000000000001</c:v>
                </c:pt>
                <c:pt idx="936">
                  <c:v>0.26300000000000001</c:v>
                </c:pt>
                <c:pt idx="937">
                  <c:v>0.26200000000000001</c:v>
                </c:pt>
                <c:pt idx="938">
                  <c:v>0.26100000000000001</c:v>
                </c:pt>
                <c:pt idx="939">
                  <c:v>0.26</c:v>
                </c:pt>
                <c:pt idx="940">
                  <c:v>0.25900000000000001</c:v>
                </c:pt>
                <c:pt idx="941">
                  <c:v>0.25800000000000001</c:v>
                </c:pt>
                <c:pt idx="942">
                  <c:v>0.25700000000000001</c:v>
                </c:pt>
                <c:pt idx="943">
                  <c:v>0.25600000000000001</c:v>
                </c:pt>
                <c:pt idx="944">
                  <c:v>0.255</c:v>
                </c:pt>
                <c:pt idx="945">
                  <c:v>0.254</c:v>
                </c:pt>
                <c:pt idx="946">
                  <c:v>0.253</c:v>
                </c:pt>
                <c:pt idx="947">
                  <c:v>0.252</c:v>
                </c:pt>
                <c:pt idx="948">
                  <c:v>0.251</c:v>
                </c:pt>
                <c:pt idx="949">
                  <c:v>0.25</c:v>
                </c:pt>
                <c:pt idx="950">
                  <c:v>0.249</c:v>
                </c:pt>
                <c:pt idx="951">
                  <c:v>0.248</c:v>
                </c:pt>
                <c:pt idx="952">
                  <c:v>0.247</c:v>
                </c:pt>
                <c:pt idx="953">
                  <c:v>0.246</c:v>
                </c:pt>
                <c:pt idx="954">
                  <c:v>0.245</c:v>
                </c:pt>
                <c:pt idx="955">
                  <c:v>0.24399999999999999</c:v>
                </c:pt>
                <c:pt idx="956">
                  <c:v>0.24299999999999999</c:v>
                </c:pt>
                <c:pt idx="957">
                  <c:v>0.24199999999999999</c:v>
                </c:pt>
                <c:pt idx="958">
                  <c:v>0.24099999999999999</c:v>
                </c:pt>
                <c:pt idx="959">
                  <c:v>0.24</c:v>
                </c:pt>
                <c:pt idx="960">
                  <c:v>0.23899999999999999</c:v>
                </c:pt>
                <c:pt idx="961">
                  <c:v>0.23799999999999999</c:v>
                </c:pt>
                <c:pt idx="962">
                  <c:v>0.23699999999999999</c:v>
                </c:pt>
                <c:pt idx="963">
                  <c:v>0.23599999999999999</c:v>
                </c:pt>
                <c:pt idx="964">
                  <c:v>0.23499999999999999</c:v>
                </c:pt>
                <c:pt idx="965">
                  <c:v>0.23400000000000001</c:v>
                </c:pt>
                <c:pt idx="966">
                  <c:v>0.23300000000000001</c:v>
                </c:pt>
                <c:pt idx="967">
                  <c:v>0.23200000000000001</c:v>
                </c:pt>
                <c:pt idx="968">
                  <c:v>0.23100000000000001</c:v>
                </c:pt>
                <c:pt idx="969">
                  <c:v>0.23</c:v>
                </c:pt>
                <c:pt idx="970">
                  <c:v>0.22900000000000001</c:v>
                </c:pt>
                <c:pt idx="971">
                  <c:v>0.22800000000000001</c:v>
                </c:pt>
                <c:pt idx="972">
                  <c:v>0.22700000000000001</c:v>
                </c:pt>
                <c:pt idx="973">
                  <c:v>0.22600000000000001</c:v>
                </c:pt>
                <c:pt idx="974">
                  <c:v>0.22500000000000001</c:v>
                </c:pt>
                <c:pt idx="975">
                  <c:v>0.224</c:v>
                </c:pt>
                <c:pt idx="976">
                  <c:v>0.223</c:v>
                </c:pt>
                <c:pt idx="977">
                  <c:v>0.222</c:v>
                </c:pt>
                <c:pt idx="978">
                  <c:v>0.221</c:v>
                </c:pt>
                <c:pt idx="979">
                  <c:v>0.22</c:v>
                </c:pt>
                <c:pt idx="980">
                  <c:v>0.219</c:v>
                </c:pt>
                <c:pt idx="981">
                  <c:v>0.218</c:v>
                </c:pt>
                <c:pt idx="982">
                  <c:v>0.217</c:v>
                </c:pt>
                <c:pt idx="983">
                  <c:v>0.216</c:v>
                </c:pt>
                <c:pt idx="984">
                  <c:v>0.215</c:v>
                </c:pt>
                <c:pt idx="985">
                  <c:v>0.214</c:v>
                </c:pt>
                <c:pt idx="986">
                  <c:v>0.21299999999999999</c:v>
                </c:pt>
                <c:pt idx="987">
                  <c:v>0.21199999999999999</c:v>
                </c:pt>
                <c:pt idx="988">
                  <c:v>0.21099999999999999</c:v>
                </c:pt>
                <c:pt idx="989">
                  <c:v>0.21</c:v>
                </c:pt>
                <c:pt idx="990">
                  <c:v>0.20899999999999999</c:v>
                </c:pt>
                <c:pt idx="991">
                  <c:v>0.20799999999999999</c:v>
                </c:pt>
                <c:pt idx="992">
                  <c:v>0.20699999999999999</c:v>
                </c:pt>
                <c:pt idx="993">
                  <c:v>0.20599999999999999</c:v>
                </c:pt>
                <c:pt idx="994">
                  <c:v>0.20499999999999999</c:v>
                </c:pt>
                <c:pt idx="995">
                  <c:v>0.20399999999999999</c:v>
                </c:pt>
                <c:pt idx="996">
                  <c:v>0.20300000000000001</c:v>
                </c:pt>
                <c:pt idx="997">
                  <c:v>0.20200000000000001</c:v>
                </c:pt>
                <c:pt idx="998">
                  <c:v>0.20100000000000001</c:v>
                </c:pt>
                <c:pt idx="999">
                  <c:v>0.2</c:v>
                </c:pt>
                <c:pt idx="1000">
                  <c:v>0.19900000000000001</c:v>
                </c:pt>
                <c:pt idx="1001">
                  <c:v>0.19800000000000001</c:v>
                </c:pt>
                <c:pt idx="1002">
                  <c:v>0.19700000000000001</c:v>
                </c:pt>
                <c:pt idx="1003">
                  <c:v>0.19600000000000001</c:v>
                </c:pt>
                <c:pt idx="1004">
                  <c:v>0.19500000000000001</c:v>
                </c:pt>
                <c:pt idx="1005">
                  <c:v>0.19400000000000001</c:v>
                </c:pt>
                <c:pt idx="1006">
                  <c:v>0.193</c:v>
                </c:pt>
                <c:pt idx="1007">
                  <c:v>0.192</c:v>
                </c:pt>
                <c:pt idx="1008">
                  <c:v>0.191</c:v>
                </c:pt>
                <c:pt idx="1009">
                  <c:v>0.19</c:v>
                </c:pt>
                <c:pt idx="1010">
                  <c:v>0.189</c:v>
                </c:pt>
                <c:pt idx="1011">
                  <c:v>0.188</c:v>
                </c:pt>
                <c:pt idx="1012">
                  <c:v>0.187</c:v>
                </c:pt>
                <c:pt idx="1013">
                  <c:v>0.186</c:v>
                </c:pt>
                <c:pt idx="1014">
                  <c:v>0.185</c:v>
                </c:pt>
                <c:pt idx="1015">
                  <c:v>0.184</c:v>
                </c:pt>
                <c:pt idx="1016">
                  <c:v>0.183</c:v>
                </c:pt>
                <c:pt idx="1017">
                  <c:v>0.182</c:v>
                </c:pt>
                <c:pt idx="1018">
                  <c:v>0.18099999999999999</c:v>
                </c:pt>
                <c:pt idx="1019">
                  <c:v>0.18</c:v>
                </c:pt>
                <c:pt idx="1020">
                  <c:v>0.17899999999999999</c:v>
                </c:pt>
                <c:pt idx="1021">
                  <c:v>0.17799999999999999</c:v>
                </c:pt>
                <c:pt idx="1022">
                  <c:v>0.17699999999999999</c:v>
                </c:pt>
                <c:pt idx="1023">
                  <c:v>0.17599999999999999</c:v>
                </c:pt>
                <c:pt idx="1024">
                  <c:v>0.17499999999999999</c:v>
                </c:pt>
                <c:pt idx="1025">
                  <c:v>0.17399999999999999</c:v>
                </c:pt>
                <c:pt idx="1026">
                  <c:v>0.17299999999999999</c:v>
                </c:pt>
                <c:pt idx="1027">
                  <c:v>0.17199999999999999</c:v>
                </c:pt>
                <c:pt idx="1028">
                  <c:v>0.17100000000000001</c:v>
                </c:pt>
                <c:pt idx="1029">
                  <c:v>0.17</c:v>
                </c:pt>
                <c:pt idx="1030">
                  <c:v>0.16900000000000001</c:v>
                </c:pt>
                <c:pt idx="1031">
                  <c:v>0.16800000000000001</c:v>
                </c:pt>
                <c:pt idx="1032">
                  <c:v>0.16700000000000001</c:v>
                </c:pt>
                <c:pt idx="1033">
                  <c:v>0.16600000000000001</c:v>
                </c:pt>
                <c:pt idx="1034">
                  <c:v>0.16500000000000001</c:v>
                </c:pt>
                <c:pt idx="1035">
                  <c:v>0.16400000000000001</c:v>
                </c:pt>
                <c:pt idx="1036">
                  <c:v>0.16300000000000001</c:v>
                </c:pt>
                <c:pt idx="1037">
                  <c:v>0.16200000000000001</c:v>
                </c:pt>
                <c:pt idx="1038">
                  <c:v>0.161</c:v>
                </c:pt>
                <c:pt idx="1039">
                  <c:v>0.16</c:v>
                </c:pt>
                <c:pt idx="1040">
                  <c:v>0.159</c:v>
                </c:pt>
                <c:pt idx="1041">
                  <c:v>0.158</c:v>
                </c:pt>
                <c:pt idx="1042">
                  <c:v>0.157</c:v>
                </c:pt>
                <c:pt idx="1043">
                  <c:v>0.156</c:v>
                </c:pt>
                <c:pt idx="1044">
                  <c:v>0.155</c:v>
                </c:pt>
                <c:pt idx="1045">
                  <c:v>0.154</c:v>
                </c:pt>
                <c:pt idx="1046">
                  <c:v>0.153</c:v>
                </c:pt>
                <c:pt idx="1047">
                  <c:v>0.152</c:v>
                </c:pt>
                <c:pt idx="1048">
                  <c:v>0.151</c:v>
                </c:pt>
                <c:pt idx="1049">
                  <c:v>0.15</c:v>
                </c:pt>
                <c:pt idx="1050">
                  <c:v>0.14899999999999999</c:v>
                </c:pt>
                <c:pt idx="1051">
                  <c:v>0.14799999999999999</c:v>
                </c:pt>
                <c:pt idx="1052">
                  <c:v>0.14699999999999999</c:v>
                </c:pt>
                <c:pt idx="1053">
                  <c:v>0.14599999999999999</c:v>
                </c:pt>
                <c:pt idx="1054">
                  <c:v>0.14499999999999999</c:v>
                </c:pt>
                <c:pt idx="1055">
                  <c:v>0.14399999999999999</c:v>
                </c:pt>
                <c:pt idx="1056">
                  <c:v>0.14299999999999999</c:v>
                </c:pt>
                <c:pt idx="1057">
                  <c:v>0.14199999999999999</c:v>
                </c:pt>
                <c:pt idx="1058">
                  <c:v>0.14099999999999999</c:v>
                </c:pt>
                <c:pt idx="1059">
                  <c:v>0.14000000000000001</c:v>
                </c:pt>
                <c:pt idx="1060">
                  <c:v>0.13900000000000001</c:v>
                </c:pt>
                <c:pt idx="1061">
                  <c:v>0.13800000000000001</c:v>
                </c:pt>
                <c:pt idx="1062">
                  <c:v>0.13700000000000001</c:v>
                </c:pt>
                <c:pt idx="1063">
                  <c:v>0.13600000000000001</c:v>
                </c:pt>
                <c:pt idx="1064">
                  <c:v>0.13500000000000001</c:v>
                </c:pt>
                <c:pt idx="1065">
                  <c:v>0.13400000000000001</c:v>
                </c:pt>
                <c:pt idx="1066">
                  <c:v>0.13300000000000001</c:v>
                </c:pt>
                <c:pt idx="1067">
                  <c:v>0.13200000000000001</c:v>
                </c:pt>
                <c:pt idx="1068">
                  <c:v>0.13100000000000001</c:v>
                </c:pt>
                <c:pt idx="1069">
                  <c:v>0.13</c:v>
                </c:pt>
                <c:pt idx="1070">
                  <c:v>0.129</c:v>
                </c:pt>
                <c:pt idx="1071">
                  <c:v>0.128</c:v>
                </c:pt>
                <c:pt idx="1072">
                  <c:v>0.127</c:v>
                </c:pt>
                <c:pt idx="1073">
                  <c:v>0.126</c:v>
                </c:pt>
                <c:pt idx="1074">
                  <c:v>0.125</c:v>
                </c:pt>
                <c:pt idx="1075">
                  <c:v>0.124</c:v>
                </c:pt>
                <c:pt idx="1076">
                  <c:v>0.123</c:v>
                </c:pt>
                <c:pt idx="1077">
                  <c:v>0.122</c:v>
                </c:pt>
                <c:pt idx="1078">
                  <c:v>0.121</c:v>
                </c:pt>
                <c:pt idx="1079">
                  <c:v>0.12</c:v>
                </c:pt>
                <c:pt idx="1080">
                  <c:v>0.11899999999999999</c:v>
                </c:pt>
                <c:pt idx="1081">
                  <c:v>0.11799999999999999</c:v>
                </c:pt>
                <c:pt idx="1082">
                  <c:v>0.11700000000000001</c:v>
                </c:pt>
                <c:pt idx="1083">
                  <c:v>0.11600000000000001</c:v>
                </c:pt>
                <c:pt idx="1084">
                  <c:v>0.115</c:v>
                </c:pt>
                <c:pt idx="1085">
                  <c:v>0.114</c:v>
                </c:pt>
                <c:pt idx="1086">
                  <c:v>0.113</c:v>
                </c:pt>
                <c:pt idx="1087">
                  <c:v>0.112</c:v>
                </c:pt>
                <c:pt idx="1088">
                  <c:v>0.111</c:v>
                </c:pt>
                <c:pt idx="1089">
                  <c:v>0.11</c:v>
                </c:pt>
                <c:pt idx="1090">
                  <c:v>0.109</c:v>
                </c:pt>
                <c:pt idx="1091">
                  <c:v>0.108</c:v>
                </c:pt>
                <c:pt idx="1092">
                  <c:v>0.107</c:v>
                </c:pt>
                <c:pt idx="1093">
                  <c:v>0.106</c:v>
                </c:pt>
                <c:pt idx="1094">
                  <c:v>0.105</c:v>
                </c:pt>
                <c:pt idx="1095">
                  <c:v>0.104</c:v>
                </c:pt>
                <c:pt idx="1096">
                  <c:v>0.10299999999999999</c:v>
                </c:pt>
                <c:pt idx="1097">
                  <c:v>0.10199999999999999</c:v>
                </c:pt>
                <c:pt idx="1098">
                  <c:v>0.10100000000000001</c:v>
                </c:pt>
                <c:pt idx="1099">
                  <c:v>0.1</c:v>
                </c:pt>
                <c:pt idx="1100">
                  <c:v>9.9000000000000005E-2</c:v>
                </c:pt>
                <c:pt idx="1101">
                  <c:v>9.8000000000000004E-2</c:v>
                </c:pt>
                <c:pt idx="1102">
                  <c:v>9.7000000000000003E-2</c:v>
                </c:pt>
                <c:pt idx="1103">
                  <c:v>9.6000000000000002E-2</c:v>
                </c:pt>
                <c:pt idx="1104">
                  <c:v>9.5000000000000001E-2</c:v>
                </c:pt>
                <c:pt idx="1105">
                  <c:v>9.4E-2</c:v>
                </c:pt>
                <c:pt idx="1106">
                  <c:v>9.2999999999999999E-2</c:v>
                </c:pt>
                <c:pt idx="1107">
                  <c:v>9.1999999999999998E-2</c:v>
                </c:pt>
                <c:pt idx="1108">
                  <c:v>9.0999999999999998E-2</c:v>
                </c:pt>
                <c:pt idx="1109">
                  <c:v>0.09</c:v>
                </c:pt>
                <c:pt idx="1110">
                  <c:v>8.8999999999999996E-2</c:v>
                </c:pt>
                <c:pt idx="1111">
                  <c:v>8.7999999999999995E-2</c:v>
                </c:pt>
                <c:pt idx="1112">
                  <c:v>8.6999999999999994E-2</c:v>
                </c:pt>
                <c:pt idx="1113">
                  <c:v>8.5999999999999993E-2</c:v>
                </c:pt>
                <c:pt idx="1114">
                  <c:v>8.5000000000000006E-2</c:v>
                </c:pt>
                <c:pt idx="1115">
                  <c:v>8.4000000000000005E-2</c:v>
                </c:pt>
                <c:pt idx="1116">
                  <c:v>8.3000000000000004E-2</c:v>
                </c:pt>
                <c:pt idx="1117">
                  <c:v>8.2000000000000003E-2</c:v>
                </c:pt>
                <c:pt idx="1118">
                  <c:v>8.1000000000000003E-2</c:v>
                </c:pt>
                <c:pt idx="1119">
                  <c:v>0.08</c:v>
                </c:pt>
                <c:pt idx="1120">
                  <c:v>7.9000000000000001E-2</c:v>
                </c:pt>
                <c:pt idx="1121">
                  <c:v>7.8E-2</c:v>
                </c:pt>
                <c:pt idx="1122">
                  <c:v>7.6999999999999999E-2</c:v>
                </c:pt>
                <c:pt idx="1123">
                  <c:v>7.5999999999999998E-2</c:v>
                </c:pt>
                <c:pt idx="1124">
                  <c:v>7.4999999999999997E-2</c:v>
                </c:pt>
                <c:pt idx="1125">
                  <c:v>7.3999999999999996E-2</c:v>
                </c:pt>
                <c:pt idx="1126">
                  <c:v>7.2999999999999995E-2</c:v>
                </c:pt>
                <c:pt idx="1127">
                  <c:v>7.1999999999999995E-2</c:v>
                </c:pt>
                <c:pt idx="1128">
                  <c:v>7.0999999999999994E-2</c:v>
                </c:pt>
                <c:pt idx="1129">
                  <c:v>7.0000000000000007E-2</c:v>
                </c:pt>
                <c:pt idx="1130">
                  <c:v>6.9000000000000006E-2</c:v>
                </c:pt>
                <c:pt idx="1131">
                  <c:v>6.8000000000000005E-2</c:v>
                </c:pt>
                <c:pt idx="1132">
                  <c:v>6.7000000000000004E-2</c:v>
                </c:pt>
                <c:pt idx="1133">
                  <c:v>6.6000000000000003E-2</c:v>
                </c:pt>
                <c:pt idx="1134">
                  <c:v>6.5000000000000002E-2</c:v>
                </c:pt>
                <c:pt idx="1135">
                  <c:v>6.4000000000000001E-2</c:v>
                </c:pt>
                <c:pt idx="1136">
                  <c:v>6.3E-2</c:v>
                </c:pt>
                <c:pt idx="1137">
                  <c:v>6.2E-2</c:v>
                </c:pt>
                <c:pt idx="1138">
                  <c:v>6.0999999999999999E-2</c:v>
                </c:pt>
                <c:pt idx="1139">
                  <c:v>0.06</c:v>
                </c:pt>
                <c:pt idx="1140">
                  <c:v>5.8999999999999997E-2</c:v>
                </c:pt>
                <c:pt idx="1141">
                  <c:v>5.8000000000000003E-2</c:v>
                </c:pt>
                <c:pt idx="1142">
                  <c:v>5.7000000000000002E-2</c:v>
                </c:pt>
                <c:pt idx="1143">
                  <c:v>5.6000000000000001E-2</c:v>
                </c:pt>
                <c:pt idx="1144">
                  <c:v>5.5E-2</c:v>
                </c:pt>
                <c:pt idx="1145">
                  <c:v>5.3999999999999999E-2</c:v>
                </c:pt>
                <c:pt idx="1146">
                  <c:v>5.2999999999999999E-2</c:v>
                </c:pt>
                <c:pt idx="1147">
                  <c:v>5.1999999999999998E-2</c:v>
                </c:pt>
                <c:pt idx="1148">
                  <c:v>5.0999999999999997E-2</c:v>
                </c:pt>
                <c:pt idx="1149">
                  <c:v>0.05</c:v>
                </c:pt>
                <c:pt idx="1150">
                  <c:v>4.9000000000000002E-2</c:v>
                </c:pt>
                <c:pt idx="1151">
                  <c:v>4.8000000000000001E-2</c:v>
                </c:pt>
                <c:pt idx="1152">
                  <c:v>4.7E-2</c:v>
                </c:pt>
                <c:pt idx="1153">
                  <c:v>4.5999999999999999E-2</c:v>
                </c:pt>
                <c:pt idx="1154">
                  <c:v>4.4999999999999998E-2</c:v>
                </c:pt>
                <c:pt idx="1155">
                  <c:v>4.3999999999999997E-2</c:v>
                </c:pt>
                <c:pt idx="1156">
                  <c:v>4.2999999999999997E-2</c:v>
                </c:pt>
                <c:pt idx="1157">
                  <c:v>4.2000000000000003E-2</c:v>
                </c:pt>
                <c:pt idx="1158">
                  <c:v>4.1000000000000002E-2</c:v>
                </c:pt>
                <c:pt idx="1159">
                  <c:v>0.04</c:v>
                </c:pt>
                <c:pt idx="1160">
                  <c:v>3.9E-2</c:v>
                </c:pt>
                <c:pt idx="1161">
                  <c:v>3.7999999999999999E-2</c:v>
                </c:pt>
                <c:pt idx="1162">
                  <c:v>3.6999999999999998E-2</c:v>
                </c:pt>
                <c:pt idx="1163">
                  <c:v>3.5999999999999997E-2</c:v>
                </c:pt>
                <c:pt idx="1164">
                  <c:v>3.5000000000000003E-2</c:v>
                </c:pt>
                <c:pt idx="1165">
                  <c:v>3.4000000000000002E-2</c:v>
                </c:pt>
                <c:pt idx="1166">
                  <c:v>3.3000000000000002E-2</c:v>
                </c:pt>
                <c:pt idx="1167">
                  <c:v>3.2000000000000001E-2</c:v>
                </c:pt>
                <c:pt idx="1168">
                  <c:v>3.1E-2</c:v>
                </c:pt>
                <c:pt idx="1169">
                  <c:v>0.03</c:v>
                </c:pt>
                <c:pt idx="1170">
                  <c:v>2.9000000000000001E-2</c:v>
                </c:pt>
                <c:pt idx="1171">
                  <c:v>2.8000000000000001E-2</c:v>
                </c:pt>
                <c:pt idx="1172">
                  <c:v>2.7E-2</c:v>
                </c:pt>
                <c:pt idx="1173">
                  <c:v>2.5999999999999999E-2</c:v>
                </c:pt>
                <c:pt idx="1174">
                  <c:v>2.5000000000000001E-2</c:v>
                </c:pt>
                <c:pt idx="1175">
                  <c:v>2.4E-2</c:v>
                </c:pt>
                <c:pt idx="1176">
                  <c:v>2.3E-2</c:v>
                </c:pt>
                <c:pt idx="1177">
                  <c:v>2.1999999999999999E-2</c:v>
                </c:pt>
                <c:pt idx="1178">
                  <c:v>2.1000000000000001E-2</c:v>
                </c:pt>
                <c:pt idx="1179">
                  <c:v>0.02</c:v>
                </c:pt>
                <c:pt idx="1180">
                  <c:v>1.9E-2</c:v>
                </c:pt>
                <c:pt idx="1181">
                  <c:v>1.7999999999999999E-2</c:v>
                </c:pt>
                <c:pt idx="1182">
                  <c:v>1.7000000000000001E-2</c:v>
                </c:pt>
                <c:pt idx="1183">
                  <c:v>1.6E-2</c:v>
                </c:pt>
                <c:pt idx="1184">
                  <c:v>1.4999999999999999E-2</c:v>
                </c:pt>
                <c:pt idx="1185">
                  <c:v>1.4E-2</c:v>
                </c:pt>
                <c:pt idx="1186">
                  <c:v>1.2999999999999999E-2</c:v>
                </c:pt>
                <c:pt idx="1187">
                  <c:v>1.2E-2</c:v>
                </c:pt>
                <c:pt idx="1188">
                  <c:v>1.0999999999999999E-2</c:v>
                </c:pt>
                <c:pt idx="1189">
                  <c:v>0.01</c:v>
                </c:pt>
                <c:pt idx="1190">
                  <c:v>8.9999999999999993E-3</c:v>
                </c:pt>
                <c:pt idx="1191">
                  <c:v>8.0000000000000002E-3</c:v>
                </c:pt>
                <c:pt idx="1192">
                  <c:v>7.0000000000000001E-3</c:v>
                </c:pt>
                <c:pt idx="1193">
                  <c:v>6.0000000000000001E-3</c:v>
                </c:pt>
                <c:pt idx="1194">
                  <c:v>5.0000000000000001E-3</c:v>
                </c:pt>
                <c:pt idx="1195">
                  <c:v>4.0000000000000001E-3</c:v>
                </c:pt>
                <c:pt idx="1196">
                  <c:v>3.0000000000000001E-3</c:v>
                </c:pt>
                <c:pt idx="1197">
                  <c:v>2E-3</c:v>
                </c:pt>
                <c:pt idx="1198">
                  <c:v>1E-3</c:v>
                </c:pt>
                <c:pt idx="1199">
                  <c:v>0</c:v>
                </c:pt>
                <c:pt idx="1200">
                  <c:v>-1E-3</c:v>
                </c:pt>
                <c:pt idx="1201">
                  <c:v>-2E-3</c:v>
                </c:pt>
                <c:pt idx="1202">
                  <c:v>-3.0000000000000001E-3</c:v>
                </c:pt>
                <c:pt idx="1203">
                  <c:v>-4.0000000000000001E-3</c:v>
                </c:pt>
                <c:pt idx="1204">
                  <c:v>-5.0000000000000001E-3</c:v>
                </c:pt>
                <c:pt idx="1205">
                  <c:v>-6.0000000000000001E-3</c:v>
                </c:pt>
                <c:pt idx="1206">
                  <c:v>-7.0000000000000001E-3</c:v>
                </c:pt>
                <c:pt idx="1207">
                  <c:v>-8.0000000000000002E-3</c:v>
                </c:pt>
                <c:pt idx="1208">
                  <c:v>-8.9999999999999993E-3</c:v>
                </c:pt>
                <c:pt idx="1209">
                  <c:v>-0.01</c:v>
                </c:pt>
                <c:pt idx="1210">
                  <c:v>-1.0999999999999999E-2</c:v>
                </c:pt>
                <c:pt idx="1211">
                  <c:v>-1.2E-2</c:v>
                </c:pt>
                <c:pt idx="1212">
                  <c:v>-1.2999999999999999E-2</c:v>
                </c:pt>
                <c:pt idx="1213">
                  <c:v>-1.4E-2</c:v>
                </c:pt>
                <c:pt idx="1214">
                  <c:v>-1.4999999999999999E-2</c:v>
                </c:pt>
                <c:pt idx="1215">
                  <c:v>-1.6E-2</c:v>
                </c:pt>
                <c:pt idx="1216">
                  <c:v>-1.7000000000000001E-2</c:v>
                </c:pt>
                <c:pt idx="1217">
                  <c:v>-1.7999999999999999E-2</c:v>
                </c:pt>
                <c:pt idx="1218">
                  <c:v>-1.9E-2</c:v>
                </c:pt>
                <c:pt idx="1219">
                  <c:v>-0.02</c:v>
                </c:pt>
                <c:pt idx="1220">
                  <c:v>-2.1000000000000001E-2</c:v>
                </c:pt>
                <c:pt idx="1221">
                  <c:v>-2.1999999999999999E-2</c:v>
                </c:pt>
                <c:pt idx="1222">
                  <c:v>-2.3E-2</c:v>
                </c:pt>
                <c:pt idx="1223">
                  <c:v>-2.4E-2</c:v>
                </c:pt>
                <c:pt idx="1224">
                  <c:v>-2.5000000000000001E-2</c:v>
                </c:pt>
                <c:pt idx="1225">
                  <c:v>-2.5999999999999999E-2</c:v>
                </c:pt>
                <c:pt idx="1226">
                  <c:v>-2.7E-2</c:v>
                </c:pt>
                <c:pt idx="1227">
                  <c:v>-2.8000000000000001E-2</c:v>
                </c:pt>
                <c:pt idx="1228">
                  <c:v>-2.9000000000000001E-2</c:v>
                </c:pt>
                <c:pt idx="1229">
                  <c:v>-0.03</c:v>
                </c:pt>
                <c:pt idx="1230">
                  <c:v>-3.1E-2</c:v>
                </c:pt>
                <c:pt idx="1231">
                  <c:v>-3.2000000000000001E-2</c:v>
                </c:pt>
                <c:pt idx="1232">
                  <c:v>-3.3000000000000002E-2</c:v>
                </c:pt>
                <c:pt idx="1233">
                  <c:v>-3.4000000000000002E-2</c:v>
                </c:pt>
                <c:pt idx="1234">
                  <c:v>-3.5000000000000003E-2</c:v>
                </c:pt>
                <c:pt idx="1235">
                  <c:v>-3.5999999999999997E-2</c:v>
                </c:pt>
                <c:pt idx="1236">
                  <c:v>-3.6999999999999998E-2</c:v>
                </c:pt>
                <c:pt idx="1237">
                  <c:v>-3.7999999999999999E-2</c:v>
                </c:pt>
                <c:pt idx="1238">
                  <c:v>-3.9E-2</c:v>
                </c:pt>
                <c:pt idx="1239">
                  <c:v>-0.04</c:v>
                </c:pt>
                <c:pt idx="1240">
                  <c:v>-4.1000000000000002E-2</c:v>
                </c:pt>
                <c:pt idx="1241">
                  <c:v>-4.2000000000000003E-2</c:v>
                </c:pt>
                <c:pt idx="1242">
                  <c:v>-4.2999999999999997E-2</c:v>
                </c:pt>
                <c:pt idx="1243">
                  <c:v>-4.3999999999999997E-2</c:v>
                </c:pt>
                <c:pt idx="1244">
                  <c:v>-4.4999999999999998E-2</c:v>
                </c:pt>
                <c:pt idx="1245">
                  <c:v>-4.5999999999999999E-2</c:v>
                </c:pt>
                <c:pt idx="1246">
                  <c:v>-4.7E-2</c:v>
                </c:pt>
                <c:pt idx="1247">
                  <c:v>-4.8000000000000001E-2</c:v>
                </c:pt>
                <c:pt idx="1248">
                  <c:v>-4.9000000000000002E-2</c:v>
                </c:pt>
                <c:pt idx="1249">
                  <c:v>-0.05</c:v>
                </c:pt>
                <c:pt idx="1250">
                  <c:v>-5.0999999999999997E-2</c:v>
                </c:pt>
                <c:pt idx="1251">
                  <c:v>-5.1999999999999998E-2</c:v>
                </c:pt>
                <c:pt idx="1252">
                  <c:v>-5.2999999999999999E-2</c:v>
                </c:pt>
                <c:pt idx="1253">
                  <c:v>-5.3999999999999999E-2</c:v>
                </c:pt>
                <c:pt idx="1254">
                  <c:v>-5.5E-2</c:v>
                </c:pt>
                <c:pt idx="1255">
                  <c:v>-5.6000000000000001E-2</c:v>
                </c:pt>
                <c:pt idx="1256">
                  <c:v>-5.7000000000000002E-2</c:v>
                </c:pt>
                <c:pt idx="1257">
                  <c:v>-5.8000000000000003E-2</c:v>
                </c:pt>
                <c:pt idx="1258">
                  <c:v>-5.8999999999999997E-2</c:v>
                </c:pt>
                <c:pt idx="1259">
                  <c:v>-0.06</c:v>
                </c:pt>
                <c:pt idx="1260">
                  <c:v>-6.0999999999999999E-2</c:v>
                </c:pt>
                <c:pt idx="1261">
                  <c:v>-6.2E-2</c:v>
                </c:pt>
                <c:pt idx="1262">
                  <c:v>-6.3E-2</c:v>
                </c:pt>
                <c:pt idx="1263">
                  <c:v>-6.4000000000000001E-2</c:v>
                </c:pt>
                <c:pt idx="1264">
                  <c:v>-6.5000000000000002E-2</c:v>
                </c:pt>
                <c:pt idx="1265">
                  <c:v>-6.6000000000000003E-2</c:v>
                </c:pt>
                <c:pt idx="1266">
                  <c:v>-6.7000000000000004E-2</c:v>
                </c:pt>
                <c:pt idx="1267">
                  <c:v>-6.8000000000000005E-2</c:v>
                </c:pt>
                <c:pt idx="1268">
                  <c:v>-6.9000000000000006E-2</c:v>
                </c:pt>
                <c:pt idx="1269">
                  <c:v>-7.0000000000000007E-2</c:v>
                </c:pt>
                <c:pt idx="1270">
                  <c:v>-7.0999999999999994E-2</c:v>
                </c:pt>
                <c:pt idx="1271">
                  <c:v>-7.1999999999999995E-2</c:v>
                </c:pt>
                <c:pt idx="1272">
                  <c:v>-7.2999999999999995E-2</c:v>
                </c:pt>
                <c:pt idx="1273">
                  <c:v>-7.3999999999999996E-2</c:v>
                </c:pt>
                <c:pt idx="1274">
                  <c:v>-7.4999999999999997E-2</c:v>
                </c:pt>
                <c:pt idx="1275">
                  <c:v>-7.5999999999999998E-2</c:v>
                </c:pt>
                <c:pt idx="1276">
                  <c:v>-7.6999999999999999E-2</c:v>
                </c:pt>
                <c:pt idx="1277">
                  <c:v>-7.8E-2</c:v>
                </c:pt>
                <c:pt idx="1278">
                  <c:v>-7.9000000000000001E-2</c:v>
                </c:pt>
                <c:pt idx="1279">
                  <c:v>-0.08</c:v>
                </c:pt>
                <c:pt idx="1280">
                  <c:v>-8.1000000000000003E-2</c:v>
                </c:pt>
                <c:pt idx="1281">
                  <c:v>-8.2000000000000003E-2</c:v>
                </c:pt>
                <c:pt idx="1282">
                  <c:v>-8.3000000000000004E-2</c:v>
                </c:pt>
                <c:pt idx="1283">
                  <c:v>-8.4000000000000005E-2</c:v>
                </c:pt>
                <c:pt idx="1284">
                  <c:v>-8.5000000000000006E-2</c:v>
                </c:pt>
                <c:pt idx="1285">
                  <c:v>-8.5999999999999993E-2</c:v>
                </c:pt>
                <c:pt idx="1286">
                  <c:v>-8.6999999999999994E-2</c:v>
                </c:pt>
                <c:pt idx="1287">
                  <c:v>-8.7999999999999995E-2</c:v>
                </c:pt>
                <c:pt idx="1288">
                  <c:v>-8.8999999999999996E-2</c:v>
                </c:pt>
                <c:pt idx="1289">
                  <c:v>-0.09</c:v>
                </c:pt>
                <c:pt idx="1290">
                  <c:v>-9.0999999999999998E-2</c:v>
                </c:pt>
                <c:pt idx="1291">
                  <c:v>-9.1999999999999998E-2</c:v>
                </c:pt>
                <c:pt idx="1292">
                  <c:v>-9.2999999999999999E-2</c:v>
                </c:pt>
                <c:pt idx="1293">
                  <c:v>-9.4E-2</c:v>
                </c:pt>
                <c:pt idx="1294">
                  <c:v>-9.5000000000000001E-2</c:v>
                </c:pt>
                <c:pt idx="1295">
                  <c:v>-9.6000000000000002E-2</c:v>
                </c:pt>
                <c:pt idx="1296">
                  <c:v>-9.7000000000000003E-2</c:v>
                </c:pt>
                <c:pt idx="1297">
                  <c:v>-9.8000000000000004E-2</c:v>
                </c:pt>
                <c:pt idx="1298">
                  <c:v>-9.9000000000000005E-2</c:v>
                </c:pt>
                <c:pt idx="1299">
                  <c:v>-0.1</c:v>
                </c:pt>
                <c:pt idx="1300">
                  <c:v>-0.10100000000000001</c:v>
                </c:pt>
                <c:pt idx="1301">
                  <c:v>-0.10199999999999999</c:v>
                </c:pt>
                <c:pt idx="1302">
                  <c:v>-0.10299999999999999</c:v>
                </c:pt>
                <c:pt idx="1303">
                  <c:v>-0.104</c:v>
                </c:pt>
                <c:pt idx="1304">
                  <c:v>-0.105</c:v>
                </c:pt>
                <c:pt idx="1305">
                  <c:v>-0.106</c:v>
                </c:pt>
                <c:pt idx="1306">
                  <c:v>-0.107</c:v>
                </c:pt>
                <c:pt idx="1307">
                  <c:v>-0.108</c:v>
                </c:pt>
                <c:pt idx="1308">
                  <c:v>-0.109</c:v>
                </c:pt>
                <c:pt idx="1309">
                  <c:v>-0.11</c:v>
                </c:pt>
                <c:pt idx="1310">
                  <c:v>-0.111</c:v>
                </c:pt>
                <c:pt idx="1311">
                  <c:v>-0.112</c:v>
                </c:pt>
                <c:pt idx="1312">
                  <c:v>-0.113</c:v>
                </c:pt>
                <c:pt idx="1313">
                  <c:v>-0.114</c:v>
                </c:pt>
                <c:pt idx="1314">
                  <c:v>-0.115</c:v>
                </c:pt>
                <c:pt idx="1315">
                  <c:v>-0.11600000000000001</c:v>
                </c:pt>
                <c:pt idx="1316">
                  <c:v>-0.11700000000000001</c:v>
                </c:pt>
                <c:pt idx="1317">
                  <c:v>-0.11799999999999999</c:v>
                </c:pt>
                <c:pt idx="1318">
                  <c:v>-0.11899999999999999</c:v>
                </c:pt>
                <c:pt idx="1319">
                  <c:v>-0.12</c:v>
                </c:pt>
                <c:pt idx="1320">
                  <c:v>-0.121</c:v>
                </c:pt>
                <c:pt idx="1321">
                  <c:v>-0.122</c:v>
                </c:pt>
                <c:pt idx="1322">
                  <c:v>-0.123</c:v>
                </c:pt>
                <c:pt idx="1323">
                  <c:v>-0.124</c:v>
                </c:pt>
                <c:pt idx="1324">
                  <c:v>-0.125</c:v>
                </c:pt>
                <c:pt idx="1325">
                  <c:v>-0.126</c:v>
                </c:pt>
                <c:pt idx="1326">
                  <c:v>-0.127</c:v>
                </c:pt>
                <c:pt idx="1327">
                  <c:v>-0.128</c:v>
                </c:pt>
                <c:pt idx="1328">
                  <c:v>-0.129</c:v>
                </c:pt>
                <c:pt idx="1329">
                  <c:v>-0.13</c:v>
                </c:pt>
                <c:pt idx="1330">
                  <c:v>-0.13100000000000001</c:v>
                </c:pt>
                <c:pt idx="1331">
                  <c:v>-0.13200000000000001</c:v>
                </c:pt>
                <c:pt idx="1332">
                  <c:v>-0.13300000000000001</c:v>
                </c:pt>
                <c:pt idx="1333">
                  <c:v>-0.13400000000000001</c:v>
                </c:pt>
                <c:pt idx="1334">
                  <c:v>-0.13500000000000001</c:v>
                </c:pt>
                <c:pt idx="1335">
                  <c:v>-0.13600000000000001</c:v>
                </c:pt>
                <c:pt idx="1336">
                  <c:v>-0.13700000000000001</c:v>
                </c:pt>
                <c:pt idx="1337">
                  <c:v>-0.13800000000000001</c:v>
                </c:pt>
                <c:pt idx="1338">
                  <c:v>-0.13900000000000001</c:v>
                </c:pt>
                <c:pt idx="1339">
                  <c:v>-0.14000000000000001</c:v>
                </c:pt>
                <c:pt idx="1340">
                  <c:v>-0.14099999999999999</c:v>
                </c:pt>
                <c:pt idx="1341">
                  <c:v>-0.14199999999999999</c:v>
                </c:pt>
                <c:pt idx="1342">
                  <c:v>-0.14299999999999999</c:v>
                </c:pt>
                <c:pt idx="1343">
                  <c:v>-0.14399999999999999</c:v>
                </c:pt>
                <c:pt idx="1344">
                  <c:v>-0.14499999999999999</c:v>
                </c:pt>
                <c:pt idx="1345">
                  <c:v>-0.14599999999999999</c:v>
                </c:pt>
                <c:pt idx="1346">
                  <c:v>-0.14699999999999999</c:v>
                </c:pt>
                <c:pt idx="1347">
                  <c:v>-0.14799999999999999</c:v>
                </c:pt>
                <c:pt idx="1348">
                  <c:v>-0.14899999999999999</c:v>
                </c:pt>
                <c:pt idx="1349">
                  <c:v>-0.15</c:v>
                </c:pt>
                <c:pt idx="1350">
                  <c:v>-0.151</c:v>
                </c:pt>
                <c:pt idx="1351">
                  <c:v>-0.152</c:v>
                </c:pt>
                <c:pt idx="1352">
                  <c:v>-0.153</c:v>
                </c:pt>
                <c:pt idx="1353">
                  <c:v>-0.154</c:v>
                </c:pt>
                <c:pt idx="1354">
                  <c:v>-0.155</c:v>
                </c:pt>
                <c:pt idx="1355">
                  <c:v>-0.156</c:v>
                </c:pt>
                <c:pt idx="1356">
                  <c:v>-0.157</c:v>
                </c:pt>
                <c:pt idx="1357">
                  <c:v>-0.158</c:v>
                </c:pt>
                <c:pt idx="1358">
                  <c:v>-0.159</c:v>
                </c:pt>
                <c:pt idx="1359">
                  <c:v>-0.16</c:v>
                </c:pt>
                <c:pt idx="1360">
                  <c:v>-0.161</c:v>
                </c:pt>
                <c:pt idx="1361">
                  <c:v>-0.16200000000000001</c:v>
                </c:pt>
                <c:pt idx="1362">
                  <c:v>-0.16300000000000001</c:v>
                </c:pt>
                <c:pt idx="1363">
                  <c:v>-0.16400000000000001</c:v>
                </c:pt>
                <c:pt idx="1364">
                  <c:v>-0.16500000000000001</c:v>
                </c:pt>
                <c:pt idx="1365">
                  <c:v>-0.16600000000000001</c:v>
                </c:pt>
                <c:pt idx="1366">
                  <c:v>-0.16700000000000001</c:v>
                </c:pt>
                <c:pt idx="1367">
                  <c:v>-0.16800000000000001</c:v>
                </c:pt>
                <c:pt idx="1368">
                  <c:v>-0.16900000000000001</c:v>
                </c:pt>
                <c:pt idx="1369">
                  <c:v>-0.17</c:v>
                </c:pt>
                <c:pt idx="1370">
                  <c:v>-0.17100000000000001</c:v>
                </c:pt>
                <c:pt idx="1371">
                  <c:v>-0.17199999999999999</c:v>
                </c:pt>
                <c:pt idx="1372">
                  <c:v>-0.17299999999999999</c:v>
                </c:pt>
                <c:pt idx="1373">
                  <c:v>-0.17399999999999999</c:v>
                </c:pt>
                <c:pt idx="1374">
                  <c:v>-0.17499999999999999</c:v>
                </c:pt>
                <c:pt idx="1375">
                  <c:v>-0.17599999999999999</c:v>
                </c:pt>
                <c:pt idx="1376">
                  <c:v>-0.17699999999999999</c:v>
                </c:pt>
                <c:pt idx="1377">
                  <c:v>-0.17799999999999999</c:v>
                </c:pt>
                <c:pt idx="1378">
                  <c:v>-0.17899999999999999</c:v>
                </c:pt>
                <c:pt idx="1379">
                  <c:v>-0.18</c:v>
                </c:pt>
                <c:pt idx="1380">
                  <c:v>-0.18099999999999999</c:v>
                </c:pt>
                <c:pt idx="1381">
                  <c:v>-0.182</c:v>
                </c:pt>
                <c:pt idx="1382">
                  <c:v>-0.183</c:v>
                </c:pt>
                <c:pt idx="1383">
                  <c:v>-0.184</c:v>
                </c:pt>
                <c:pt idx="1384">
                  <c:v>-0.185</c:v>
                </c:pt>
                <c:pt idx="1385">
                  <c:v>-0.186</c:v>
                </c:pt>
                <c:pt idx="1386">
                  <c:v>-0.187</c:v>
                </c:pt>
                <c:pt idx="1387">
                  <c:v>-0.188</c:v>
                </c:pt>
                <c:pt idx="1388">
                  <c:v>-0.189</c:v>
                </c:pt>
                <c:pt idx="1389">
                  <c:v>-0.19</c:v>
                </c:pt>
                <c:pt idx="1390">
                  <c:v>-0.191</c:v>
                </c:pt>
                <c:pt idx="1391">
                  <c:v>-0.192</c:v>
                </c:pt>
                <c:pt idx="1392">
                  <c:v>-0.193</c:v>
                </c:pt>
                <c:pt idx="1393">
                  <c:v>-0.19400000000000001</c:v>
                </c:pt>
                <c:pt idx="1394">
                  <c:v>-0.19500000000000001</c:v>
                </c:pt>
                <c:pt idx="1395">
                  <c:v>-0.19600000000000001</c:v>
                </c:pt>
                <c:pt idx="1396">
                  <c:v>-0.19700000000000001</c:v>
                </c:pt>
                <c:pt idx="1397">
                  <c:v>-0.19800000000000001</c:v>
                </c:pt>
                <c:pt idx="1398">
                  <c:v>-0.19900000000000001</c:v>
                </c:pt>
                <c:pt idx="1399">
                  <c:v>-0.2</c:v>
                </c:pt>
              </c:numCache>
            </c:numRef>
          </c:xVal>
          <c:yVal>
            <c:numRef>
              <c:f>('GOx 100mM glucose'!$J$23:$J$722,'GOx 100mM glucose'!$J$725:$J$1424)</c:f>
              <c:numCache>
                <c:formatCode>0.00</c:formatCode>
                <c:ptCount val="1400"/>
                <c:pt idx="0">
                  <c:v>-1.2704225352112677</c:v>
                </c:pt>
                <c:pt idx="1">
                  <c:v>-1.1766197183098592</c:v>
                </c:pt>
                <c:pt idx="2">
                  <c:v>-1.1064788732394366</c:v>
                </c:pt>
                <c:pt idx="3">
                  <c:v>-1.0443661971830986</c:v>
                </c:pt>
                <c:pt idx="4">
                  <c:v>-0.9956338028169015</c:v>
                </c:pt>
                <c:pt idx="5">
                  <c:v>-0.95309859154929577</c:v>
                </c:pt>
                <c:pt idx="6">
                  <c:v>-0.91211267605633828</c:v>
                </c:pt>
                <c:pt idx="7">
                  <c:v>-0.86126760563380289</c:v>
                </c:pt>
                <c:pt idx="8">
                  <c:v>-0.84535211267605648</c:v>
                </c:pt>
                <c:pt idx="9">
                  <c:v>-0.79647887323943678</c:v>
                </c:pt>
                <c:pt idx="10">
                  <c:v>-0.75971830985915501</c:v>
                </c:pt>
                <c:pt idx="11">
                  <c:v>-0.71901408450704229</c:v>
                </c:pt>
                <c:pt idx="12">
                  <c:v>-0.68521126760563389</c:v>
                </c:pt>
                <c:pt idx="13">
                  <c:v>-0.65394366197183107</c:v>
                </c:pt>
                <c:pt idx="14">
                  <c:v>-0.61633802816901417</c:v>
                </c:pt>
                <c:pt idx="15">
                  <c:v>-0.58366197183098589</c:v>
                </c:pt>
                <c:pt idx="16">
                  <c:v>-0.55492957746478888</c:v>
                </c:pt>
                <c:pt idx="17">
                  <c:v>-0.51887323943661978</c:v>
                </c:pt>
                <c:pt idx="18">
                  <c:v>-0.49042253521126761</c:v>
                </c:pt>
                <c:pt idx="19">
                  <c:v>-0.4554929577464788</c:v>
                </c:pt>
                <c:pt idx="20">
                  <c:v>-0.4287323943661972</c:v>
                </c:pt>
                <c:pt idx="21">
                  <c:v>-0.39478873239436624</c:v>
                </c:pt>
                <c:pt idx="22">
                  <c:v>-0.36394366197183098</c:v>
                </c:pt>
                <c:pt idx="23">
                  <c:v>-0.33309859154929583</c:v>
                </c:pt>
                <c:pt idx="24">
                  <c:v>-0.30971830985915494</c:v>
                </c:pt>
                <c:pt idx="25">
                  <c:v>-0.28380281690140846</c:v>
                </c:pt>
                <c:pt idx="26">
                  <c:v>-0.25183098591549297</c:v>
                </c:pt>
                <c:pt idx="27">
                  <c:v>-0.21338028169014087</c:v>
                </c:pt>
                <c:pt idx="28">
                  <c:v>-0.18845070422535212</c:v>
                </c:pt>
                <c:pt idx="29">
                  <c:v>-0.15577464788732392</c:v>
                </c:pt>
                <c:pt idx="30">
                  <c:v>-0.1183661971830986</c:v>
                </c:pt>
                <c:pt idx="31">
                  <c:v>-8.7732394366197189E-2</c:v>
                </c:pt>
                <c:pt idx="32">
                  <c:v>-6.2957746478873242E-2</c:v>
                </c:pt>
                <c:pt idx="33">
                  <c:v>-2.8126760563380284E-2</c:v>
                </c:pt>
                <c:pt idx="34">
                  <c:v>2.2042253521126765E-3</c:v>
                </c:pt>
                <c:pt idx="35">
                  <c:v>3.5253521126760563E-2</c:v>
                </c:pt>
                <c:pt idx="36">
                  <c:v>6.3492957746478881E-2</c:v>
                </c:pt>
                <c:pt idx="37">
                  <c:v>0.10514084507042254</c:v>
                </c:pt>
                <c:pt idx="38">
                  <c:v>0.13788732394366199</c:v>
                </c:pt>
                <c:pt idx="39">
                  <c:v>0.17154929577464789</c:v>
                </c:pt>
                <c:pt idx="40">
                  <c:v>0.19183098591549297</c:v>
                </c:pt>
                <c:pt idx="41">
                  <c:v>0.22985915492957751</c:v>
                </c:pt>
                <c:pt idx="42">
                  <c:v>0.2694366197183099</c:v>
                </c:pt>
                <c:pt idx="43">
                  <c:v>0.30774647887323947</c:v>
                </c:pt>
                <c:pt idx="44">
                  <c:v>0.34225352112676055</c:v>
                </c:pt>
                <c:pt idx="45">
                  <c:v>0.38492957746478879</c:v>
                </c:pt>
                <c:pt idx="46">
                  <c:v>0.42478873239436621</c:v>
                </c:pt>
                <c:pt idx="47">
                  <c:v>0.46464788732394369</c:v>
                </c:pt>
                <c:pt idx="48">
                  <c:v>0.49845070422535215</c:v>
                </c:pt>
                <c:pt idx="49">
                  <c:v>0.53661971830985911</c:v>
                </c:pt>
                <c:pt idx="50">
                  <c:v>0.58154929577464798</c:v>
                </c:pt>
                <c:pt idx="51">
                  <c:v>0.62070422535211267</c:v>
                </c:pt>
                <c:pt idx="52">
                  <c:v>0.65957746478873247</c:v>
                </c:pt>
                <c:pt idx="53">
                  <c:v>0.69957746478873239</c:v>
                </c:pt>
                <c:pt idx="54">
                  <c:v>0.74464788732394371</c:v>
                </c:pt>
                <c:pt idx="55">
                  <c:v>0.78661971830985933</c:v>
                </c:pt>
                <c:pt idx="56">
                  <c:v>0.81732394366197192</c:v>
                </c:pt>
                <c:pt idx="57">
                  <c:v>0.86830985915492964</c:v>
                </c:pt>
                <c:pt idx="58">
                  <c:v>0.91394366197183097</c:v>
                </c:pt>
                <c:pt idx="59">
                  <c:v>0.95718309859154926</c:v>
                </c:pt>
                <c:pt idx="60">
                  <c:v>0.99633802816901418</c:v>
                </c:pt>
                <c:pt idx="61">
                  <c:v>1.0522535211267607</c:v>
                </c:pt>
                <c:pt idx="62">
                  <c:v>1.100985915492958</c:v>
                </c:pt>
                <c:pt idx="63">
                  <c:v>1.1494366197183099</c:v>
                </c:pt>
                <c:pt idx="64">
                  <c:v>1.1932394366197183</c:v>
                </c:pt>
                <c:pt idx="65">
                  <c:v>1.2459154929577465</c:v>
                </c:pt>
                <c:pt idx="66">
                  <c:v>1.2977464788732396</c:v>
                </c:pt>
                <c:pt idx="67">
                  <c:v>1.3459154929577466</c:v>
                </c:pt>
                <c:pt idx="68">
                  <c:v>1.3960563380281692</c:v>
                </c:pt>
                <c:pt idx="69">
                  <c:v>1.447887323943662</c:v>
                </c:pt>
                <c:pt idx="70">
                  <c:v>1.5042253521126763</c:v>
                </c:pt>
                <c:pt idx="71">
                  <c:v>1.5661971830985917</c:v>
                </c:pt>
                <c:pt idx="72">
                  <c:v>1.5943661971830987</c:v>
                </c:pt>
                <c:pt idx="73">
                  <c:v>1.6563380281690141</c:v>
                </c:pt>
                <c:pt idx="74">
                  <c:v>1.7084507042253523</c:v>
                </c:pt>
                <c:pt idx="75">
                  <c:v>1.7774647887323947</c:v>
                </c:pt>
                <c:pt idx="76">
                  <c:v>1.830985915492958</c:v>
                </c:pt>
                <c:pt idx="77">
                  <c:v>1.8901408450704225</c:v>
                </c:pt>
                <c:pt idx="78">
                  <c:v>1.9563380281690141</c:v>
                </c:pt>
                <c:pt idx="79">
                  <c:v>2.0112676056338032</c:v>
                </c:pt>
                <c:pt idx="80">
                  <c:v>2.0746478873239442</c:v>
                </c:pt>
                <c:pt idx="81">
                  <c:v>2.1422535211267606</c:v>
                </c:pt>
                <c:pt idx="82">
                  <c:v>2.211267605633803</c:v>
                </c:pt>
                <c:pt idx="83">
                  <c:v>2.2802816901408449</c:v>
                </c:pt>
                <c:pt idx="84">
                  <c:v>2.3408450704225352</c:v>
                </c:pt>
                <c:pt idx="85">
                  <c:v>2.4098591549295776</c:v>
                </c:pt>
                <c:pt idx="86">
                  <c:v>2.4845070422535214</c:v>
                </c:pt>
                <c:pt idx="87">
                  <c:v>2.5563380281690145</c:v>
                </c:pt>
                <c:pt idx="88">
                  <c:v>2.6154929577464792</c:v>
                </c:pt>
                <c:pt idx="89">
                  <c:v>2.6901408450704229</c:v>
                </c:pt>
                <c:pt idx="90">
                  <c:v>2.7690140845070426</c:v>
                </c:pt>
                <c:pt idx="91">
                  <c:v>2.8478873239436622</c:v>
                </c:pt>
                <c:pt idx="92">
                  <c:v>2.9169014084507046</c:v>
                </c:pt>
                <c:pt idx="93">
                  <c:v>3</c:v>
                </c:pt>
                <c:pt idx="94">
                  <c:v>3.0774647887323945</c:v>
                </c:pt>
                <c:pt idx="95">
                  <c:v>3.1676056338028173</c:v>
                </c:pt>
                <c:pt idx="96">
                  <c:v>3.2323943661971835</c:v>
                </c:pt>
                <c:pt idx="97">
                  <c:v>3.3211267605633807</c:v>
                </c:pt>
                <c:pt idx="98">
                  <c:v>3.4098591549295776</c:v>
                </c:pt>
                <c:pt idx="99">
                  <c:v>3.4985915492957749</c:v>
                </c:pt>
                <c:pt idx="100">
                  <c:v>3.5845070422535215</c:v>
                </c:pt>
                <c:pt idx="101">
                  <c:v>3.6718309859154932</c:v>
                </c:pt>
                <c:pt idx="102">
                  <c:v>3.7661971830985923</c:v>
                </c:pt>
                <c:pt idx="103">
                  <c:v>3.8605633802816905</c:v>
                </c:pt>
                <c:pt idx="104">
                  <c:v>3.9323943661971836</c:v>
                </c:pt>
                <c:pt idx="105">
                  <c:v>4.0338028169014093</c:v>
                </c:pt>
                <c:pt idx="106">
                  <c:v>4.1253521126760564</c:v>
                </c:pt>
                <c:pt idx="107">
                  <c:v>4.2323943661971839</c:v>
                </c:pt>
                <c:pt idx="108">
                  <c:v>4.3338028169014082</c:v>
                </c:pt>
                <c:pt idx="109">
                  <c:v>4.4352112676056343</c:v>
                </c:pt>
                <c:pt idx="110">
                  <c:v>4.542253521126761</c:v>
                </c:pt>
                <c:pt idx="111">
                  <c:v>4.6591549295774657</c:v>
                </c:pt>
                <c:pt idx="112">
                  <c:v>4.7521126760563384</c:v>
                </c:pt>
                <c:pt idx="113">
                  <c:v>4.8704225352112678</c:v>
                </c:pt>
                <c:pt idx="114">
                  <c:v>4.9845070422535214</c:v>
                </c:pt>
                <c:pt idx="115">
                  <c:v>5.1028169014084517</c:v>
                </c:pt>
                <c:pt idx="116">
                  <c:v>5.2225352112676067</c:v>
                </c:pt>
                <c:pt idx="117">
                  <c:v>5.3464788732394366</c:v>
                </c:pt>
                <c:pt idx="118">
                  <c:v>5.4704225352112683</c:v>
                </c:pt>
                <c:pt idx="119">
                  <c:v>5.5985915492957758</c:v>
                </c:pt>
                <c:pt idx="120">
                  <c:v>5.7154929577464797</c:v>
                </c:pt>
                <c:pt idx="121">
                  <c:v>5.8492957746478877</c:v>
                </c:pt>
                <c:pt idx="122">
                  <c:v>5.9887323943661981</c:v>
                </c:pt>
                <c:pt idx="123">
                  <c:v>6.1295774647887322</c:v>
                </c:pt>
                <c:pt idx="124">
                  <c:v>6.2704225352112681</c:v>
                </c:pt>
                <c:pt idx="125">
                  <c:v>6.4225352112676068</c:v>
                </c:pt>
                <c:pt idx="126">
                  <c:v>6.5732394366197191</c:v>
                </c:pt>
                <c:pt idx="127">
                  <c:v>6.7267605633802816</c:v>
                </c:pt>
                <c:pt idx="128">
                  <c:v>6.8774647887323956</c:v>
                </c:pt>
                <c:pt idx="129">
                  <c:v>7.0450704225352112</c:v>
                </c:pt>
                <c:pt idx="130">
                  <c:v>7.2140845070422559</c:v>
                </c:pt>
                <c:pt idx="131">
                  <c:v>7.3887323943661984</c:v>
                </c:pt>
                <c:pt idx="132">
                  <c:v>7.556338028169014</c:v>
                </c:pt>
                <c:pt idx="133">
                  <c:v>7.735211267605635</c:v>
                </c:pt>
                <c:pt idx="134">
                  <c:v>7.9281690140845082</c:v>
                </c:pt>
                <c:pt idx="135">
                  <c:v>8.1169014084507047</c:v>
                </c:pt>
                <c:pt idx="136">
                  <c:v>8.2718309859154928</c:v>
                </c:pt>
                <c:pt idx="137">
                  <c:v>8.4845070422535223</c:v>
                </c:pt>
                <c:pt idx="138">
                  <c:v>8.6943661971830988</c:v>
                </c:pt>
                <c:pt idx="139">
                  <c:v>8.9070422535211264</c:v>
                </c:pt>
                <c:pt idx="140">
                  <c:v>9.1239436619718308</c:v>
                </c:pt>
                <c:pt idx="141">
                  <c:v>9.3535211267605654</c:v>
                </c:pt>
                <c:pt idx="142">
                  <c:v>9.5788732394366196</c:v>
                </c:pt>
                <c:pt idx="143">
                  <c:v>9.8225352112676063</c:v>
                </c:pt>
                <c:pt idx="144">
                  <c:v>10.063380281690142</c:v>
                </c:pt>
                <c:pt idx="145">
                  <c:v>10.315492957746478</c:v>
                </c:pt>
                <c:pt idx="146">
                  <c:v>10.571830985915494</c:v>
                </c:pt>
                <c:pt idx="147">
                  <c:v>10.849295774647889</c:v>
                </c:pt>
                <c:pt idx="148">
                  <c:v>11.111267605633802</c:v>
                </c:pt>
                <c:pt idx="149">
                  <c:v>11.402816901408453</c:v>
                </c:pt>
                <c:pt idx="150">
                  <c:v>11.692957746478875</c:v>
                </c:pt>
                <c:pt idx="151">
                  <c:v>11.995774647887325</c:v>
                </c:pt>
                <c:pt idx="152">
                  <c:v>12.287323943661972</c:v>
                </c:pt>
                <c:pt idx="153">
                  <c:v>12.604225352112678</c:v>
                </c:pt>
                <c:pt idx="154">
                  <c:v>12.938028169014085</c:v>
                </c:pt>
                <c:pt idx="155">
                  <c:v>13.274647887323946</c:v>
                </c:pt>
                <c:pt idx="156">
                  <c:v>13.61267605633803</c:v>
                </c:pt>
                <c:pt idx="157">
                  <c:v>13.977464788732396</c:v>
                </c:pt>
                <c:pt idx="158">
                  <c:v>14.338028169014086</c:v>
                </c:pt>
                <c:pt idx="159">
                  <c:v>14.732394366197186</c:v>
                </c:pt>
                <c:pt idx="160">
                  <c:v>15.098591549295778</c:v>
                </c:pt>
                <c:pt idx="161">
                  <c:v>15.507042253521128</c:v>
                </c:pt>
                <c:pt idx="162">
                  <c:v>15.915492957746478</c:v>
                </c:pt>
                <c:pt idx="163">
                  <c:v>16.35211267605634</c:v>
                </c:pt>
                <c:pt idx="164">
                  <c:v>16.774647887323944</c:v>
                </c:pt>
                <c:pt idx="165">
                  <c:v>17.239436619718312</c:v>
                </c:pt>
                <c:pt idx="166">
                  <c:v>17.704225352112676</c:v>
                </c:pt>
                <c:pt idx="167">
                  <c:v>18.183098591549296</c:v>
                </c:pt>
                <c:pt idx="168">
                  <c:v>18.619718309859156</c:v>
                </c:pt>
                <c:pt idx="169">
                  <c:v>19.140845070422536</c:v>
                </c:pt>
                <c:pt idx="170">
                  <c:v>19.661971830985919</c:v>
                </c:pt>
                <c:pt idx="171">
                  <c:v>20.1830985915493</c:v>
                </c:pt>
                <c:pt idx="172">
                  <c:v>20.718309859154932</c:v>
                </c:pt>
                <c:pt idx="173">
                  <c:v>21.295774647887328</c:v>
                </c:pt>
                <c:pt idx="174">
                  <c:v>21.859154929577464</c:v>
                </c:pt>
                <c:pt idx="175">
                  <c:v>22.464788732394368</c:v>
                </c:pt>
                <c:pt idx="176">
                  <c:v>23.056338028169016</c:v>
                </c:pt>
                <c:pt idx="177">
                  <c:v>23.690140845070424</c:v>
                </c:pt>
                <c:pt idx="178">
                  <c:v>24.323943661971832</c:v>
                </c:pt>
                <c:pt idx="179">
                  <c:v>24.985915492957748</c:v>
                </c:pt>
                <c:pt idx="180">
                  <c:v>25.647887323943664</c:v>
                </c:pt>
                <c:pt idx="181">
                  <c:v>26.338028169014088</c:v>
                </c:pt>
                <c:pt idx="182">
                  <c:v>27.056338028169012</c:v>
                </c:pt>
                <c:pt idx="183">
                  <c:v>27.802816901408452</c:v>
                </c:pt>
                <c:pt idx="184">
                  <c:v>28.492957746478879</c:v>
                </c:pt>
                <c:pt idx="185">
                  <c:v>29.267605633802816</c:v>
                </c:pt>
                <c:pt idx="186">
                  <c:v>30.042253521126764</c:v>
                </c:pt>
                <c:pt idx="187">
                  <c:v>30.845070422535219</c:v>
                </c:pt>
                <c:pt idx="188">
                  <c:v>31.633802816901412</c:v>
                </c:pt>
                <c:pt idx="189">
                  <c:v>32.492957746478872</c:v>
                </c:pt>
                <c:pt idx="190">
                  <c:v>33.338028169014088</c:v>
                </c:pt>
                <c:pt idx="191">
                  <c:v>34.239436619718312</c:v>
                </c:pt>
                <c:pt idx="192">
                  <c:v>35.112676056338032</c:v>
                </c:pt>
                <c:pt idx="193">
                  <c:v>36.028169014084504</c:v>
                </c:pt>
                <c:pt idx="194">
                  <c:v>36.971830985915496</c:v>
                </c:pt>
                <c:pt idx="195">
                  <c:v>37.929577464788736</c:v>
                </c:pt>
                <c:pt idx="196">
                  <c:v>38.887323943661976</c:v>
                </c:pt>
                <c:pt idx="197">
                  <c:v>39.901408450704224</c:v>
                </c:pt>
                <c:pt idx="198">
                  <c:v>40.915492957746487</c:v>
                </c:pt>
                <c:pt idx="199">
                  <c:v>41.985915492957751</c:v>
                </c:pt>
                <c:pt idx="200">
                  <c:v>43.267605633802823</c:v>
                </c:pt>
                <c:pt idx="201">
                  <c:v>44.239436619718312</c:v>
                </c:pt>
                <c:pt idx="202">
                  <c:v>45.323943661971832</c:v>
                </c:pt>
                <c:pt idx="203">
                  <c:v>46.436619718309863</c:v>
                </c:pt>
                <c:pt idx="204">
                  <c:v>47.563380281690151</c:v>
                </c:pt>
                <c:pt idx="205">
                  <c:v>48.74647887323944</c:v>
                </c:pt>
                <c:pt idx="206">
                  <c:v>49.929577464788736</c:v>
                </c:pt>
                <c:pt idx="207">
                  <c:v>51.140845070422543</c:v>
                </c:pt>
                <c:pt idx="208">
                  <c:v>52.366197183098599</c:v>
                </c:pt>
                <c:pt idx="209">
                  <c:v>53.633802816901408</c:v>
                </c:pt>
                <c:pt idx="210">
                  <c:v>54.901408450704224</c:v>
                </c:pt>
                <c:pt idx="211">
                  <c:v>56.197183098591552</c:v>
                </c:pt>
                <c:pt idx="212">
                  <c:v>57.492957746478879</c:v>
                </c:pt>
                <c:pt idx="213">
                  <c:v>58.845070422535215</c:v>
                </c:pt>
                <c:pt idx="214">
                  <c:v>60.2112676056338</c:v>
                </c:pt>
                <c:pt idx="215">
                  <c:v>61.591549295774655</c:v>
                </c:pt>
                <c:pt idx="216">
                  <c:v>62.957746478873254</c:v>
                </c:pt>
                <c:pt idx="217">
                  <c:v>64.408450704225359</c:v>
                </c:pt>
                <c:pt idx="218">
                  <c:v>65.859154929577471</c:v>
                </c:pt>
                <c:pt idx="219">
                  <c:v>67.323943661971839</c:v>
                </c:pt>
                <c:pt idx="220">
                  <c:v>68.774647887323951</c:v>
                </c:pt>
                <c:pt idx="221">
                  <c:v>70.323943661971839</c:v>
                </c:pt>
                <c:pt idx="222">
                  <c:v>71.845070422535215</c:v>
                </c:pt>
                <c:pt idx="223">
                  <c:v>73.394366197183103</c:v>
                </c:pt>
                <c:pt idx="224">
                  <c:v>74.957746478873247</c:v>
                </c:pt>
                <c:pt idx="225">
                  <c:v>76.563380281690144</c:v>
                </c:pt>
                <c:pt idx="226">
                  <c:v>78.16901408450704</c:v>
                </c:pt>
                <c:pt idx="227">
                  <c:v>79.802816901408448</c:v>
                </c:pt>
                <c:pt idx="228">
                  <c:v>81.408450704225345</c:v>
                </c:pt>
                <c:pt idx="229">
                  <c:v>83.112676056338032</c:v>
                </c:pt>
                <c:pt idx="230">
                  <c:v>84.802816901408463</c:v>
                </c:pt>
                <c:pt idx="231">
                  <c:v>86.521126760563391</c:v>
                </c:pt>
                <c:pt idx="232">
                  <c:v>88.098591549295776</c:v>
                </c:pt>
                <c:pt idx="233">
                  <c:v>89.929577464788736</c:v>
                </c:pt>
                <c:pt idx="234">
                  <c:v>91.704225352112687</c:v>
                </c:pt>
                <c:pt idx="235">
                  <c:v>93.492957746478879</c:v>
                </c:pt>
                <c:pt idx="236">
                  <c:v>95.253521126760575</c:v>
                </c:pt>
                <c:pt idx="237">
                  <c:v>97.09859154929579</c:v>
                </c:pt>
                <c:pt idx="238">
                  <c:v>98.943661971830991</c:v>
                </c:pt>
                <c:pt idx="239">
                  <c:v>100.78873239436621</c:v>
                </c:pt>
                <c:pt idx="240">
                  <c:v>102.64788732394368</c:v>
                </c:pt>
                <c:pt idx="241">
                  <c:v>104.5492957746479</c:v>
                </c:pt>
                <c:pt idx="242">
                  <c:v>106.45070422535213</c:v>
                </c:pt>
                <c:pt idx="243">
                  <c:v>108.38028169014086</c:v>
                </c:pt>
                <c:pt idx="244">
                  <c:v>110.25352112676057</c:v>
                </c:pt>
                <c:pt idx="245">
                  <c:v>112.22535211267608</c:v>
                </c:pt>
                <c:pt idx="246">
                  <c:v>114.18309859154932</c:v>
                </c:pt>
                <c:pt idx="247">
                  <c:v>116.16901408450704</c:v>
                </c:pt>
                <c:pt idx="248">
                  <c:v>118.09859154929578</c:v>
                </c:pt>
                <c:pt idx="249">
                  <c:v>120.14084507042254</c:v>
                </c:pt>
                <c:pt idx="250">
                  <c:v>122.1549295774648</c:v>
                </c:pt>
                <c:pt idx="251">
                  <c:v>124.19718309859155</c:v>
                </c:pt>
                <c:pt idx="252">
                  <c:v>126.16901408450705</c:v>
                </c:pt>
                <c:pt idx="253">
                  <c:v>128.26760563380282</c:v>
                </c:pt>
                <c:pt idx="254">
                  <c:v>130.33802816901408</c:v>
                </c:pt>
                <c:pt idx="255">
                  <c:v>132.42253521126764</c:v>
                </c:pt>
                <c:pt idx="256">
                  <c:v>134.49295774647888</c:v>
                </c:pt>
                <c:pt idx="257">
                  <c:v>136.61971830985919</c:v>
                </c:pt>
                <c:pt idx="258">
                  <c:v>138.71830985915494</c:v>
                </c:pt>
                <c:pt idx="259">
                  <c:v>140.84507042253523</c:v>
                </c:pt>
                <c:pt idx="260">
                  <c:v>142.95774647887322</c:v>
                </c:pt>
                <c:pt idx="261">
                  <c:v>145.07042253521126</c:v>
                </c:pt>
                <c:pt idx="262">
                  <c:v>147.18309859154931</c:v>
                </c:pt>
                <c:pt idx="263">
                  <c:v>149.43661971830986</c:v>
                </c:pt>
                <c:pt idx="264">
                  <c:v>151.12676056338029</c:v>
                </c:pt>
                <c:pt idx="265">
                  <c:v>153.52112676056339</c:v>
                </c:pt>
                <c:pt idx="266">
                  <c:v>155.77464788732397</c:v>
                </c:pt>
                <c:pt idx="267">
                  <c:v>158.02816901408451</c:v>
                </c:pt>
                <c:pt idx="268">
                  <c:v>160.14084507042253</c:v>
                </c:pt>
                <c:pt idx="269">
                  <c:v>162.3943661971831</c:v>
                </c:pt>
                <c:pt idx="270">
                  <c:v>164.64788732394368</c:v>
                </c:pt>
                <c:pt idx="271">
                  <c:v>166.90140845070422</c:v>
                </c:pt>
                <c:pt idx="272">
                  <c:v>169.01408450704227</c:v>
                </c:pt>
                <c:pt idx="273">
                  <c:v>171.26760563380284</c:v>
                </c:pt>
                <c:pt idx="274">
                  <c:v>173.52112676056339</c:v>
                </c:pt>
                <c:pt idx="275">
                  <c:v>175.77464788732397</c:v>
                </c:pt>
                <c:pt idx="276">
                  <c:v>178.02816901408451</c:v>
                </c:pt>
                <c:pt idx="277">
                  <c:v>180.28169014084506</c:v>
                </c:pt>
                <c:pt idx="278">
                  <c:v>182.53521126760563</c:v>
                </c:pt>
                <c:pt idx="279">
                  <c:v>184.78873239436621</c:v>
                </c:pt>
                <c:pt idx="280">
                  <c:v>186.90140845070422</c:v>
                </c:pt>
                <c:pt idx="281">
                  <c:v>189.29577464788733</c:v>
                </c:pt>
                <c:pt idx="282">
                  <c:v>191.5492957746479</c:v>
                </c:pt>
                <c:pt idx="283">
                  <c:v>193.80281690140848</c:v>
                </c:pt>
                <c:pt idx="284">
                  <c:v>196.05633802816902</c:v>
                </c:pt>
                <c:pt idx="285">
                  <c:v>198.3098591549296</c:v>
                </c:pt>
                <c:pt idx="286">
                  <c:v>200.56338028169014</c:v>
                </c:pt>
                <c:pt idx="287">
                  <c:v>202.81690140845069</c:v>
                </c:pt>
                <c:pt idx="288">
                  <c:v>205.07042253521126</c:v>
                </c:pt>
                <c:pt idx="289">
                  <c:v>207.32394366197184</c:v>
                </c:pt>
                <c:pt idx="290">
                  <c:v>209.57746478873239</c:v>
                </c:pt>
                <c:pt idx="291">
                  <c:v>211.83098591549296</c:v>
                </c:pt>
                <c:pt idx="292">
                  <c:v>214.08450704225353</c:v>
                </c:pt>
                <c:pt idx="293">
                  <c:v>216.33802816901411</c:v>
                </c:pt>
                <c:pt idx="294">
                  <c:v>218.59154929577468</c:v>
                </c:pt>
                <c:pt idx="295">
                  <c:v>220.84507042253523</c:v>
                </c:pt>
                <c:pt idx="296">
                  <c:v>222.67605633802816</c:v>
                </c:pt>
                <c:pt idx="297">
                  <c:v>225.07042253521126</c:v>
                </c:pt>
                <c:pt idx="298">
                  <c:v>227.32394366197187</c:v>
                </c:pt>
                <c:pt idx="299">
                  <c:v>229.43661971830991</c:v>
                </c:pt>
                <c:pt idx="300">
                  <c:v>231.54929577464787</c:v>
                </c:pt>
                <c:pt idx="301">
                  <c:v>233.80281690140851</c:v>
                </c:pt>
                <c:pt idx="302">
                  <c:v>235.91549295774649</c:v>
                </c:pt>
                <c:pt idx="303">
                  <c:v>238.02816901408457</c:v>
                </c:pt>
                <c:pt idx="304">
                  <c:v>240.14084507042256</c:v>
                </c:pt>
                <c:pt idx="305">
                  <c:v>242.25352112676063</c:v>
                </c:pt>
                <c:pt idx="306">
                  <c:v>244.36619718309862</c:v>
                </c:pt>
                <c:pt idx="307">
                  <c:v>246.47887323943664</c:v>
                </c:pt>
                <c:pt idx="308">
                  <c:v>248.3098591549296</c:v>
                </c:pt>
                <c:pt idx="309">
                  <c:v>250.42253521126759</c:v>
                </c:pt>
                <c:pt idx="310">
                  <c:v>252.39436619718313</c:v>
                </c:pt>
                <c:pt idx="311">
                  <c:v>254.36619718309859</c:v>
                </c:pt>
                <c:pt idx="312">
                  <c:v>256.19718309859161</c:v>
                </c:pt>
                <c:pt idx="313">
                  <c:v>258.16901408450707</c:v>
                </c:pt>
                <c:pt idx="314">
                  <c:v>260.14084507042259</c:v>
                </c:pt>
                <c:pt idx="315">
                  <c:v>261.97183098591552</c:v>
                </c:pt>
                <c:pt idx="316">
                  <c:v>263.80281690140845</c:v>
                </c:pt>
                <c:pt idx="317">
                  <c:v>265.63380281690144</c:v>
                </c:pt>
                <c:pt idx="318">
                  <c:v>267.46478873239437</c:v>
                </c:pt>
                <c:pt idx="319">
                  <c:v>269.15492957746483</c:v>
                </c:pt>
                <c:pt idx="320">
                  <c:v>270.84507042253523</c:v>
                </c:pt>
                <c:pt idx="321">
                  <c:v>272.67605633802816</c:v>
                </c:pt>
                <c:pt idx="322">
                  <c:v>274.22535211267609</c:v>
                </c:pt>
                <c:pt idx="323">
                  <c:v>275.91549295774649</c:v>
                </c:pt>
                <c:pt idx="324">
                  <c:v>277.46478873239442</c:v>
                </c:pt>
                <c:pt idx="325">
                  <c:v>279.01408450704224</c:v>
                </c:pt>
                <c:pt idx="326">
                  <c:v>280.56338028169012</c:v>
                </c:pt>
                <c:pt idx="327">
                  <c:v>282.11267605633805</c:v>
                </c:pt>
                <c:pt idx="328">
                  <c:v>283.66197183098598</c:v>
                </c:pt>
                <c:pt idx="329">
                  <c:v>285.07042253521126</c:v>
                </c:pt>
                <c:pt idx="330">
                  <c:v>286.33802816901414</c:v>
                </c:pt>
                <c:pt idx="331">
                  <c:v>287.74647887323948</c:v>
                </c:pt>
                <c:pt idx="332">
                  <c:v>288.87323943661971</c:v>
                </c:pt>
                <c:pt idx="333">
                  <c:v>290.28169014084511</c:v>
                </c:pt>
                <c:pt idx="334">
                  <c:v>291.54929577464793</c:v>
                </c:pt>
                <c:pt idx="335">
                  <c:v>292.67605633802822</c:v>
                </c:pt>
                <c:pt idx="336">
                  <c:v>293.80281690140845</c:v>
                </c:pt>
                <c:pt idx="337">
                  <c:v>295.07042253521126</c:v>
                </c:pt>
                <c:pt idx="338">
                  <c:v>296.05633802816902</c:v>
                </c:pt>
                <c:pt idx="339">
                  <c:v>297.18309859154937</c:v>
                </c:pt>
                <c:pt idx="340">
                  <c:v>298.16901408450707</c:v>
                </c:pt>
                <c:pt idx="341">
                  <c:v>299.15492957746477</c:v>
                </c:pt>
                <c:pt idx="342">
                  <c:v>300.14084507042259</c:v>
                </c:pt>
                <c:pt idx="343">
                  <c:v>301.12676056338029</c:v>
                </c:pt>
                <c:pt idx="344">
                  <c:v>301.83098591549299</c:v>
                </c:pt>
                <c:pt idx="345">
                  <c:v>302.81690140845075</c:v>
                </c:pt>
                <c:pt idx="346">
                  <c:v>303.52112676056339</c:v>
                </c:pt>
                <c:pt idx="347">
                  <c:v>304.36619718309868</c:v>
                </c:pt>
                <c:pt idx="348">
                  <c:v>305.07042253521132</c:v>
                </c:pt>
                <c:pt idx="349">
                  <c:v>305.91549295774649</c:v>
                </c:pt>
                <c:pt idx="350">
                  <c:v>306.61971830985919</c:v>
                </c:pt>
                <c:pt idx="351">
                  <c:v>307.18309859154931</c:v>
                </c:pt>
                <c:pt idx="352">
                  <c:v>307.88732394366201</c:v>
                </c:pt>
                <c:pt idx="353">
                  <c:v>308.45070422535218</c:v>
                </c:pt>
                <c:pt idx="354">
                  <c:v>309.0140845070423</c:v>
                </c:pt>
                <c:pt idx="355">
                  <c:v>309.57746478873241</c:v>
                </c:pt>
                <c:pt idx="356">
                  <c:v>310.14084507042253</c:v>
                </c:pt>
                <c:pt idx="357">
                  <c:v>310.56338028169017</c:v>
                </c:pt>
                <c:pt idx="358">
                  <c:v>311.12676056338029</c:v>
                </c:pt>
                <c:pt idx="359">
                  <c:v>311.54929577464793</c:v>
                </c:pt>
                <c:pt idx="360">
                  <c:v>311.83098591549299</c:v>
                </c:pt>
                <c:pt idx="361">
                  <c:v>312.25352112676057</c:v>
                </c:pt>
                <c:pt idx="362">
                  <c:v>312.67605633802816</c:v>
                </c:pt>
                <c:pt idx="363">
                  <c:v>313.0985915492958</c:v>
                </c:pt>
                <c:pt idx="364">
                  <c:v>313.38028169014086</c:v>
                </c:pt>
                <c:pt idx="365">
                  <c:v>313.66197183098592</c:v>
                </c:pt>
                <c:pt idx="366">
                  <c:v>313.94366197183098</c:v>
                </c:pt>
                <c:pt idx="367">
                  <c:v>314.22535211267609</c:v>
                </c:pt>
                <c:pt idx="368">
                  <c:v>314.50704225352121</c:v>
                </c:pt>
                <c:pt idx="369">
                  <c:v>314.78873239436626</c:v>
                </c:pt>
                <c:pt idx="370">
                  <c:v>315.07042253521132</c:v>
                </c:pt>
                <c:pt idx="371">
                  <c:v>315.21126760563379</c:v>
                </c:pt>
                <c:pt idx="372">
                  <c:v>315.35211267605638</c:v>
                </c:pt>
                <c:pt idx="373">
                  <c:v>315.63380281690144</c:v>
                </c:pt>
                <c:pt idx="374">
                  <c:v>315.77464788732397</c:v>
                </c:pt>
                <c:pt idx="375">
                  <c:v>315.91549295774649</c:v>
                </c:pt>
                <c:pt idx="376">
                  <c:v>315.91549295774649</c:v>
                </c:pt>
                <c:pt idx="377">
                  <c:v>316.05633802816902</c:v>
                </c:pt>
                <c:pt idx="378">
                  <c:v>316.19718309859155</c:v>
                </c:pt>
                <c:pt idx="379">
                  <c:v>316.33802816901408</c:v>
                </c:pt>
                <c:pt idx="380">
                  <c:v>316.33802816901408</c:v>
                </c:pt>
                <c:pt idx="381">
                  <c:v>316.47887323943661</c:v>
                </c:pt>
                <c:pt idx="382">
                  <c:v>316.47887323943661</c:v>
                </c:pt>
                <c:pt idx="383">
                  <c:v>316.61971830985919</c:v>
                </c:pt>
                <c:pt idx="384">
                  <c:v>316.61971830985919</c:v>
                </c:pt>
                <c:pt idx="385">
                  <c:v>316.61971830985919</c:v>
                </c:pt>
                <c:pt idx="386">
                  <c:v>316.76056338028172</c:v>
                </c:pt>
                <c:pt idx="387">
                  <c:v>316.76056338028172</c:v>
                </c:pt>
                <c:pt idx="388">
                  <c:v>316.76056338028172</c:v>
                </c:pt>
                <c:pt idx="389">
                  <c:v>316.76056338028172</c:v>
                </c:pt>
                <c:pt idx="390">
                  <c:v>316.76056338028172</c:v>
                </c:pt>
                <c:pt idx="391">
                  <c:v>316.76056338028172</c:v>
                </c:pt>
                <c:pt idx="392">
                  <c:v>316.47887323943661</c:v>
                </c:pt>
                <c:pt idx="393">
                  <c:v>316.61971830985919</c:v>
                </c:pt>
                <c:pt idx="394">
                  <c:v>316.61971830985919</c:v>
                </c:pt>
                <c:pt idx="395">
                  <c:v>316.47887323943661</c:v>
                </c:pt>
                <c:pt idx="396">
                  <c:v>316.47887323943661</c:v>
                </c:pt>
                <c:pt idx="397">
                  <c:v>316.47887323943661</c:v>
                </c:pt>
                <c:pt idx="398">
                  <c:v>316.33802816901408</c:v>
                </c:pt>
                <c:pt idx="399">
                  <c:v>316.33802816901408</c:v>
                </c:pt>
                <c:pt idx="400">
                  <c:v>316.19718309859155</c:v>
                </c:pt>
                <c:pt idx="401">
                  <c:v>316.19718309859155</c:v>
                </c:pt>
                <c:pt idx="402">
                  <c:v>316.19718309859155</c:v>
                </c:pt>
                <c:pt idx="403">
                  <c:v>316.05633802816902</c:v>
                </c:pt>
                <c:pt idx="404">
                  <c:v>315.91549295774649</c:v>
                </c:pt>
                <c:pt idx="405">
                  <c:v>315.91549295774649</c:v>
                </c:pt>
                <c:pt idx="406">
                  <c:v>315.77464788732397</c:v>
                </c:pt>
                <c:pt idx="407">
                  <c:v>315.77464788732397</c:v>
                </c:pt>
                <c:pt idx="408">
                  <c:v>315.63380281690144</c:v>
                </c:pt>
                <c:pt idx="409">
                  <c:v>315.49295774647891</c:v>
                </c:pt>
                <c:pt idx="410">
                  <c:v>315.35211267605638</c:v>
                </c:pt>
                <c:pt idx="411">
                  <c:v>315.35211267605638</c:v>
                </c:pt>
                <c:pt idx="412">
                  <c:v>315.21126760563379</c:v>
                </c:pt>
                <c:pt idx="413">
                  <c:v>315.07042253521132</c:v>
                </c:pt>
                <c:pt idx="414">
                  <c:v>314.92957746478874</c:v>
                </c:pt>
                <c:pt idx="415">
                  <c:v>314.92957746478874</c:v>
                </c:pt>
                <c:pt idx="416">
                  <c:v>314.78873239436626</c:v>
                </c:pt>
                <c:pt idx="417">
                  <c:v>314.64788732394368</c:v>
                </c:pt>
                <c:pt idx="418">
                  <c:v>314.50704225352121</c:v>
                </c:pt>
                <c:pt idx="419">
                  <c:v>314.36619718309862</c:v>
                </c:pt>
                <c:pt idx="420">
                  <c:v>314.22535211267609</c:v>
                </c:pt>
                <c:pt idx="421">
                  <c:v>314.22535211267609</c:v>
                </c:pt>
                <c:pt idx="422">
                  <c:v>314.08450704225356</c:v>
                </c:pt>
                <c:pt idx="423">
                  <c:v>313.94366197183098</c:v>
                </c:pt>
                <c:pt idx="424">
                  <c:v>313.80281690140851</c:v>
                </c:pt>
                <c:pt idx="425">
                  <c:v>313.66197183098592</c:v>
                </c:pt>
                <c:pt idx="426">
                  <c:v>313.52112676056345</c:v>
                </c:pt>
                <c:pt idx="427">
                  <c:v>313.38028169014086</c:v>
                </c:pt>
                <c:pt idx="428">
                  <c:v>313.23943661971839</c:v>
                </c:pt>
                <c:pt idx="429">
                  <c:v>313.0985915492958</c:v>
                </c:pt>
                <c:pt idx="430">
                  <c:v>313.0985915492958</c:v>
                </c:pt>
                <c:pt idx="431">
                  <c:v>312.95774647887328</c:v>
                </c:pt>
                <c:pt idx="432">
                  <c:v>312.81690140845075</c:v>
                </c:pt>
                <c:pt idx="433">
                  <c:v>312.67605633802816</c:v>
                </c:pt>
                <c:pt idx="434">
                  <c:v>312.53521126760563</c:v>
                </c:pt>
                <c:pt idx="435">
                  <c:v>312.3943661971831</c:v>
                </c:pt>
                <c:pt idx="436">
                  <c:v>312.25352112676057</c:v>
                </c:pt>
                <c:pt idx="437">
                  <c:v>312.11267605633805</c:v>
                </c:pt>
                <c:pt idx="438">
                  <c:v>311.97183098591552</c:v>
                </c:pt>
                <c:pt idx="439">
                  <c:v>311.83098591549299</c:v>
                </c:pt>
                <c:pt idx="440">
                  <c:v>311.69014084507046</c:v>
                </c:pt>
                <c:pt idx="441">
                  <c:v>311.54929577464793</c:v>
                </c:pt>
                <c:pt idx="442">
                  <c:v>311.40845070422534</c:v>
                </c:pt>
                <c:pt idx="443">
                  <c:v>311.26760563380282</c:v>
                </c:pt>
                <c:pt idx="444">
                  <c:v>311.12676056338029</c:v>
                </c:pt>
                <c:pt idx="445">
                  <c:v>310.98591549295776</c:v>
                </c:pt>
                <c:pt idx="446">
                  <c:v>310.84507042253523</c:v>
                </c:pt>
                <c:pt idx="447">
                  <c:v>310.84507042253523</c:v>
                </c:pt>
                <c:pt idx="448">
                  <c:v>310.7042253521127</c:v>
                </c:pt>
                <c:pt idx="449">
                  <c:v>310.56338028169017</c:v>
                </c:pt>
                <c:pt idx="450">
                  <c:v>310.42253521126764</c:v>
                </c:pt>
                <c:pt idx="451">
                  <c:v>310.28169014084511</c:v>
                </c:pt>
                <c:pt idx="452">
                  <c:v>310.14084507042253</c:v>
                </c:pt>
                <c:pt idx="453">
                  <c:v>310.00000000000006</c:v>
                </c:pt>
                <c:pt idx="454">
                  <c:v>309.85915492957747</c:v>
                </c:pt>
                <c:pt idx="455">
                  <c:v>309.718309859155</c:v>
                </c:pt>
                <c:pt idx="456">
                  <c:v>309.57746478873241</c:v>
                </c:pt>
                <c:pt idx="457">
                  <c:v>309.43661971830994</c:v>
                </c:pt>
                <c:pt idx="458">
                  <c:v>309.29577464788736</c:v>
                </c:pt>
                <c:pt idx="459">
                  <c:v>309.15492957746488</c:v>
                </c:pt>
                <c:pt idx="460">
                  <c:v>309.0140845070423</c:v>
                </c:pt>
                <c:pt idx="461">
                  <c:v>308.87323943661977</c:v>
                </c:pt>
                <c:pt idx="462">
                  <c:v>308.87323943661977</c:v>
                </c:pt>
                <c:pt idx="463">
                  <c:v>308.73239436619724</c:v>
                </c:pt>
                <c:pt idx="464">
                  <c:v>308.59154929577466</c:v>
                </c:pt>
                <c:pt idx="465">
                  <c:v>308.45070422535218</c:v>
                </c:pt>
                <c:pt idx="466">
                  <c:v>308.30985915492954</c:v>
                </c:pt>
                <c:pt idx="467">
                  <c:v>308.16901408450707</c:v>
                </c:pt>
                <c:pt idx="468">
                  <c:v>308.02816901408448</c:v>
                </c:pt>
                <c:pt idx="469">
                  <c:v>307.88732394366201</c:v>
                </c:pt>
                <c:pt idx="470">
                  <c:v>307.74647887323943</c:v>
                </c:pt>
                <c:pt idx="471">
                  <c:v>307.74647887323943</c:v>
                </c:pt>
                <c:pt idx="472">
                  <c:v>307.60563380281695</c:v>
                </c:pt>
                <c:pt idx="473">
                  <c:v>307.46478873239437</c:v>
                </c:pt>
                <c:pt idx="474">
                  <c:v>307.32394366197184</c:v>
                </c:pt>
                <c:pt idx="475">
                  <c:v>307.18309859154931</c:v>
                </c:pt>
                <c:pt idx="476">
                  <c:v>307.04225352112678</c:v>
                </c:pt>
                <c:pt idx="477">
                  <c:v>306.90140845070425</c:v>
                </c:pt>
                <c:pt idx="478">
                  <c:v>306.90140845070425</c:v>
                </c:pt>
                <c:pt idx="479">
                  <c:v>306.76056338028172</c:v>
                </c:pt>
                <c:pt idx="480">
                  <c:v>306.61971830985919</c:v>
                </c:pt>
                <c:pt idx="481">
                  <c:v>306.47887323943661</c:v>
                </c:pt>
                <c:pt idx="482">
                  <c:v>306.33802816901414</c:v>
                </c:pt>
                <c:pt idx="483">
                  <c:v>306.33802816901414</c:v>
                </c:pt>
                <c:pt idx="484">
                  <c:v>306.19718309859155</c:v>
                </c:pt>
                <c:pt idx="485">
                  <c:v>306.05633802816902</c:v>
                </c:pt>
                <c:pt idx="486">
                  <c:v>305.91549295774649</c:v>
                </c:pt>
                <c:pt idx="487">
                  <c:v>305.77464788732397</c:v>
                </c:pt>
                <c:pt idx="488">
                  <c:v>305.63380281690144</c:v>
                </c:pt>
                <c:pt idx="489">
                  <c:v>305.63380281690144</c:v>
                </c:pt>
                <c:pt idx="490">
                  <c:v>305.49295774647891</c:v>
                </c:pt>
                <c:pt idx="491">
                  <c:v>305.35211267605638</c:v>
                </c:pt>
                <c:pt idx="492">
                  <c:v>305.21126760563385</c:v>
                </c:pt>
                <c:pt idx="493">
                  <c:v>305.21126760563385</c:v>
                </c:pt>
                <c:pt idx="494">
                  <c:v>305.07042253521132</c:v>
                </c:pt>
                <c:pt idx="495">
                  <c:v>304.92957746478879</c:v>
                </c:pt>
                <c:pt idx="496">
                  <c:v>304.78873239436621</c:v>
                </c:pt>
                <c:pt idx="497">
                  <c:v>304.78873239436621</c:v>
                </c:pt>
                <c:pt idx="498">
                  <c:v>304.64788732394373</c:v>
                </c:pt>
                <c:pt idx="499">
                  <c:v>304.50704225352115</c:v>
                </c:pt>
                <c:pt idx="500">
                  <c:v>304.50704225352115</c:v>
                </c:pt>
                <c:pt idx="501">
                  <c:v>304.36619718309868</c:v>
                </c:pt>
                <c:pt idx="502">
                  <c:v>304.22535211267609</c:v>
                </c:pt>
                <c:pt idx="503">
                  <c:v>304.08450704225362</c:v>
                </c:pt>
                <c:pt idx="504">
                  <c:v>304.08450704225362</c:v>
                </c:pt>
                <c:pt idx="505">
                  <c:v>303.94366197183098</c:v>
                </c:pt>
                <c:pt idx="506">
                  <c:v>303.80281690140845</c:v>
                </c:pt>
                <c:pt idx="507">
                  <c:v>303.80281690140845</c:v>
                </c:pt>
                <c:pt idx="508">
                  <c:v>303.66197183098592</c:v>
                </c:pt>
                <c:pt idx="509">
                  <c:v>303.52112676056339</c:v>
                </c:pt>
                <c:pt idx="510">
                  <c:v>303.52112676056339</c:v>
                </c:pt>
                <c:pt idx="511">
                  <c:v>303.38028169014086</c:v>
                </c:pt>
                <c:pt idx="512">
                  <c:v>303.23943661971828</c:v>
                </c:pt>
                <c:pt idx="513">
                  <c:v>303.23943661971828</c:v>
                </c:pt>
                <c:pt idx="514">
                  <c:v>303.0985915492958</c:v>
                </c:pt>
                <c:pt idx="515">
                  <c:v>303.0985915492958</c:v>
                </c:pt>
                <c:pt idx="516">
                  <c:v>302.95774647887322</c:v>
                </c:pt>
                <c:pt idx="517">
                  <c:v>302.81690140845075</c:v>
                </c:pt>
                <c:pt idx="518">
                  <c:v>302.81690140845075</c:v>
                </c:pt>
                <c:pt idx="519">
                  <c:v>302.67605633802816</c:v>
                </c:pt>
                <c:pt idx="520">
                  <c:v>302.53521126760569</c:v>
                </c:pt>
                <c:pt idx="521">
                  <c:v>302.53521126760569</c:v>
                </c:pt>
                <c:pt idx="522">
                  <c:v>302.3943661971831</c:v>
                </c:pt>
                <c:pt idx="523">
                  <c:v>302.3943661971831</c:v>
                </c:pt>
                <c:pt idx="524">
                  <c:v>302.25352112676057</c:v>
                </c:pt>
                <c:pt idx="525">
                  <c:v>302.11267605633805</c:v>
                </c:pt>
                <c:pt idx="526">
                  <c:v>302.11267605633805</c:v>
                </c:pt>
                <c:pt idx="527">
                  <c:v>301.97183098591552</c:v>
                </c:pt>
                <c:pt idx="528">
                  <c:v>301.97183098591552</c:v>
                </c:pt>
                <c:pt idx="529">
                  <c:v>301.83098591549299</c:v>
                </c:pt>
                <c:pt idx="530">
                  <c:v>301.83098591549299</c:v>
                </c:pt>
                <c:pt idx="531">
                  <c:v>301.69014084507046</c:v>
                </c:pt>
                <c:pt idx="532">
                  <c:v>301.54929577464793</c:v>
                </c:pt>
                <c:pt idx="533">
                  <c:v>301.54929577464793</c:v>
                </c:pt>
                <c:pt idx="534">
                  <c:v>301.40845070422534</c:v>
                </c:pt>
                <c:pt idx="535">
                  <c:v>301.40845070422534</c:v>
                </c:pt>
                <c:pt idx="536">
                  <c:v>301.26760563380287</c:v>
                </c:pt>
                <c:pt idx="537">
                  <c:v>301.26760563380287</c:v>
                </c:pt>
                <c:pt idx="538">
                  <c:v>301.12676056338029</c:v>
                </c:pt>
                <c:pt idx="539">
                  <c:v>301.12676056338029</c:v>
                </c:pt>
                <c:pt idx="540">
                  <c:v>300.98591549295782</c:v>
                </c:pt>
                <c:pt idx="541">
                  <c:v>300.98591549295782</c:v>
                </c:pt>
                <c:pt idx="542">
                  <c:v>300.84507042253523</c:v>
                </c:pt>
                <c:pt idx="543">
                  <c:v>300.84507042253523</c:v>
                </c:pt>
                <c:pt idx="544">
                  <c:v>300.7042253521127</c:v>
                </c:pt>
                <c:pt idx="545">
                  <c:v>300.7042253521127</c:v>
                </c:pt>
                <c:pt idx="546">
                  <c:v>300.56338028169017</c:v>
                </c:pt>
                <c:pt idx="547">
                  <c:v>300.56338028169017</c:v>
                </c:pt>
                <c:pt idx="548">
                  <c:v>300.42253521126764</c:v>
                </c:pt>
                <c:pt idx="549">
                  <c:v>300.42253521126764</c:v>
                </c:pt>
                <c:pt idx="550">
                  <c:v>300.28169014084511</c:v>
                </c:pt>
                <c:pt idx="551">
                  <c:v>300.28169014084511</c:v>
                </c:pt>
                <c:pt idx="552">
                  <c:v>300.14084507042259</c:v>
                </c:pt>
                <c:pt idx="553">
                  <c:v>300.14084507042259</c:v>
                </c:pt>
                <c:pt idx="554">
                  <c:v>300.14084507042259</c:v>
                </c:pt>
                <c:pt idx="555">
                  <c:v>300.00000000000006</c:v>
                </c:pt>
                <c:pt idx="556">
                  <c:v>300.00000000000006</c:v>
                </c:pt>
                <c:pt idx="557">
                  <c:v>299.85915492957753</c:v>
                </c:pt>
                <c:pt idx="558">
                  <c:v>299.85915492957753</c:v>
                </c:pt>
                <c:pt idx="559">
                  <c:v>299.718309859155</c:v>
                </c:pt>
                <c:pt idx="560">
                  <c:v>299.718309859155</c:v>
                </c:pt>
                <c:pt idx="561">
                  <c:v>299.57746478873241</c:v>
                </c:pt>
                <c:pt idx="562">
                  <c:v>299.57746478873241</c:v>
                </c:pt>
                <c:pt idx="563">
                  <c:v>299.57746478873241</c:v>
                </c:pt>
                <c:pt idx="564">
                  <c:v>299.43661971830988</c:v>
                </c:pt>
                <c:pt idx="565">
                  <c:v>299.43661971830988</c:v>
                </c:pt>
                <c:pt idx="566">
                  <c:v>299.29577464788736</c:v>
                </c:pt>
                <c:pt idx="567">
                  <c:v>299.29577464788736</c:v>
                </c:pt>
                <c:pt idx="568">
                  <c:v>299.29577464788736</c:v>
                </c:pt>
                <c:pt idx="569">
                  <c:v>299.15492957746477</c:v>
                </c:pt>
                <c:pt idx="570">
                  <c:v>299.15492957746477</c:v>
                </c:pt>
                <c:pt idx="571">
                  <c:v>299.01408450704224</c:v>
                </c:pt>
                <c:pt idx="572">
                  <c:v>299.01408450704224</c:v>
                </c:pt>
                <c:pt idx="573">
                  <c:v>299.01408450704224</c:v>
                </c:pt>
                <c:pt idx="574">
                  <c:v>298.87323943661971</c:v>
                </c:pt>
                <c:pt idx="575">
                  <c:v>298.87323943661971</c:v>
                </c:pt>
                <c:pt idx="576">
                  <c:v>298.73239436619718</c:v>
                </c:pt>
                <c:pt idx="577">
                  <c:v>298.73239436619718</c:v>
                </c:pt>
                <c:pt idx="578">
                  <c:v>298.73239436619718</c:v>
                </c:pt>
                <c:pt idx="579">
                  <c:v>298.59154929577466</c:v>
                </c:pt>
                <c:pt idx="580">
                  <c:v>298.59154929577466</c:v>
                </c:pt>
                <c:pt idx="581">
                  <c:v>298.59154929577466</c:v>
                </c:pt>
                <c:pt idx="582">
                  <c:v>298.45070422535213</c:v>
                </c:pt>
                <c:pt idx="583">
                  <c:v>298.45070422535213</c:v>
                </c:pt>
                <c:pt idx="584">
                  <c:v>298.3098591549296</c:v>
                </c:pt>
                <c:pt idx="585">
                  <c:v>298.3098591549296</c:v>
                </c:pt>
                <c:pt idx="586">
                  <c:v>298.3098591549296</c:v>
                </c:pt>
                <c:pt idx="587">
                  <c:v>298.16901408450707</c:v>
                </c:pt>
                <c:pt idx="588">
                  <c:v>298.16901408450707</c:v>
                </c:pt>
                <c:pt idx="589">
                  <c:v>298.16901408450707</c:v>
                </c:pt>
                <c:pt idx="590">
                  <c:v>298.02816901408454</c:v>
                </c:pt>
                <c:pt idx="591">
                  <c:v>298.02816901408454</c:v>
                </c:pt>
                <c:pt idx="592">
                  <c:v>298.02816901408454</c:v>
                </c:pt>
                <c:pt idx="593">
                  <c:v>297.88732394366195</c:v>
                </c:pt>
                <c:pt idx="594">
                  <c:v>297.88732394366195</c:v>
                </c:pt>
                <c:pt idx="595">
                  <c:v>297.88732394366195</c:v>
                </c:pt>
                <c:pt idx="596">
                  <c:v>297.74647887323948</c:v>
                </c:pt>
                <c:pt idx="597">
                  <c:v>297.74647887323948</c:v>
                </c:pt>
                <c:pt idx="598">
                  <c:v>297.74647887323948</c:v>
                </c:pt>
                <c:pt idx="599">
                  <c:v>297.74647887323948</c:v>
                </c:pt>
                <c:pt idx="600">
                  <c:v>297.6056338028169</c:v>
                </c:pt>
                <c:pt idx="601">
                  <c:v>297.6056338028169</c:v>
                </c:pt>
                <c:pt idx="602">
                  <c:v>297.6056338028169</c:v>
                </c:pt>
                <c:pt idx="603">
                  <c:v>297.46478873239442</c:v>
                </c:pt>
                <c:pt idx="604">
                  <c:v>297.46478873239442</c:v>
                </c:pt>
                <c:pt idx="605">
                  <c:v>297.46478873239442</c:v>
                </c:pt>
                <c:pt idx="606">
                  <c:v>297.32394366197184</c:v>
                </c:pt>
                <c:pt idx="607">
                  <c:v>297.32394366197184</c:v>
                </c:pt>
                <c:pt idx="608">
                  <c:v>297.32394366197184</c:v>
                </c:pt>
                <c:pt idx="609">
                  <c:v>297.32394366197184</c:v>
                </c:pt>
                <c:pt idx="610">
                  <c:v>297.18309859154937</c:v>
                </c:pt>
                <c:pt idx="611">
                  <c:v>297.18309859154937</c:v>
                </c:pt>
                <c:pt idx="612">
                  <c:v>297.18309859154937</c:v>
                </c:pt>
                <c:pt idx="613">
                  <c:v>297.18309859154937</c:v>
                </c:pt>
                <c:pt idx="614">
                  <c:v>297.04225352112678</c:v>
                </c:pt>
                <c:pt idx="615">
                  <c:v>297.04225352112678</c:v>
                </c:pt>
                <c:pt idx="616">
                  <c:v>297.04225352112678</c:v>
                </c:pt>
                <c:pt idx="617">
                  <c:v>296.90140845070425</c:v>
                </c:pt>
                <c:pt idx="618">
                  <c:v>296.90140845070425</c:v>
                </c:pt>
                <c:pt idx="619">
                  <c:v>296.90140845070425</c:v>
                </c:pt>
                <c:pt idx="620">
                  <c:v>296.90140845070425</c:v>
                </c:pt>
                <c:pt idx="621">
                  <c:v>296.76056338028172</c:v>
                </c:pt>
                <c:pt idx="622">
                  <c:v>296.76056338028172</c:v>
                </c:pt>
                <c:pt idx="623">
                  <c:v>296.76056338028172</c:v>
                </c:pt>
                <c:pt idx="624">
                  <c:v>296.76056338028172</c:v>
                </c:pt>
                <c:pt idx="625">
                  <c:v>296.61971830985919</c:v>
                </c:pt>
                <c:pt idx="626">
                  <c:v>296.61971830985919</c:v>
                </c:pt>
                <c:pt idx="627">
                  <c:v>296.61971830985919</c:v>
                </c:pt>
                <c:pt idx="628">
                  <c:v>296.61971830985919</c:v>
                </c:pt>
                <c:pt idx="629">
                  <c:v>296.47887323943667</c:v>
                </c:pt>
                <c:pt idx="630">
                  <c:v>296.47887323943667</c:v>
                </c:pt>
                <c:pt idx="631">
                  <c:v>296.47887323943667</c:v>
                </c:pt>
                <c:pt idx="632">
                  <c:v>296.47887323943667</c:v>
                </c:pt>
                <c:pt idx="633">
                  <c:v>296.47887323943667</c:v>
                </c:pt>
                <c:pt idx="634">
                  <c:v>296.33802816901408</c:v>
                </c:pt>
                <c:pt idx="635">
                  <c:v>296.33802816901408</c:v>
                </c:pt>
                <c:pt idx="636">
                  <c:v>296.33802816901408</c:v>
                </c:pt>
                <c:pt idx="637">
                  <c:v>296.33802816901408</c:v>
                </c:pt>
                <c:pt idx="638">
                  <c:v>296.33802816901408</c:v>
                </c:pt>
                <c:pt idx="639">
                  <c:v>296.19718309859161</c:v>
                </c:pt>
                <c:pt idx="640">
                  <c:v>296.19718309859161</c:v>
                </c:pt>
                <c:pt idx="641">
                  <c:v>296.19718309859161</c:v>
                </c:pt>
                <c:pt idx="642">
                  <c:v>296.19718309859161</c:v>
                </c:pt>
                <c:pt idx="643">
                  <c:v>296.19718309859161</c:v>
                </c:pt>
                <c:pt idx="644">
                  <c:v>296.05633802816902</c:v>
                </c:pt>
                <c:pt idx="645">
                  <c:v>296.05633802816902</c:v>
                </c:pt>
                <c:pt idx="646">
                  <c:v>296.05633802816902</c:v>
                </c:pt>
                <c:pt idx="647">
                  <c:v>296.05633802816902</c:v>
                </c:pt>
                <c:pt idx="648">
                  <c:v>295.91549295774655</c:v>
                </c:pt>
                <c:pt idx="649">
                  <c:v>295.91549295774655</c:v>
                </c:pt>
                <c:pt idx="650">
                  <c:v>295.91549295774655</c:v>
                </c:pt>
                <c:pt idx="651">
                  <c:v>295.91549295774655</c:v>
                </c:pt>
                <c:pt idx="652">
                  <c:v>295.91549295774655</c:v>
                </c:pt>
                <c:pt idx="653">
                  <c:v>295.91549295774655</c:v>
                </c:pt>
                <c:pt idx="654">
                  <c:v>295.77464788732397</c:v>
                </c:pt>
                <c:pt idx="655">
                  <c:v>295.77464788732397</c:v>
                </c:pt>
                <c:pt idx="656">
                  <c:v>295.77464788732397</c:v>
                </c:pt>
                <c:pt idx="657">
                  <c:v>295.77464788732397</c:v>
                </c:pt>
                <c:pt idx="658">
                  <c:v>295.77464788732397</c:v>
                </c:pt>
                <c:pt idx="659">
                  <c:v>295.77464788732397</c:v>
                </c:pt>
                <c:pt idx="660">
                  <c:v>295.63380281690144</c:v>
                </c:pt>
                <c:pt idx="661">
                  <c:v>295.63380281690144</c:v>
                </c:pt>
                <c:pt idx="662">
                  <c:v>295.63380281690144</c:v>
                </c:pt>
                <c:pt idx="663">
                  <c:v>295.63380281690144</c:v>
                </c:pt>
                <c:pt idx="664">
                  <c:v>295.63380281690144</c:v>
                </c:pt>
                <c:pt idx="665">
                  <c:v>295.63380281690144</c:v>
                </c:pt>
                <c:pt idx="666">
                  <c:v>295.63380281690144</c:v>
                </c:pt>
                <c:pt idx="667">
                  <c:v>295.49295774647891</c:v>
                </c:pt>
                <c:pt idx="668">
                  <c:v>295.49295774647891</c:v>
                </c:pt>
                <c:pt idx="669">
                  <c:v>295.49295774647891</c:v>
                </c:pt>
                <c:pt idx="670">
                  <c:v>295.49295774647891</c:v>
                </c:pt>
                <c:pt idx="671">
                  <c:v>295.49295774647891</c:v>
                </c:pt>
                <c:pt idx="672">
                  <c:v>295.49295774647891</c:v>
                </c:pt>
                <c:pt idx="673">
                  <c:v>295.49295774647891</c:v>
                </c:pt>
                <c:pt idx="674">
                  <c:v>295.35211267605638</c:v>
                </c:pt>
                <c:pt idx="675">
                  <c:v>295.35211267605638</c:v>
                </c:pt>
                <c:pt idx="676">
                  <c:v>295.35211267605638</c:v>
                </c:pt>
                <c:pt idx="677">
                  <c:v>295.35211267605638</c:v>
                </c:pt>
                <c:pt idx="678">
                  <c:v>295.35211267605638</c:v>
                </c:pt>
                <c:pt idx="679">
                  <c:v>295.35211267605638</c:v>
                </c:pt>
                <c:pt idx="680">
                  <c:v>295.35211267605638</c:v>
                </c:pt>
                <c:pt idx="681">
                  <c:v>295.21126760563385</c:v>
                </c:pt>
                <c:pt idx="682">
                  <c:v>295.21126760563385</c:v>
                </c:pt>
                <c:pt idx="683">
                  <c:v>295.21126760563385</c:v>
                </c:pt>
                <c:pt idx="684">
                  <c:v>295.21126760563385</c:v>
                </c:pt>
                <c:pt idx="685">
                  <c:v>295.21126760563385</c:v>
                </c:pt>
                <c:pt idx="686">
                  <c:v>295.21126760563385</c:v>
                </c:pt>
                <c:pt idx="687">
                  <c:v>295.21126760563385</c:v>
                </c:pt>
                <c:pt idx="688">
                  <c:v>295.21126760563385</c:v>
                </c:pt>
                <c:pt idx="689">
                  <c:v>295.21126760563385</c:v>
                </c:pt>
                <c:pt idx="690">
                  <c:v>295.07042253521126</c:v>
                </c:pt>
                <c:pt idx="691">
                  <c:v>295.07042253521126</c:v>
                </c:pt>
                <c:pt idx="692">
                  <c:v>295.07042253521126</c:v>
                </c:pt>
                <c:pt idx="693">
                  <c:v>295.07042253521126</c:v>
                </c:pt>
                <c:pt idx="694">
                  <c:v>295.07042253521126</c:v>
                </c:pt>
                <c:pt idx="695">
                  <c:v>295.07042253521126</c:v>
                </c:pt>
                <c:pt idx="696">
                  <c:v>295.07042253521126</c:v>
                </c:pt>
                <c:pt idx="697">
                  <c:v>295.07042253521126</c:v>
                </c:pt>
                <c:pt idx="698">
                  <c:v>295.07042253521126</c:v>
                </c:pt>
                <c:pt idx="699">
                  <c:v>295.07042253521126</c:v>
                </c:pt>
                <c:pt idx="700">
                  <c:v>294.78873239436621</c:v>
                </c:pt>
                <c:pt idx="701">
                  <c:v>294.78873239436621</c:v>
                </c:pt>
                <c:pt idx="702">
                  <c:v>294.64788732394368</c:v>
                </c:pt>
                <c:pt idx="703">
                  <c:v>294.64788732394368</c:v>
                </c:pt>
                <c:pt idx="704">
                  <c:v>294.64788732394368</c:v>
                </c:pt>
                <c:pt idx="705">
                  <c:v>294.50704225352115</c:v>
                </c:pt>
                <c:pt idx="706">
                  <c:v>294.50704225352115</c:v>
                </c:pt>
                <c:pt idx="707">
                  <c:v>294.50704225352115</c:v>
                </c:pt>
                <c:pt idx="708">
                  <c:v>294.50704225352115</c:v>
                </c:pt>
                <c:pt idx="709">
                  <c:v>294.36619718309862</c:v>
                </c:pt>
                <c:pt idx="710">
                  <c:v>294.36619718309862</c:v>
                </c:pt>
                <c:pt idx="711">
                  <c:v>294.36619718309862</c:v>
                </c:pt>
                <c:pt idx="712">
                  <c:v>294.36619718309862</c:v>
                </c:pt>
                <c:pt idx="713">
                  <c:v>294.36619718309862</c:v>
                </c:pt>
                <c:pt idx="714">
                  <c:v>294.22535211267609</c:v>
                </c:pt>
                <c:pt idx="715">
                  <c:v>294.22535211267609</c:v>
                </c:pt>
                <c:pt idx="716">
                  <c:v>294.22535211267609</c:v>
                </c:pt>
                <c:pt idx="717">
                  <c:v>294.22535211267609</c:v>
                </c:pt>
                <c:pt idx="718">
                  <c:v>294.08450704225351</c:v>
                </c:pt>
                <c:pt idx="719">
                  <c:v>294.08450704225351</c:v>
                </c:pt>
                <c:pt idx="720">
                  <c:v>294.08450704225351</c:v>
                </c:pt>
                <c:pt idx="721">
                  <c:v>294.08450704225351</c:v>
                </c:pt>
                <c:pt idx="722">
                  <c:v>294.08450704225351</c:v>
                </c:pt>
                <c:pt idx="723">
                  <c:v>294.08450704225351</c:v>
                </c:pt>
                <c:pt idx="724">
                  <c:v>293.94366197183098</c:v>
                </c:pt>
                <c:pt idx="725">
                  <c:v>293.94366197183098</c:v>
                </c:pt>
                <c:pt idx="726">
                  <c:v>293.94366197183098</c:v>
                </c:pt>
                <c:pt idx="727">
                  <c:v>293.94366197183098</c:v>
                </c:pt>
                <c:pt idx="728">
                  <c:v>293.94366197183098</c:v>
                </c:pt>
                <c:pt idx="729">
                  <c:v>293.80281690140845</c:v>
                </c:pt>
                <c:pt idx="730">
                  <c:v>293.80281690140845</c:v>
                </c:pt>
                <c:pt idx="731">
                  <c:v>293.80281690140845</c:v>
                </c:pt>
                <c:pt idx="732">
                  <c:v>293.80281690140845</c:v>
                </c:pt>
                <c:pt idx="733">
                  <c:v>293.80281690140845</c:v>
                </c:pt>
                <c:pt idx="734">
                  <c:v>293.66197183098592</c:v>
                </c:pt>
                <c:pt idx="735">
                  <c:v>293.66197183098592</c:v>
                </c:pt>
                <c:pt idx="736">
                  <c:v>293.66197183098592</c:v>
                </c:pt>
                <c:pt idx="737">
                  <c:v>293.66197183098592</c:v>
                </c:pt>
                <c:pt idx="738">
                  <c:v>293.66197183098592</c:v>
                </c:pt>
                <c:pt idx="739">
                  <c:v>293.66197183098592</c:v>
                </c:pt>
                <c:pt idx="740">
                  <c:v>293.52112676056339</c:v>
                </c:pt>
                <c:pt idx="741">
                  <c:v>293.52112676056339</c:v>
                </c:pt>
                <c:pt idx="742">
                  <c:v>293.52112676056339</c:v>
                </c:pt>
                <c:pt idx="743">
                  <c:v>293.52112676056339</c:v>
                </c:pt>
                <c:pt idx="744">
                  <c:v>293.52112676056339</c:v>
                </c:pt>
                <c:pt idx="745">
                  <c:v>293.38028169014086</c:v>
                </c:pt>
                <c:pt idx="746">
                  <c:v>293.38028169014086</c:v>
                </c:pt>
                <c:pt idx="747">
                  <c:v>293.38028169014086</c:v>
                </c:pt>
                <c:pt idx="748">
                  <c:v>293.38028169014086</c:v>
                </c:pt>
                <c:pt idx="749">
                  <c:v>293.38028169014086</c:v>
                </c:pt>
                <c:pt idx="750">
                  <c:v>293.23943661971833</c:v>
                </c:pt>
                <c:pt idx="751">
                  <c:v>293.23943661971833</c:v>
                </c:pt>
                <c:pt idx="752">
                  <c:v>293.23943661971833</c:v>
                </c:pt>
                <c:pt idx="753">
                  <c:v>293.23943661971833</c:v>
                </c:pt>
                <c:pt idx="754">
                  <c:v>293.23943661971833</c:v>
                </c:pt>
                <c:pt idx="755">
                  <c:v>293.23943661971833</c:v>
                </c:pt>
                <c:pt idx="756">
                  <c:v>293.0985915492958</c:v>
                </c:pt>
                <c:pt idx="757">
                  <c:v>293.0985915492958</c:v>
                </c:pt>
                <c:pt idx="758">
                  <c:v>293.0985915492958</c:v>
                </c:pt>
                <c:pt idx="759">
                  <c:v>293.0985915492958</c:v>
                </c:pt>
                <c:pt idx="760">
                  <c:v>293.0985915492958</c:v>
                </c:pt>
                <c:pt idx="761">
                  <c:v>292.95774647887328</c:v>
                </c:pt>
                <c:pt idx="762">
                  <c:v>292.95774647887328</c:v>
                </c:pt>
                <c:pt idx="763">
                  <c:v>292.95774647887328</c:v>
                </c:pt>
                <c:pt idx="764">
                  <c:v>292.95774647887328</c:v>
                </c:pt>
                <c:pt idx="765">
                  <c:v>292.95774647887328</c:v>
                </c:pt>
                <c:pt idx="766">
                  <c:v>292.81690140845075</c:v>
                </c:pt>
                <c:pt idx="767">
                  <c:v>292.81690140845075</c:v>
                </c:pt>
                <c:pt idx="768">
                  <c:v>292.81690140845075</c:v>
                </c:pt>
                <c:pt idx="769">
                  <c:v>292.81690140845075</c:v>
                </c:pt>
                <c:pt idx="770">
                  <c:v>292.81690140845075</c:v>
                </c:pt>
                <c:pt idx="771">
                  <c:v>292.67605633802822</c:v>
                </c:pt>
                <c:pt idx="772">
                  <c:v>292.67605633802822</c:v>
                </c:pt>
                <c:pt idx="773">
                  <c:v>292.67605633802822</c:v>
                </c:pt>
                <c:pt idx="774">
                  <c:v>292.67605633802822</c:v>
                </c:pt>
                <c:pt idx="775">
                  <c:v>292.67605633802822</c:v>
                </c:pt>
                <c:pt idx="776">
                  <c:v>292.53521126760563</c:v>
                </c:pt>
                <c:pt idx="777">
                  <c:v>292.53521126760563</c:v>
                </c:pt>
                <c:pt idx="778">
                  <c:v>292.53521126760563</c:v>
                </c:pt>
                <c:pt idx="779">
                  <c:v>292.53521126760563</c:v>
                </c:pt>
                <c:pt idx="780">
                  <c:v>292.53521126760563</c:v>
                </c:pt>
                <c:pt idx="781">
                  <c:v>292.39436619718316</c:v>
                </c:pt>
                <c:pt idx="782">
                  <c:v>292.39436619718316</c:v>
                </c:pt>
                <c:pt idx="783">
                  <c:v>292.39436619718316</c:v>
                </c:pt>
                <c:pt idx="784">
                  <c:v>292.39436619718316</c:v>
                </c:pt>
                <c:pt idx="785">
                  <c:v>292.39436619718316</c:v>
                </c:pt>
                <c:pt idx="786">
                  <c:v>292.25352112676057</c:v>
                </c:pt>
                <c:pt idx="787">
                  <c:v>292.25352112676057</c:v>
                </c:pt>
                <c:pt idx="788">
                  <c:v>292.25352112676057</c:v>
                </c:pt>
                <c:pt idx="789">
                  <c:v>292.25352112676057</c:v>
                </c:pt>
                <c:pt idx="790">
                  <c:v>292.1126760563381</c:v>
                </c:pt>
                <c:pt idx="791">
                  <c:v>292.1126760563381</c:v>
                </c:pt>
                <c:pt idx="792">
                  <c:v>292.1126760563381</c:v>
                </c:pt>
                <c:pt idx="793">
                  <c:v>292.1126760563381</c:v>
                </c:pt>
                <c:pt idx="794">
                  <c:v>292.1126760563381</c:v>
                </c:pt>
                <c:pt idx="795">
                  <c:v>291.97183098591552</c:v>
                </c:pt>
                <c:pt idx="796">
                  <c:v>291.97183098591552</c:v>
                </c:pt>
                <c:pt idx="797">
                  <c:v>291.97183098591552</c:v>
                </c:pt>
                <c:pt idx="798">
                  <c:v>291.97183098591552</c:v>
                </c:pt>
                <c:pt idx="799">
                  <c:v>291.97183098591552</c:v>
                </c:pt>
                <c:pt idx="800">
                  <c:v>291.83098591549305</c:v>
                </c:pt>
                <c:pt idx="801">
                  <c:v>291.83098591549305</c:v>
                </c:pt>
                <c:pt idx="802">
                  <c:v>291.83098591549305</c:v>
                </c:pt>
                <c:pt idx="803">
                  <c:v>291.83098591549305</c:v>
                </c:pt>
                <c:pt idx="804">
                  <c:v>291.69014084507046</c:v>
                </c:pt>
                <c:pt idx="805">
                  <c:v>291.69014084507046</c:v>
                </c:pt>
                <c:pt idx="806">
                  <c:v>291.69014084507046</c:v>
                </c:pt>
                <c:pt idx="807">
                  <c:v>291.69014084507046</c:v>
                </c:pt>
                <c:pt idx="808">
                  <c:v>291.54929577464793</c:v>
                </c:pt>
                <c:pt idx="809">
                  <c:v>291.54929577464793</c:v>
                </c:pt>
                <c:pt idx="810">
                  <c:v>291.54929577464793</c:v>
                </c:pt>
                <c:pt idx="811">
                  <c:v>291.54929577464793</c:v>
                </c:pt>
                <c:pt idx="812">
                  <c:v>291.4084507042254</c:v>
                </c:pt>
                <c:pt idx="813">
                  <c:v>291.4084507042254</c:v>
                </c:pt>
                <c:pt idx="814">
                  <c:v>291.4084507042254</c:v>
                </c:pt>
                <c:pt idx="815">
                  <c:v>291.4084507042254</c:v>
                </c:pt>
                <c:pt idx="816">
                  <c:v>291.4084507042254</c:v>
                </c:pt>
                <c:pt idx="817">
                  <c:v>291.26760563380282</c:v>
                </c:pt>
                <c:pt idx="818">
                  <c:v>291.26760563380282</c:v>
                </c:pt>
                <c:pt idx="819">
                  <c:v>291.26760563380282</c:v>
                </c:pt>
                <c:pt idx="820">
                  <c:v>291.26760563380282</c:v>
                </c:pt>
                <c:pt idx="821">
                  <c:v>291.12676056338034</c:v>
                </c:pt>
                <c:pt idx="822">
                  <c:v>291.12676056338034</c:v>
                </c:pt>
                <c:pt idx="823">
                  <c:v>291.12676056338034</c:v>
                </c:pt>
                <c:pt idx="824">
                  <c:v>291.12676056338034</c:v>
                </c:pt>
                <c:pt idx="825">
                  <c:v>290.98591549295776</c:v>
                </c:pt>
                <c:pt idx="826">
                  <c:v>290.98591549295776</c:v>
                </c:pt>
                <c:pt idx="827">
                  <c:v>290.98591549295776</c:v>
                </c:pt>
                <c:pt idx="828">
                  <c:v>290.98591549295776</c:v>
                </c:pt>
                <c:pt idx="829">
                  <c:v>290.84507042253529</c:v>
                </c:pt>
                <c:pt idx="830">
                  <c:v>290.84507042253529</c:v>
                </c:pt>
                <c:pt idx="831">
                  <c:v>290.84507042253529</c:v>
                </c:pt>
                <c:pt idx="832">
                  <c:v>290.84507042253529</c:v>
                </c:pt>
                <c:pt idx="833">
                  <c:v>290.7042253521127</c:v>
                </c:pt>
                <c:pt idx="834">
                  <c:v>290.7042253521127</c:v>
                </c:pt>
                <c:pt idx="835">
                  <c:v>290.7042253521127</c:v>
                </c:pt>
                <c:pt idx="836">
                  <c:v>290.7042253521127</c:v>
                </c:pt>
                <c:pt idx="837">
                  <c:v>290.7042253521127</c:v>
                </c:pt>
                <c:pt idx="838">
                  <c:v>290.56338028169017</c:v>
                </c:pt>
                <c:pt idx="839">
                  <c:v>290.56338028169017</c:v>
                </c:pt>
                <c:pt idx="840">
                  <c:v>290.56338028169017</c:v>
                </c:pt>
                <c:pt idx="841">
                  <c:v>290.42253521126759</c:v>
                </c:pt>
                <c:pt idx="842">
                  <c:v>290.42253521126759</c:v>
                </c:pt>
                <c:pt idx="843">
                  <c:v>290.42253521126759</c:v>
                </c:pt>
                <c:pt idx="844">
                  <c:v>290.42253521126759</c:v>
                </c:pt>
                <c:pt idx="845">
                  <c:v>290.28169014084511</c:v>
                </c:pt>
                <c:pt idx="846">
                  <c:v>290.28169014084511</c:v>
                </c:pt>
                <c:pt idx="847">
                  <c:v>290.28169014084511</c:v>
                </c:pt>
                <c:pt idx="848">
                  <c:v>290.28169014084511</c:v>
                </c:pt>
                <c:pt idx="849">
                  <c:v>290.14084507042253</c:v>
                </c:pt>
                <c:pt idx="850">
                  <c:v>290.14084507042253</c:v>
                </c:pt>
                <c:pt idx="851">
                  <c:v>290.14084507042253</c:v>
                </c:pt>
                <c:pt idx="852">
                  <c:v>290.14084507042253</c:v>
                </c:pt>
                <c:pt idx="853">
                  <c:v>290</c:v>
                </c:pt>
                <c:pt idx="854">
                  <c:v>290</c:v>
                </c:pt>
                <c:pt idx="855">
                  <c:v>290</c:v>
                </c:pt>
                <c:pt idx="856">
                  <c:v>289.85915492957747</c:v>
                </c:pt>
                <c:pt idx="857">
                  <c:v>289.85915492957747</c:v>
                </c:pt>
                <c:pt idx="858">
                  <c:v>289.85915492957747</c:v>
                </c:pt>
                <c:pt idx="859">
                  <c:v>289.85915492957747</c:v>
                </c:pt>
                <c:pt idx="860">
                  <c:v>289.71830985915494</c:v>
                </c:pt>
                <c:pt idx="861">
                  <c:v>289.71830985915494</c:v>
                </c:pt>
                <c:pt idx="862">
                  <c:v>289.71830985915494</c:v>
                </c:pt>
                <c:pt idx="863">
                  <c:v>289.57746478873241</c:v>
                </c:pt>
                <c:pt idx="864">
                  <c:v>289.57746478873241</c:v>
                </c:pt>
                <c:pt idx="865">
                  <c:v>289.57746478873241</c:v>
                </c:pt>
                <c:pt idx="866">
                  <c:v>289.57746478873241</c:v>
                </c:pt>
                <c:pt idx="867">
                  <c:v>289.43661971830988</c:v>
                </c:pt>
                <c:pt idx="868">
                  <c:v>289.43661971830988</c:v>
                </c:pt>
                <c:pt idx="869">
                  <c:v>289.43661971830988</c:v>
                </c:pt>
                <c:pt idx="870">
                  <c:v>289.29577464788736</c:v>
                </c:pt>
                <c:pt idx="871">
                  <c:v>289.29577464788736</c:v>
                </c:pt>
                <c:pt idx="872">
                  <c:v>289.29577464788736</c:v>
                </c:pt>
                <c:pt idx="873">
                  <c:v>289.15492957746483</c:v>
                </c:pt>
                <c:pt idx="874">
                  <c:v>289.15492957746483</c:v>
                </c:pt>
                <c:pt idx="875">
                  <c:v>289.15492957746483</c:v>
                </c:pt>
                <c:pt idx="876">
                  <c:v>289.0140845070423</c:v>
                </c:pt>
                <c:pt idx="877">
                  <c:v>289.0140845070423</c:v>
                </c:pt>
                <c:pt idx="878">
                  <c:v>289.0140845070423</c:v>
                </c:pt>
                <c:pt idx="879">
                  <c:v>288.87323943661971</c:v>
                </c:pt>
                <c:pt idx="880">
                  <c:v>288.87323943661971</c:v>
                </c:pt>
                <c:pt idx="881">
                  <c:v>288.87323943661971</c:v>
                </c:pt>
                <c:pt idx="882">
                  <c:v>288.73239436619718</c:v>
                </c:pt>
                <c:pt idx="883">
                  <c:v>288.73239436619718</c:v>
                </c:pt>
                <c:pt idx="884">
                  <c:v>288.73239436619718</c:v>
                </c:pt>
                <c:pt idx="885">
                  <c:v>288.59154929577466</c:v>
                </c:pt>
                <c:pt idx="886">
                  <c:v>288.59154929577466</c:v>
                </c:pt>
                <c:pt idx="887">
                  <c:v>288.59154929577466</c:v>
                </c:pt>
                <c:pt idx="888">
                  <c:v>288.45070422535213</c:v>
                </c:pt>
                <c:pt idx="889">
                  <c:v>288.45070422535213</c:v>
                </c:pt>
                <c:pt idx="890">
                  <c:v>288.3098591549296</c:v>
                </c:pt>
                <c:pt idx="891">
                  <c:v>288.3098591549296</c:v>
                </c:pt>
                <c:pt idx="892">
                  <c:v>288.3098591549296</c:v>
                </c:pt>
                <c:pt idx="893">
                  <c:v>288.16901408450707</c:v>
                </c:pt>
                <c:pt idx="894">
                  <c:v>288.16901408450707</c:v>
                </c:pt>
                <c:pt idx="895">
                  <c:v>288.16901408450707</c:v>
                </c:pt>
                <c:pt idx="896">
                  <c:v>288.02816901408454</c:v>
                </c:pt>
                <c:pt idx="897">
                  <c:v>288.02816901408454</c:v>
                </c:pt>
                <c:pt idx="898">
                  <c:v>287.88732394366201</c:v>
                </c:pt>
                <c:pt idx="899">
                  <c:v>287.88732394366201</c:v>
                </c:pt>
                <c:pt idx="900">
                  <c:v>287.74647887323948</c:v>
                </c:pt>
                <c:pt idx="901">
                  <c:v>287.74647887323948</c:v>
                </c:pt>
                <c:pt idx="902">
                  <c:v>287.60563380281695</c:v>
                </c:pt>
                <c:pt idx="903">
                  <c:v>287.60563380281695</c:v>
                </c:pt>
                <c:pt idx="904">
                  <c:v>287.60563380281695</c:v>
                </c:pt>
                <c:pt idx="905">
                  <c:v>287.46478873239437</c:v>
                </c:pt>
                <c:pt idx="906">
                  <c:v>287.46478873239437</c:v>
                </c:pt>
                <c:pt idx="907">
                  <c:v>287.3239436619719</c:v>
                </c:pt>
                <c:pt idx="908">
                  <c:v>287.3239436619719</c:v>
                </c:pt>
                <c:pt idx="909">
                  <c:v>287.18309859154931</c:v>
                </c:pt>
                <c:pt idx="910">
                  <c:v>287.18309859154931</c:v>
                </c:pt>
                <c:pt idx="911">
                  <c:v>287.04225352112684</c:v>
                </c:pt>
                <c:pt idx="912">
                  <c:v>287.04225352112684</c:v>
                </c:pt>
                <c:pt idx="913">
                  <c:v>286.90140845070425</c:v>
                </c:pt>
                <c:pt idx="914">
                  <c:v>286.90140845070425</c:v>
                </c:pt>
                <c:pt idx="915">
                  <c:v>286.76056338028178</c:v>
                </c:pt>
                <c:pt idx="916">
                  <c:v>286.76056338028178</c:v>
                </c:pt>
                <c:pt idx="917">
                  <c:v>286.61971830985919</c:v>
                </c:pt>
                <c:pt idx="918">
                  <c:v>286.47887323943667</c:v>
                </c:pt>
                <c:pt idx="919">
                  <c:v>286.47887323943667</c:v>
                </c:pt>
                <c:pt idx="920">
                  <c:v>286.33802816901414</c:v>
                </c:pt>
                <c:pt idx="921">
                  <c:v>286.33802816901414</c:v>
                </c:pt>
                <c:pt idx="922">
                  <c:v>286.19718309859155</c:v>
                </c:pt>
                <c:pt idx="923">
                  <c:v>286.19718309859155</c:v>
                </c:pt>
                <c:pt idx="924">
                  <c:v>286.05633802816902</c:v>
                </c:pt>
                <c:pt idx="925">
                  <c:v>285.91549295774644</c:v>
                </c:pt>
                <c:pt idx="926">
                  <c:v>285.91549295774644</c:v>
                </c:pt>
                <c:pt idx="927">
                  <c:v>285.77464788732397</c:v>
                </c:pt>
                <c:pt idx="928">
                  <c:v>285.63380281690138</c:v>
                </c:pt>
                <c:pt idx="929">
                  <c:v>285.63380281690138</c:v>
                </c:pt>
                <c:pt idx="930">
                  <c:v>285.49295774647891</c:v>
                </c:pt>
                <c:pt idx="931">
                  <c:v>285.35211267605632</c:v>
                </c:pt>
                <c:pt idx="932">
                  <c:v>285.35211267605632</c:v>
                </c:pt>
                <c:pt idx="933">
                  <c:v>285.21126760563385</c:v>
                </c:pt>
                <c:pt idx="934">
                  <c:v>285.07042253521126</c:v>
                </c:pt>
                <c:pt idx="935">
                  <c:v>285.07042253521126</c:v>
                </c:pt>
                <c:pt idx="936">
                  <c:v>284.92957746478874</c:v>
                </c:pt>
                <c:pt idx="937">
                  <c:v>284.78873239436621</c:v>
                </c:pt>
                <c:pt idx="938">
                  <c:v>284.64788732394368</c:v>
                </c:pt>
                <c:pt idx="939">
                  <c:v>284.50704225352115</c:v>
                </c:pt>
                <c:pt idx="940">
                  <c:v>284.50704225352115</c:v>
                </c:pt>
                <c:pt idx="941">
                  <c:v>284.36619718309862</c:v>
                </c:pt>
                <c:pt idx="942">
                  <c:v>284.22535211267609</c:v>
                </c:pt>
                <c:pt idx="943">
                  <c:v>284.08450704225351</c:v>
                </c:pt>
                <c:pt idx="944">
                  <c:v>283.94366197183103</c:v>
                </c:pt>
                <c:pt idx="945">
                  <c:v>283.80281690140845</c:v>
                </c:pt>
                <c:pt idx="946">
                  <c:v>283.66197183098598</c:v>
                </c:pt>
                <c:pt idx="947">
                  <c:v>283.66197183098598</c:v>
                </c:pt>
                <c:pt idx="948">
                  <c:v>283.52112676056339</c:v>
                </c:pt>
                <c:pt idx="949">
                  <c:v>283.38028169014086</c:v>
                </c:pt>
                <c:pt idx="950">
                  <c:v>283.23943661971833</c:v>
                </c:pt>
                <c:pt idx="951">
                  <c:v>283.0985915492958</c:v>
                </c:pt>
                <c:pt idx="952">
                  <c:v>282.95774647887328</c:v>
                </c:pt>
                <c:pt idx="953">
                  <c:v>282.81690140845075</c:v>
                </c:pt>
                <c:pt idx="954">
                  <c:v>282.67605633802822</c:v>
                </c:pt>
                <c:pt idx="955">
                  <c:v>282.53521126760569</c:v>
                </c:pt>
                <c:pt idx="956">
                  <c:v>282.25352112676063</c:v>
                </c:pt>
                <c:pt idx="957">
                  <c:v>282.11267605633805</c:v>
                </c:pt>
                <c:pt idx="958">
                  <c:v>281.97183098591557</c:v>
                </c:pt>
                <c:pt idx="959">
                  <c:v>281.83098591549299</c:v>
                </c:pt>
                <c:pt idx="960">
                  <c:v>281.69014084507046</c:v>
                </c:pt>
                <c:pt idx="961">
                  <c:v>281.54929577464787</c:v>
                </c:pt>
                <c:pt idx="962">
                  <c:v>281.26760563380282</c:v>
                </c:pt>
                <c:pt idx="963">
                  <c:v>281.12676056338029</c:v>
                </c:pt>
                <c:pt idx="964">
                  <c:v>280.98591549295776</c:v>
                </c:pt>
                <c:pt idx="965">
                  <c:v>280.84507042253523</c:v>
                </c:pt>
                <c:pt idx="966">
                  <c:v>280.56338028169012</c:v>
                </c:pt>
                <c:pt idx="967">
                  <c:v>280.42253521126764</c:v>
                </c:pt>
                <c:pt idx="968">
                  <c:v>280.14084507042259</c:v>
                </c:pt>
                <c:pt idx="969">
                  <c:v>280</c:v>
                </c:pt>
                <c:pt idx="970">
                  <c:v>279.85915492957753</c:v>
                </c:pt>
                <c:pt idx="971">
                  <c:v>279.57746478873241</c:v>
                </c:pt>
                <c:pt idx="972">
                  <c:v>279.29577464788736</c:v>
                </c:pt>
                <c:pt idx="973">
                  <c:v>279.15492957746483</c:v>
                </c:pt>
                <c:pt idx="974">
                  <c:v>278.87323943661977</c:v>
                </c:pt>
                <c:pt idx="975">
                  <c:v>278.73239436619718</c:v>
                </c:pt>
                <c:pt idx="976">
                  <c:v>278.45070422535213</c:v>
                </c:pt>
                <c:pt idx="977">
                  <c:v>278.16901408450707</c:v>
                </c:pt>
                <c:pt idx="978">
                  <c:v>278.02816901408454</c:v>
                </c:pt>
                <c:pt idx="979">
                  <c:v>277.74647887323948</c:v>
                </c:pt>
                <c:pt idx="980">
                  <c:v>277.46478873239442</c:v>
                </c:pt>
                <c:pt idx="981">
                  <c:v>277.18309859154931</c:v>
                </c:pt>
                <c:pt idx="982">
                  <c:v>276.90140845070425</c:v>
                </c:pt>
                <c:pt idx="983">
                  <c:v>276.61971830985919</c:v>
                </c:pt>
                <c:pt idx="984">
                  <c:v>276.33802816901408</c:v>
                </c:pt>
                <c:pt idx="985">
                  <c:v>276.05633802816902</c:v>
                </c:pt>
                <c:pt idx="986">
                  <c:v>275.77464788732397</c:v>
                </c:pt>
                <c:pt idx="987">
                  <c:v>275.49295774647891</c:v>
                </c:pt>
                <c:pt idx="988">
                  <c:v>275.21126760563379</c:v>
                </c:pt>
                <c:pt idx="989">
                  <c:v>274.92957746478874</c:v>
                </c:pt>
                <c:pt idx="990">
                  <c:v>274.50704225352121</c:v>
                </c:pt>
                <c:pt idx="991">
                  <c:v>274.22535211267609</c:v>
                </c:pt>
                <c:pt idx="992">
                  <c:v>273.94366197183098</c:v>
                </c:pt>
                <c:pt idx="993">
                  <c:v>273.52112676056345</c:v>
                </c:pt>
                <c:pt idx="994">
                  <c:v>273.23943661971839</c:v>
                </c:pt>
                <c:pt idx="995">
                  <c:v>272.81690140845069</c:v>
                </c:pt>
                <c:pt idx="996">
                  <c:v>272.3943661971831</c:v>
                </c:pt>
                <c:pt idx="997">
                  <c:v>272.11267605633805</c:v>
                </c:pt>
                <c:pt idx="998">
                  <c:v>271.69014084507046</c:v>
                </c:pt>
                <c:pt idx="999">
                  <c:v>271.26760563380282</c:v>
                </c:pt>
                <c:pt idx="1000">
                  <c:v>270.84507042253523</c:v>
                </c:pt>
                <c:pt idx="1001">
                  <c:v>270.42253521126764</c:v>
                </c:pt>
                <c:pt idx="1002">
                  <c:v>270.00000000000006</c:v>
                </c:pt>
                <c:pt idx="1003">
                  <c:v>269.57746478873241</c:v>
                </c:pt>
                <c:pt idx="1004">
                  <c:v>269.15492957746483</c:v>
                </c:pt>
                <c:pt idx="1005">
                  <c:v>268.59154929577466</c:v>
                </c:pt>
                <c:pt idx="1006">
                  <c:v>268.16901408450707</c:v>
                </c:pt>
                <c:pt idx="1007">
                  <c:v>267.74647887323943</c:v>
                </c:pt>
                <c:pt idx="1008">
                  <c:v>267.18309859154931</c:v>
                </c:pt>
                <c:pt idx="1009">
                  <c:v>266.61971830985919</c:v>
                </c:pt>
                <c:pt idx="1010">
                  <c:v>266.19718309859155</c:v>
                </c:pt>
                <c:pt idx="1011">
                  <c:v>265.63380281690144</c:v>
                </c:pt>
                <c:pt idx="1012">
                  <c:v>265.07042253521132</c:v>
                </c:pt>
                <c:pt idx="1013">
                  <c:v>264.50704225352115</c:v>
                </c:pt>
                <c:pt idx="1014">
                  <c:v>263.80281690140845</c:v>
                </c:pt>
                <c:pt idx="1015">
                  <c:v>263.23943661971828</c:v>
                </c:pt>
                <c:pt idx="1016">
                  <c:v>262.53521126760569</c:v>
                </c:pt>
                <c:pt idx="1017">
                  <c:v>261.97183098591552</c:v>
                </c:pt>
                <c:pt idx="1018">
                  <c:v>261.26760563380287</c:v>
                </c:pt>
                <c:pt idx="1019">
                  <c:v>260.56338028169017</c:v>
                </c:pt>
                <c:pt idx="1020">
                  <c:v>259.85915492957753</c:v>
                </c:pt>
                <c:pt idx="1021">
                  <c:v>259.15492957746477</c:v>
                </c:pt>
                <c:pt idx="1022">
                  <c:v>258.45070422535213</c:v>
                </c:pt>
                <c:pt idx="1023">
                  <c:v>257.74647887323948</c:v>
                </c:pt>
                <c:pt idx="1024">
                  <c:v>256.90140845070425</c:v>
                </c:pt>
                <c:pt idx="1025">
                  <c:v>256.05633802816902</c:v>
                </c:pt>
                <c:pt idx="1026">
                  <c:v>255.21126760563385</c:v>
                </c:pt>
                <c:pt idx="1027">
                  <c:v>254.50704225352115</c:v>
                </c:pt>
                <c:pt idx="1028">
                  <c:v>253.52112676056339</c:v>
                </c:pt>
                <c:pt idx="1029">
                  <c:v>252.67605633802822</c:v>
                </c:pt>
                <c:pt idx="1030">
                  <c:v>251.69014084507046</c:v>
                </c:pt>
                <c:pt idx="1031">
                  <c:v>250.84507042253526</c:v>
                </c:pt>
                <c:pt idx="1032">
                  <c:v>249.85915492957747</c:v>
                </c:pt>
                <c:pt idx="1033">
                  <c:v>248.87323943661971</c:v>
                </c:pt>
                <c:pt idx="1034">
                  <c:v>247.74647887323945</c:v>
                </c:pt>
                <c:pt idx="1035">
                  <c:v>246.76056338028175</c:v>
                </c:pt>
                <c:pt idx="1036">
                  <c:v>245.63380281690141</c:v>
                </c:pt>
                <c:pt idx="1037">
                  <c:v>244.64788732394371</c:v>
                </c:pt>
                <c:pt idx="1038">
                  <c:v>243.52112676056339</c:v>
                </c:pt>
                <c:pt idx="1039">
                  <c:v>242.39436619718313</c:v>
                </c:pt>
                <c:pt idx="1040">
                  <c:v>241.12676056338026</c:v>
                </c:pt>
                <c:pt idx="1041">
                  <c:v>240</c:v>
                </c:pt>
                <c:pt idx="1042">
                  <c:v>238.73239436619718</c:v>
                </c:pt>
                <c:pt idx="1043">
                  <c:v>237.46478873239437</c:v>
                </c:pt>
                <c:pt idx="1044">
                  <c:v>236.19718309859155</c:v>
                </c:pt>
                <c:pt idx="1045">
                  <c:v>234.78873239436624</c:v>
                </c:pt>
                <c:pt idx="1046">
                  <c:v>233.38028169014086</c:v>
                </c:pt>
                <c:pt idx="1047">
                  <c:v>232.11267605633805</c:v>
                </c:pt>
                <c:pt idx="1048">
                  <c:v>230.56338028169017</c:v>
                </c:pt>
                <c:pt idx="1049">
                  <c:v>229.1549295774648</c:v>
                </c:pt>
                <c:pt idx="1050">
                  <c:v>227.74647887323943</c:v>
                </c:pt>
                <c:pt idx="1051">
                  <c:v>226.33802816901411</c:v>
                </c:pt>
                <c:pt idx="1052">
                  <c:v>224.64788732394371</c:v>
                </c:pt>
                <c:pt idx="1053">
                  <c:v>223.0985915492958</c:v>
                </c:pt>
                <c:pt idx="1054">
                  <c:v>221.5492957746479</c:v>
                </c:pt>
                <c:pt idx="1055">
                  <c:v>220</c:v>
                </c:pt>
                <c:pt idx="1056">
                  <c:v>218.3098591549296</c:v>
                </c:pt>
                <c:pt idx="1057">
                  <c:v>216.61971830985917</c:v>
                </c:pt>
                <c:pt idx="1058">
                  <c:v>214.92957746478874</c:v>
                </c:pt>
                <c:pt idx="1059">
                  <c:v>213.38028169014086</c:v>
                </c:pt>
                <c:pt idx="1060">
                  <c:v>211.5492957746479</c:v>
                </c:pt>
                <c:pt idx="1061">
                  <c:v>209.8591549295775</c:v>
                </c:pt>
                <c:pt idx="1062">
                  <c:v>208.02816901408451</c:v>
                </c:pt>
                <c:pt idx="1063">
                  <c:v>206.19718309859158</c:v>
                </c:pt>
                <c:pt idx="1064">
                  <c:v>204.36619718309862</c:v>
                </c:pt>
                <c:pt idx="1065">
                  <c:v>202.53521126760563</c:v>
                </c:pt>
                <c:pt idx="1066">
                  <c:v>200.7042253521127</c:v>
                </c:pt>
                <c:pt idx="1067">
                  <c:v>199.01408450704227</c:v>
                </c:pt>
                <c:pt idx="1068">
                  <c:v>197.04225352112678</c:v>
                </c:pt>
                <c:pt idx="1069">
                  <c:v>195.21126760563382</c:v>
                </c:pt>
                <c:pt idx="1070">
                  <c:v>193.23943661971833</c:v>
                </c:pt>
                <c:pt idx="1071">
                  <c:v>191.26760563380284</c:v>
                </c:pt>
                <c:pt idx="1072">
                  <c:v>189.29577464788733</c:v>
                </c:pt>
                <c:pt idx="1073">
                  <c:v>187.4647887323944</c:v>
                </c:pt>
                <c:pt idx="1074">
                  <c:v>185.49295774647888</c:v>
                </c:pt>
                <c:pt idx="1075">
                  <c:v>183.66197183098595</c:v>
                </c:pt>
                <c:pt idx="1076">
                  <c:v>181.69014084507043</c:v>
                </c:pt>
                <c:pt idx="1077">
                  <c:v>179.71830985915494</c:v>
                </c:pt>
                <c:pt idx="1078">
                  <c:v>177.74647887323945</c:v>
                </c:pt>
                <c:pt idx="1079">
                  <c:v>175.91549295774649</c:v>
                </c:pt>
                <c:pt idx="1080">
                  <c:v>173.94366197183101</c:v>
                </c:pt>
                <c:pt idx="1081">
                  <c:v>171.97183098591552</c:v>
                </c:pt>
                <c:pt idx="1082">
                  <c:v>170.14084507042256</c:v>
                </c:pt>
                <c:pt idx="1083">
                  <c:v>168.3098591549296</c:v>
                </c:pt>
                <c:pt idx="1084">
                  <c:v>166.33802816901411</c:v>
                </c:pt>
                <c:pt idx="1085">
                  <c:v>164.50704225352115</c:v>
                </c:pt>
                <c:pt idx="1086">
                  <c:v>162.53521126760563</c:v>
                </c:pt>
                <c:pt idx="1087">
                  <c:v>160.84507042253523</c:v>
                </c:pt>
                <c:pt idx="1088">
                  <c:v>158.87323943661974</c:v>
                </c:pt>
                <c:pt idx="1089">
                  <c:v>157.04225352112678</c:v>
                </c:pt>
                <c:pt idx="1090">
                  <c:v>155.21126760563382</c:v>
                </c:pt>
                <c:pt idx="1091">
                  <c:v>153.52112676056339</c:v>
                </c:pt>
                <c:pt idx="1092">
                  <c:v>151.69014084507043</c:v>
                </c:pt>
                <c:pt idx="1093">
                  <c:v>150.00000000000003</c:v>
                </c:pt>
                <c:pt idx="1094">
                  <c:v>148.16901408450704</c:v>
                </c:pt>
                <c:pt idx="1095">
                  <c:v>146.47887323943664</c:v>
                </c:pt>
                <c:pt idx="1096">
                  <c:v>144.78873239436621</c:v>
                </c:pt>
                <c:pt idx="1097">
                  <c:v>143.09859154929578</c:v>
                </c:pt>
                <c:pt idx="1098">
                  <c:v>141.40845070422537</c:v>
                </c:pt>
                <c:pt idx="1099">
                  <c:v>139.81690140845072</c:v>
                </c:pt>
                <c:pt idx="1100">
                  <c:v>138.12676056338029</c:v>
                </c:pt>
                <c:pt idx="1101">
                  <c:v>136.50704225352115</c:v>
                </c:pt>
                <c:pt idx="1102">
                  <c:v>134.90140845070425</c:v>
                </c:pt>
                <c:pt idx="1103">
                  <c:v>133.64788732394368</c:v>
                </c:pt>
                <c:pt idx="1104">
                  <c:v>131.90140845070422</c:v>
                </c:pt>
                <c:pt idx="1105">
                  <c:v>130.35211267605635</c:v>
                </c:pt>
                <c:pt idx="1106">
                  <c:v>128.80281690140845</c:v>
                </c:pt>
                <c:pt idx="1107">
                  <c:v>127.40845070422536</c:v>
                </c:pt>
                <c:pt idx="1108">
                  <c:v>125.84507042253523</c:v>
                </c:pt>
                <c:pt idx="1109">
                  <c:v>124.39436619718309</c:v>
                </c:pt>
                <c:pt idx="1110">
                  <c:v>122.91549295774649</c:v>
                </c:pt>
                <c:pt idx="1111">
                  <c:v>121.53521126760563</c:v>
                </c:pt>
                <c:pt idx="1112">
                  <c:v>120.09859154929578</c:v>
                </c:pt>
                <c:pt idx="1113">
                  <c:v>118.70422535211267</c:v>
                </c:pt>
                <c:pt idx="1114">
                  <c:v>117.30985915492957</c:v>
                </c:pt>
                <c:pt idx="1115">
                  <c:v>116.07042253521128</c:v>
                </c:pt>
                <c:pt idx="1116">
                  <c:v>114.64788732394368</c:v>
                </c:pt>
                <c:pt idx="1117">
                  <c:v>113.32394366197185</c:v>
                </c:pt>
                <c:pt idx="1118">
                  <c:v>111.98591549295776</c:v>
                </c:pt>
                <c:pt idx="1119">
                  <c:v>110.80281690140845</c:v>
                </c:pt>
                <c:pt idx="1120">
                  <c:v>109.45070422535214</c:v>
                </c:pt>
                <c:pt idx="1121">
                  <c:v>108.16901408450705</c:v>
                </c:pt>
                <c:pt idx="1122">
                  <c:v>106.88732394366197</c:v>
                </c:pt>
                <c:pt idx="1123">
                  <c:v>105.71830985915494</c:v>
                </c:pt>
                <c:pt idx="1124">
                  <c:v>104.42253521126761</c:v>
                </c:pt>
                <c:pt idx="1125">
                  <c:v>103.19718309859155</c:v>
                </c:pt>
                <c:pt idx="1126">
                  <c:v>101.95774647887325</c:v>
                </c:pt>
                <c:pt idx="1127">
                  <c:v>100.77464788732395</c:v>
                </c:pt>
                <c:pt idx="1128">
                  <c:v>99.563380281690158</c:v>
                </c:pt>
                <c:pt idx="1129">
                  <c:v>98.380281690140862</c:v>
                </c:pt>
                <c:pt idx="1130">
                  <c:v>97.18309859154931</c:v>
                </c:pt>
                <c:pt idx="1131">
                  <c:v>96.112676056338032</c:v>
                </c:pt>
                <c:pt idx="1132">
                  <c:v>94.887323943661983</c:v>
                </c:pt>
                <c:pt idx="1133">
                  <c:v>93.746478873239454</c:v>
                </c:pt>
                <c:pt idx="1134">
                  <c:v>92.563380281690144</c:v>
                </c:pt>
                <c:pt idx="1135">
                  <c:v>91.929577464788736</c:v>
                </c:pt>
                <c:pt idx="1136">
                  <c:v>90.535211267605646</c:v>
                </c:pt>
                <c:pt idx="1137">
                  <c:v>89.366197183098606</c:v>
                </c:pt>
                <c:pt idx="1138">
                  <c:v>88.211267605633807</c:v>
                </c:pt>
                <c:pt idx="1139">
                  <c:v>87.18309859154931</c:v>
                </c:pt>
                <c:pt idx="1140">
                  <c:v>86.01408450704227</c:v>
                </c:pt>
                <c:pt idx="1141">
                  <c:v>84.91549295774648</c:v>
                </c:pt>
                <c:pt idx="1142">
                  <c:v>83.788732394366207</c:v>
                </c:pt>
                <c:pt idx="1143">
                  <c:v>82.732394366197184</c:v>
                </c:pt>
                <c:pt idx="1144">
                  <c:v>81.633802816901422</c:v>
                </c:pt>
                <c:pt idx="1145">
                  <c:v>80.563380281690158</c:v>
                </c:pt>
                <c:pt idx="1146">
                  <c:v>79.478873239436624</c:v>
                </c:pt>
                <c:pt idx="1147">
                  <c:v>78.492957746478879</c:v>
                </c:pt>
                <c:pt idx="1148">
                  <c:v>77.380281690140862</c:v>
                </c:pt>
                <c:pt idx="1149">
                  <c:v>76.323943661971839</c:v>
                </c:pt>
                <c:pt idx="1150">
                  <c:v>75.253521126760575</c:v>
                </c:pt>
                <c:pt idx="1151">
                  <c:v>74.281690140845072</c:v>
                </c:pt>
                <c:pt idx="1152">
                  <c:v>73.211267605633822</c:v>
                </c:pt>
                <c:pt idx="1153">
                  <c:v>72.169014084507054</c:v>
                </c:pt>
                <c:pt idx="1154">
                  <c:v>71.126760563380287</c:v>
                </c:pt>
                <c:pt idx="1155">
                  <c:v>70.154929577464799</c:v>
                </c:pt>
                <c:pt idx="1156">
                  <c:v>69.08450704225352</c:v>
                </c:pt>
                <c:pt idx="1157">
                  <c:v>68.056338028169023</c:v>
                </c:pt>
                <c:pt idx="1158">
                  <c:v>67.042253521126767</c:v>
                </c:pt>
                <c:pt idx="1159">
                  <c:v>66.042253521126767</c:v>
                </c:pt>
                <c:pt idx="1160">
                  <c:v>65.028169014084511</c:v>
                </c:pt>
                <c:pt idx="1161">
                  <c:v>64.014084507042256</c:v>
                </c:pt>
                <c:pt idx="1162">
                  <c:v>63.014084507042263</c:v>
                </c:pt>
                <c:pt idx="1163">
                  <c:v>62.070422535211272</c:v>
                </c:pt>
                <c:pt idx="1164">
                  <c:v>61.042253521126774</c:v>
                </c:pt>
                <c:pt idx="1165">
                  <c:v>60.056338028169023</c:v>
                </c:pt>
                <c:pt idx="1166">
                  <c:v>59.05633802816903</c:v>
                </c:pt>
                <c:pt idx="1167">
                  <c:v>58.239436619718312</c:v>
                </c:pt>
                <c:pt idx="1168">
                  <c:v>57.197183098591552</c:v>
                </c:pt>
                <c:pt idx="1169">
                  <c:v>56.225352112676063</c:v>
                </c:pt>
                <c:pt idx="1170">
                  <c:v>55.267605633802823</c:v>
                </c:pt>
                <c:pt idx="1171">
                  <c:v>54.352112676056343</c:v>
                </c:pt>
                <c:pt idx="1172">
                  <c:v>53.380281690140848</c:v>
                </c:pt>
                <c:pt idx="1173">
                  <c:v>52.436619718309871</c:v>
                </c:pt>
                <c:pt idx="1174">
                  <c:v>51.492957746478872</c:v>
                </c:pt>
                <c:pt idx="1175">
                  <c:v>50.577464788732399</c:v>
                </c:pt>
                <c:pt idx="1176">
                  <c:v>49.661971830985927</c:v>
                </c:pt>
                <c:pt idx="1177">
                  <c:v>48.74647887323944</c:v>
                </c:pt>
                <c:pt idx="1178">
                  <c:v>47.830985915492967</c:v>
                </c:pt>
                <c:pt idx="1179">
                  <c:v>46.971830985915496</c:v>
                </c:pt>
                <c:pt idx="1180">
                  <c:v>46.070422535211272</c:v>
                </c:pt>
                <c:pt idx="1181">
                  <c:v>45.183098591549303</c:v>
                </c:pt>
                <c:pt idx="1182">
                  <c:v>44.295774647887328</c:v>
                </c:pt>
                <c:pt idx="1183">
                  <c:v>43.478873239436624</c:v>
                </c:pt>
                <c:pt idx="1184">
                  <c:v>42.605633802816904</c:v>
                </c:pt>
                <c:pt idx="1185">
                  <c:v>41.760563380281695</c:v>
                </c:pt>
                <c:pt idx="1186">
                  <c:v>40.915492957746487</c:v>
                </c:pt>
                <c:pt idx="1187">
                  <c:v>40.112676056338039</c:v>
                </c:pt>
                <c:pt idx="1188">
                  <c:v>39.267605633802816</c:v>
                </c:pt>
                <c:pt idx="1189">
                  <c:v>38.464788732394375</c:v>
                </c:pt>
                <c:pt idx="1190">
                  <c:v>37.647887323943664</c:v>
                </c:pt>
                <c:pt idx="1191">
                  <c:v>36.873239436619727</c:v>
                </c:pt>
                <c:pt idx="1192">
                  <c:v>36.084507042253527</c:v>
                </c:pt>
                <c:pt idx="1193">
                  <c:v>35.323943661971832</c:v>
                </c:pt>
                <c:pt idx="1194">
                  <c:v>34.549295774647888</c:v>
                </c:pt>
                <c:pt idx="1195">
                  <c:v>33.816901408450704</c:v>
                </c:pt>
                <c:pt idx="1196">
                  <c:v>33.070422535211272</c:v>
                </c:pt>
                <c:pt idx="1197">
                  <c:v>32.338028169014088</c:v>
                </c:pt>
                <c:pt idx="1198">
                  <c:v>31.605633802816907</c:v>
                </c:pt>
                <c:pt idx="1199">
                  <c:v>30.661971830985919</c:v>
                </c:pt>
                <c:pt idx="1200">
                  <c:v>30.084507042253527</c:v>
                </c:pt>
                <c:pt idx="1201">
                  <c:v>29.43661971830986</c:v>
                </c:pt>
                <c:pt idx="1202">
                  <c:v>28.760563380281695</c:v>
                </c:pt>
                <c:pt idx="1203">
                  <c:v>28.140845070422539</c:v>
                </c:pt>
                <c:pt idx="1204">
                  <c:v>27.464788732394368</c:v>
                </c:pt>
                <c:pt idx="1205">
                  <c:v>26.845070422535215</c:v>
                </c:pt>
                <c:pt idx="1206">
                  <c:v>26.211267605633804</c:v>
                </c:pt>
                <c:pt idx="1207">
                  <c:v>25.619718309859159</c:v>
                </c:pt>
                <c:pt idx="1208">
                  <c:v>25</c:v>
                </c:pt>
                <c:pt idx="1209">
                  <c:v>24.408450704225352</c:v>
                </c:pt>
                <c:pt idx="1210">
                  <c:v>23.830985915492963</c:v>
                </c:pt>
                <c:pt idx="1211">
                  <c:v>23.281690140845072</c:v>
                </c:pt>
                <c:pt idx="1212">
                  <c:v>22.704225352112676</c:v>
                </c:pt>
                <c:pt idx="1213">
                  <c:v>22.169014084507044</c:v>
                </c:pt>
                <c:pt idx="1214">
                  <c:v>21.647887323943667</c:v>
                </c:pt>
                <c:pt idx="1215">
                  <c:v>21.140845070422536</c:v>
                </c:pt>
                <c:pt idx="1216">
                  <c:v>20.605633802816904</c:v>
                </c:pt>
                <c:pt idx="1217">
                  <c:v>20.098591549295776</c:v>
                </c:pt>
                <c:pt idx="1218">
                  <c:v>19.6056338028169</c:v>
                </c:pt>
                <c:pt idx="1219">
                  <c:v>19.154929577464788</c:v>
                </c:pt>
                <c:pt idx="1220">
                  <c:v>18.661971830985916</c:v>
                </c:pt>
                <c:pt idx="1221">
                  <c:v>18.211267605633804</c:v>
                </c:pt>
                <c:pt idx="1222">
                  <c:v>17.760563380281692</c:v>
                </c:pt>
                <c:pt idx="1223">
                  <c:v>17.338028169014084</c:v>
                </c:pt>
                <c:pt idx="1224">
                  <c:v>16.901408450704228</c:v>
                </c:pt>
                <c:pt idx="1225">
                  <c:v>16.47887323943662</c:v>
                </c:pt>
                <c:pt idx="1226">
                  <c:v>16.070422535211268</c:v>
                </c:pt>
                <c:pt idx="1227">
                  <c:v>15.690140845070426</c:v>
                </c:pt>
                <c:pt idx="1228">
                  <c:v>15.295774647887326</c:v>
                </c:pt>
                <c:pt idx="1229">
                  <c:v>14.91549295774648</c:v>
                </c:pt>
                <c:pt idx="1230">
                  <c:v>14.549295774647891</c:v>
                </c:pt>
                <c:pt idx="1231">
                  <c:v>14.23943661971831</c:v>
                </c:pt>
                <c:pt idx="1232">
                  <c:v>13.861971830985917</c:v>
                </c:pt>
                <c:pt idx="1233">
                  <c:v>13.518309859154929</c:v>
                </c:pt>
                <c:pt idx="1234">
                  <c:v>13.178873239436621</c:v>
                </c:pt>
                <c:pt idx="1235">
                  <c:v>12.866197183098592</c:v>
                </c:pt>
                <c:pt idx="1236">
                  <c:v>12.540845070422536</c:v>
                </c:pt>
                <c:pt idx="1237">
                  <c:v>12.235211267605635</c:v>
                </c:pt>
                <c:pt idx="1238">
                  <c:v>11.93661971830986</c:v>
                </c:pt>
                <c:pt idx="1239">
                  <c:v>11.649295774647888</c:v>
                </c:pt>
                <c:pt idx="1240">
                  <c:v>11.363380281690143</c:v>
                </c:pt>
                <c:pt idx="1241">
                  <c:v>11.080281690140847</c:v>
                </c:pt>
                <c:pt idx="1242">
                  <c:v>10.807042253521129</c:v>
                </c:pt>
                <c:pt idx="1243">
                  <c:v>10.559154929577467</c:v>
                </c:pt>
                <c:pt idx="1244">
                  <c:v>10.29718309859155</c:v>
                </c:pt>
                <c:pt idx="1245">
                  <c:v>10.049295774647888</c:v>
                </c:pt>
                <c:pt idx="1246">
                  <c:v>9.805633802816903</c:v>
                </c:pt>
                <c:pt idx="1247">
                  <c:v>9.5802816901408452</c:v>
                </c:pt>
                <c:pt idx="1248">
                  <c:v>9.3436619718309863</c:v>
                </c:pt>
                <c:pt idx="1249">
                  <c:v>9.1183098591549321</c:v>
                </c:pt>
                <c:pt idx="1250">
                  <c:v>8.9028169014084515</c:v>
                </c:pt>
                <c:pt idx="1251">
                  <c:v>8.6957746478873261</c:v>
                </c:pt>
                <c:pt idx="1252">
                  <c:v>8.4774647887323944</c:v>
                </c:pt>
                <c:pt idx="1253">
                  <c:v>8.2788732394366207</c:v>
                </c:pt>
                <c:pt idx="1254">
                  <c:v>8.0760563380281702</c:v>
                </c:pt>
                <c:pt idx="1255">
                  <c:v>7.894366197183099</c:v>
                </c:pt>
                <c:pt idx="1256">
                  <c:v>7.7028169014084522</c:v>
                </c:pt>
                <c:pt idx="1257">
                  <c:v>7.5239436619718321</c:v>
                </c:pt>
                <c:pt idx="1258">
                  <c:v>7.3408450704225361</c:v>
                </c:pt>
                <c:pt idx="1259">
                  <c:v>7.1704225352112685</c:v>
                </c:pt>
                <c:pt idx="1260">
                  <c:v>7.0014084507042256</c:v>
                </c:pt>
                <c:pt idx="1261">
                  <c:v>6.8323943661971844</c:v>
                </c:pt>
                <c:pt idx="1262">
                  <c:v>6.6690140845070429</c:v>
                </c:pt>
                <c:pt idx="1263">
                  <c:v>6.5450704225352121</c:v>
                </c:pt>
                <c:pt idx="1264">
                  <c:v>6.3746478873239445</c:v>
                </c:pt>
                <c:pt idx="1265">
                  <c:v>6.2197183098591555</c:v>
                </c:pt>
                <c:pt idx="1266">
                  <c:v>6.0746478873239447</c:v>
                </c:pt>
                <c:pt idx="1267">
                  <c:v>5.9295774647887338</c:v>
                </c:pt>
                <c:pt idx="1268">
                  <c:v>5.7859154929577468</c:v>
                </c:pt>
                <c:pt idx="1269">
                  <c:v>5.6478873239436629</c:v>
                </c:pt>
                <c:pt idx="1270">
                  <c:v>5.5056338028169014</c:v>
                </c:pt>
                <c:pt idx="1271">
                  <c:v>5.3788732394366203</c:v>
                </c:pt>
                <c:pt idx="1272">
                  <c:v>5.2450704225352123</c:v>
                </c:pt>
                <c:pt idx="1273">
                  <c:v>5.1154929577464801</c:v>
                </c:pt>
                <c:pt idx="1274">
                  <c:v>4.9873239436619716</c:v>
                </c:pt>
                <c:pt idx="1275">
                  <c:v>4.8690140845070422</c:v>
                </c:pt>
                <c:pt idx="1276">
                  <c:v>4.746478873239437</c:v>
                </c:pt>
                <c:pt idx="1277">
                  <c:v>4.626760563380282</c:v>
                </c:pt>
                <c:pt idx="1278">
                  <c:v>4.5056338028169023</c:v>
                </c:pt>
                <c:pt idx="1279">
                  <c:v>4.4028169014084506</c:v>
                </c:pt>
                <c:pt idx="1280">
                  <c:v>4.2887323943661979</c:v>
                </c:pt>
                <c:pt idx="1281">
                  <c:v>4.1788732394366201</c:v>
                </c:pt>
                <c:pt idx="1282">
                  <c:v>4.0633802816901419</c:v>
                </c:pt>
                <c:pt idx="1283">
                  <c:v>3.9633802816901418</c:v>
                </c:pt>
                <c:pt idx="1284">
                  <c:v>3.8492957746478873</c:v>
                </c:pt>
                <c:pt idx="1285">
                  <c:v>3.7450704225352118</c:v>
                </c:pt>
                <c:pt idx="1286">
                  <c:v>3.6408450704225355</c:v>
                </c:pt>
                <c:pt idx="1287">
                  <c:v>3.5436619718309861</c:v>
                </c:pt>
                <c:pt idx="1288">
                  <c:v>3.4450704225352116</c:v>
                </c:pt>
                <c:pt idx="1289">
                  <c:v>3.3408450704225356</c:v>
                </c:pt>
                <c:pt idx="1290">
                  <c:v>3.2450704225352114</c:v>
                </c:pt>
                <c:pt idx="1291">
                  <c:v>3.1563380281690141</c:v>
                </c:pt>
                <c:pt idx="1292">
                  <c:v>3.0563380281690145</c:v>
                </c:pt>
                <c:pt idx="1293">
                  <c:v>2.9633802816901413</c:v>
                </c:pt>
                <c:pt idx="1294">
                  <c:v>2.8690140845070422</c:v>
                </c:pt>
                <c:pt idx="1295">
                  <c:v>2.8014084507042254</c:v>
                </c:pt>
                <c:pt idx="1296">
                  <c:v>2.7070422535211267</c:v>
                </c:pt>
                <c:pt idx="1297">
                  <c:v>2.619718309859155</c:v>
                </c:pt>
                <c:pt idx="1298">
                  <c:v>2.5323943661971837</c:v>
                </c:pt>
                <c:pt idx="1299">
                  <c:v>2.4507042253521125</c:v>
                </c:pt>
                <c:pt idx="1300">
                  <c:v>2.3633802816901412</c:v>
                </c:pt>
                <c:pt idx="1301">
                  <c:v>2.2774647887323947</c:v>
                </c:pt>
                <c:pt idx="1302">
                  <c:v>2.1943661971830988</c:v>
                </c:pt>
                <c:pt idx="1303">
                  <c:v>2.1183098591549299</c:v>
                </c:pt>
                <c:pt idx="1304">
                  <c:v>2.0408450704225354</c:v>
                </c:pt>
                <c:pt idx="1305">
                  <c:v>1.954929577464789</c:v>
                </c:pt>
                <c:pt idx="1306">
                  <c:v>1.8845070422535213</c:v>
                </c:pt>
                <c:pt idx="1307">
                  <c:v>1.8126760563380284</c:v>
                </c:pt>
                <c:pt idx="1308">
                  <c:v>1.7239436619718314</c:v>
                </c:pt>
                <c:pt idx="1309">
                  <c:v>1.6521126760563383</c:v>
                </c:pt>
                <c:pt idx="1310">
                  <c:v>1.5774647887323945</c:v>
                </c:pt>
                <c:pt idx="1311">
                  <c:v>1.5197183098591549</c:v>
                </c:pt>
                <c:pt idx="1312">
                  <c:v>1.4422535211267609</c:v>
                </c:pt>
                <c:pt idx="1313">
                  <c:v>1.3723943661971831</c:v>
                </c:pt>
                <c:pt idx="1314">
                  <c:v>1.2997183098591552</c:v>
                </c:pt>
                <c:pt idx="1315">
                  <c:v>1.2363380281690142</c:v>
                </c:pt>
                <c:pt idx="1316">
                  <c:v>1.1661971830985915</c:v>
                </c:pt>
                <c:pt idx="1317">
                  <c:v>1.0992957746478873</c:v>
                </c:pt>
                <c:pt idx="1318">
                  <c:v>1.0302816901408454</c:v>
                </c:pt>
                <c:pt idx="1319">
                  <c:v>0.96943661971830997</c:v>
                </c:pt>
                <c:pt idx="1320">
                  <c:v>0.907323943661972</c:v>
                </c:pt>
                <c:pt idx="1321">
                  <c:v>0.84281690140845078</c:v>
                </c:pt>
                <c:pt idx="1322">
                  <c:v>0.77647887323943665</c:v>
                </c:pt>
                <c:pt idx="1323">
                  <c:v>0.71788732394366206</c:v>
                </c:pt>
                <c:pt idx="1324">
                  <c:v>0.65323943661971839</c:v>
                </c:pt>
                <c:pt idx="1325">
                  <c:v>0.58633802816901415</c:v>
                </c:pt>
                <c:pt idx="1326">
                  <c:v>0.52873239436619723</c:v>
                </c:pt>
                <c:pt idx="1327">
                  <c:v>0.49549295774647895</c:v>
                </c:pt>
                <c:pt idx="1328">
                  <c:v>0.43760563380281697</c:v>
                </c:pt>
                <c:pt idx="1329">
                  <c:v>0.37633802816901413</c:v>
                </c:pt>
                <c:pt idx="1330">
                  <c:v>0.3142253521126761</c:v>
                </c:pt>
                <c:pt idx="1331">
                  <c:v>0.26802816901408449</c:v>
                </c:pt>
                <c:pt idx="1332">
                  <c:v>0.2123943661971831</c:v>
                </c:pt>
                <c:pt idx="1333">
                  <c:v>0.15661971830985916</c:v>
                </c:pt>
                <c:pt idx="1334">
                  <c:v>0.10094366197183099</c:v>
                </c:pt>
                <c:pt idx="1335">
                  <c:v>5.5718309859154942E-2</c:v>
                </c:pt>
                <c:pt idx="1336">
                  <c:v>8.3943661971831003E-4</c:v>
                </c:pt>
                <c:pt idx="1337">
                  <c:v>-5.0154929577464792E-2</c:v>
                </c:pt>
                <c:pt idx="1338">
                  <c:v>-0.10242253521126761</c:v>
                </c:pt>
                <c:pt idx="1339">
                  <c:v>-0.14690140845070424</c:v>
                </c:pt>
                <c:pt idx="1340">
                  <c:v>-0.19563380281690143</c:v>
                </c:pt>
                <c:pt idx="1341">
                  <c:v>-0.24915492957746482</c:v>
                </c:pt>
                <c:pt idx="1342">
                  <c:v>-0.30619718309859162</c:v>
                </c:pt>
                <c:pt idx="1343">
                  <c:v>-0.33366197183098595</c:v>
                </c:pt>
                <c:pt idx="1344">
                  <c:v>-0.3854929577464789</c:v>
                </c:pt>
                <c:pt idx="1345">
                  <c:v>-0.43408450704225354</c:v>
                </c:pt>
                <c:pt idx="1346">
                  <c:v>-0.48084507042253521</c:v>
                </c:pt>
                <c:pt idx="1347">
                  <c:v>-0.52042253521126769</c:v>
                </c:pt>
                <c:pt idx="1348">
                  <c:v>-0.57042253521126762</c:v>
                </c:pt>
                <c:pt idx="1349">
                  <c:v>-0.61112676056338033</c:v>
                </c:pt>
                <c:pt idx="1350">
                  <c:v>-0.66492957746478876</c:v>
                </c:pt>
                <c:pt idx="1351">
                  <c:v>-0.69619718309859169</c:v>
                </c:pt>
                <c:pt idx="1352">
                  <c:v>-0.73957746478873243</c:v>
                </c:pt>
                <c:pt idx="1353">
                  <c:v>-0.78450704225352119</c:v>
                </c:pt>
                <c:pt idx="1354">
                  <c:v>-0.82309859154929588</c:v>
                </c:pt>
                <c:pt idx="1355">
                  <c:v>-0.86788732394366219</c:v>
                </c:pt>
                <c:pt idx="1356">
                  <c:v>-0.91338028169014096</c:v>
                </c:pt>
                <c:pt idx="1357">
                  <c:v>-0.95014084507042251</c:v>
                </c:pt>
                <c:pt idx="1358">
                  <c:v>-0.99211267605633813</c:v>
                </c:pt>
                <c:pt idx="1359">
                  <c:v>-1.0074647887323946</c:v>
                </c:pt>
                <c:pt idx="1360">
                  <c:v>-1.0500000000000003</c:v>
                </c:pt>
                <c:pt idx="1361">
                  <c:v>-1.089718309859155</c:v>
                </c:pt>
                <c:pt idx="1362">
                  <c:v>-1.132112676056338</c:v>
                </c:pt>
                <c:pt idx="1363">
                  <c:v>-1.1656338028169015</c:v>
                </c:pt>
                <c:pt idx="1364">
                  <c:v>-1.2045070422535211</c:v>
                </c:pt>
                <c:pt idx="1365">
                  <c:v>-1.2387323943661972</c:v>
                </c:pt>
                <c:pt idx="1366">
                  <c:v>-1.2749295774647889</c:v>
                </c:pt>
                <c:pt idx="1367">
                  <c:v>-1.3047887323943663</c:v>
                </c:pt>
                <c:pt idx="1368">
                  <c:v>-1.3412676056338029</c:v>
                </c:pt>
                <c:pt idx="1369">
                  <c:v>-1.3780281690140845</c:v>
                </c:pt>
                <c:pt idx="1370">
                  <c:v>-1.419718309859155</c:v>
                </c:pt>
                <c:pt idx="1371">
                  <c:v>-1.447887323943662</c:v>
                </c:pt>
                <c:pt idx="1372">
                  <c:v>-1.4788732394366197</c:v>
                </c:pt>
                <c:pt idx="1373">
                  <c:v>-1.5140845070422537</c:v>
                </c:pt>
                <c:pt idx="1374">
                  <c:v>-1.5535211267605635</c:v>
                </c:pt>
                <c:pt idx="1375">
                  <c:v>-1.5718309859154929</c:v>
                </c:pt>
                <c:pt idx="1376">
                  <c:v>-1.6056338028169017</c:v>
                </c:pt>
                <c:pt idx="1377">
                  <c:v>-1.6338028169014087</c:v>
                </c:pt>
                <c:pt idx="1378">
                  <c:v>-1.6718309859154932</c:v>
                </c:pt>
                <c:pt idx="1379">
                  <c:v>-1.6971830985915495</c:v>
                </c:pt>
                <c:pt idx="1380">
                  <c:v>-1.7295774647887325</c:v>
                </c:pt>
                <c:pt idx="1381">
                  <c:v>-1.7605633802816902</c:v>
                </c:pt>
                <c:pt idx="1382">
                  <c:v>-1.7957746478873242</c:v>
                </c:pt>
                <c:pt idx="1383">
                  <c:v>-1.8225352112676061</c:v>
                </c:pt>
                <c:pt idx="1384">
                  <c:v>-1.8478873239436624</c:v>
                </c:pt>
                <c:pt idx="1385">
                  <c:v>-1.8816901408450706</c:v>
                </c:pt>
                <c:pt idx="1386">
                  <c:v>-1.9098591549295776</c:v>
                </c:pt>
                <c:pt idx="1387">
                  <c:v>-1.9380281690140846</c:v>
                </c:pt>
                <c:pt idx="1388">
                  <c:v>-1.9704225352112676</c:v>
                </c:pt>
                <c:pt idx="1389">
                  <c:v>-2.0028169014084507</c:v>
                </c:pt>
                <c:pt idx="1390">
                  <c:v>-2.0338028169014088</c:v>
                </c:pt>
                <c:pt idx="1391">
                  <c:v>-2.0338028169014088</c:v>
                </c:pt>
                <c:pt idx="1392">
                  <c:v>-2.0619718309859154</c:v>
                </c:pt>
                <c:pt idx="1393">
                  <c:v>-2.0957746478873243</c:v>
                </c:pt>
                <c:pt idx="1394">
                  <c:v>-2.1253521126760568</c:v>
                </c:pt>
                <c:pt idx="1395">
                  <c:v>-2.1492957746478876</c:v>
                </c:pt>
                <c:pt idx="1396">
                  <c:v>-2.1718309859154932</c:v>
                </c:pt>
                <c:pt idx="1397">
                  <c:v>-2.2042253521126765</c:v>
                </c:pt>
                <c:pt idx="1398">
                  <c:v>-2.2309859154929579</c:v>
                </c:pt>
                <c:pt idx="1399">
                  <c:v>-2.2507042253521128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0344000"/>
        <c:axId val="370346240"/>
      </c:scatterChart>
      <c:valAx>
        <c:axId val="370344000"/>
        <c:scaling>
          <c:orientation val="minMax"/>
          <c:max val="0.5"/>
          <c:min val="-0.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Potential vs</a:t>
                </a:r>
                <a:r>
                  <a:rPr lang="en-US" sz="1600" baseline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SCE (V)</a:t>
                </a:r>
                <a:endPara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70346240"/>
        <c:crossesAt val="-100"/>
        <c:crossBetween val="midCat"/>
        <c:majorUnit val="0.1"/>
      </c:valAx>
      <c:valAx>
        <c:axId val="37034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 Density (</a:t>
                </a:r>
                <a:r>
                  <a:rPr lang="en-US" sz="160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70344000"/>
        <c:crossesAt val="-0.2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801899762529684"/>
          <c:y val="4.708399420566909E-2"/>
          <c:w val="0.78660792400949886"/>
          <c:h val="0.7484412365121027"/>
        </c:manualLayout>
      </c:layout>
      <c:scatterChart>
        <c:scatterStyle val="smoothMarker"/>
        <c:varyColors val="0"/>
        <c:ser>
          <c:idx val="0"/>
          <c:order val="0"/>
          <c:tx>
            <c:v>FDH wo fructose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('FDH wo fructose'!$A$23:$A$722,'FDH wo fructose'!$A$725:$A$1424)</c:f>
              <c:numCache>
                <c:formatCode>General</c:formatCode>
                <c:ptCount val="1400"/>
                <c:pt idx="0">
                  <c:v>-0.19900000000000001</c:v>
                </c:pt>
                <c:pt idx="1">
                  <c:v>-0.19800000000000001</c:v>
                </c:pt>
                <c:pt idx="2">
                  <c:v>-0.19700000000000001</c:v>
                </c:pt>
                <c:pt idx="3">
                  <c:v>-0.19600000000000001</c:v>
                </c:pt>
                <c:pt idx="4">
                  <c:v>-0.19500000000000001</c:v>
                </c:pt>
                <c:pt idx="5">
                  <c:v>-0.19400000000000001</c:v>
                </c:pt>
                <c:pt idx="6">
                  <c:v>-0.193</c:v>
                </c:pt>
                <c:pt idx="7">
                  <c:v>-0.192</c:v>
                </c:pt>
                <c:pt idx="8">
                  <c:v>-0.191</c:v>
                </c:pt>
                <c:pt idx="9">
                  <c:v>-0.19</c:v>
                </c:pt>
                <c:pt idx="10">
                  <c:v>-0.189</c:v>
                </c:pt>
                <c:pt idx="11">
                  <c:v>-0.188</c:v>
                </c:pt>
                <c:pt idx="12">
                  <c:v>-0.187</c:v>
                </c:pt>
                <c:pt idx="13">
                  <c:v>-0.186</c:v>
                </c:pt>
                <c:pt idx="14">
                  <c:v>-0.185</c:v>
                </c:pt>
                <c:pt idx="15">
                  <c:v>-0.184</c:v>
                </c:pt>
                <c:pt idx="16">
                  <c:v>-0.183</c:v>
                </c:pt>
                <c:pt idx="17">
                  <c:v>-0.182</c:v>
                </c:pt>
                <c:pt idx="18">
                  <c:v>-0.18099999999999999</c:v>
                </c:pt>
                <c:pt idx="19">
                  <c:v>-0.18</c:v>
                </c:pt>
                <c:pt idx="20">
                  <c:v>-0.17899999999999999</c:v>
                </c:pt>
                <c:pt idx="21">
                  <c:v>-0.17799999999999999</c:v>
                </c:pt>
                <c:pt idx="22">
                  <c:v>-0.17699999999999999</c:v>
                </c:pt>
                <c:pt idx="23">
                  <c:v>-0.17599999999999999</c:v>
                </c:pt>
                <c:pt idx="24">
                  <c:v>-0.17499999999999999</c:v>
                </c:pt>
                <c:pt idx="25">
                  <c:v>-0.17399999999999999</c:v>
                </c:pt>
                <c:pt idx="26">
                  <c:v>-0.17299999999999999</c:v>
                </c:pt>
                <c:pt idx="27">
                  <c:v>-0.17199999999999999</c:v>
                </c:pt>
                <c:pt idx="28">
                  <c:v>-0.17100000000000001</c:v>
                </c:pt>
                <c:pt idx="29">
                  <c:v>-0.17</c:v>
                </c:pt>
                <c:pt idx="30">
                  <c:v>-0.16900000000000001</c:v>
                </c:pt>
                <c:pt idx="31">
                  <c:v>-0.16800000000000001</c:v>
                </c:pt>
                <c:pt idx="32">
                  <c:v>-0.16700000000000001</c:v>
                </c:pt>
                <c:pt idx="33">
                  <c:v>-0.16600000000000001</c:v>
                </c:pt>
                <c:pt idx="34">
                  <c:v>-0.16500000000000001</c:v>
                </c:pt>
                <c:pt idx="35">
                  <c:v>-0.16400000000000001</c:v>
                </c:pt>
                <c:pt idx="36">
                  <c:v>-0.16300000000000001</c:v>
                </c:pt>
                <c:pt idx="37">
                  <c:v>-0.16200000000000001</c:v>
                </c:pt>
                <c:pt idx="38">
                  <c:v>-0.161</c:v>
                </c:pt>
                <c:pt idx="39">
                  <c:v>-0.16</c:v>
                </c:pt>
                <c:pt idx="40">
                  <c:v>-0.159</c:v>
                </c:pt>
                <c:pt idx="41">
                  <c:v>-0.158</c:v>
                </c:pt>
                <c:pt idx="42">
                  <c:v>-0.157</c:v>
                </c:pt>
                <c:pt idx="43">
                  <c:v>-0.156</c:v>
                </c:pt>
                <c:pt idx="44">
                  <c:v>-0.155</c:v>
                </c:pt>
                <c:pt idx="45">
                  <c:v>-0.154</c:v>
                </c:pt>
                <c:pt idx="46">
                  <c:v>-0.153</c:v>
                </c:pt>
                <c:pt idx="47">
                  <c:v>-0.152</c:v>
                </c:pt>
                <c:pt idx="48">
                  <c:v>-0.151</c:v>
                </c:pt>
                <c:pt idx="49">
                  <c:v>-0.15</c:v>
                </c:pt>
                <c:pt idx="50">
                  <c:v>-0.14899999999999999</c:v>
                </c:pt>
                <c:pt idx="51">
                  <c:v>-0.14799999999999999</c:v>
                </c:pt>
                <c:pt idx="52">
                  <c:v>-0.14699999999999999</c:v>
                </c:pt>
                <c:pt idx="53">
                  <c:v>-0.14599999999999999</c:v>
                </c:pt>
                <c:pt idx="54">
                  <c:v>-0.14499999999999999</c:v>
                </c:pt>
                <c:pt idx="55">
                  <c:v>-0.14399999999999999</c:v>
                </c:pt>
                <c:pt idx="56">
                  <c:v>-0.14299999999999999</c:v>
                </c:pt>
                <c:pt idx="57">
                  <c:v>-0.14199999999999999</c:v>
                </c:pt>
                <c:pt idx="58">
                  <c:v>-0.14099999999999999</c:v>
                </c:pt>
                <c:pt idx="59">
                  <c:v>-0.14000000000000001</c:v>
                </c:pt>
                <c:pt idx="60">
                  <c:v>-0.13900000000000001</c:v>
                </c:pt>
                <c:pt idx="61">
                  <c:v>-0.13800000000000001</c:v>
                </c:pt>
                <c:pt idx="62">
                  <c:v>-0.13700000000000001</c:v>
                </c:pt>
                <c:pt idx="63">
                  <c:v>-0.13600000000000001</c:v>
                </c:pt>
                <c:pt idx="64">
                  <c:v>-0.13500000000000001</c:v>
                </c:pt>
                <c:pt idx="65">
                  <c:v>-0.13400000000000001</c:v>
                </c:pt>
                <c:pt idx="66">
                  <c:v>-0.13300000000000001</c:v>
                </c:pt>
                <c:pt idx="67">
                  <c:v>-0.13200000000000001</c:v>
                </c:pt>
                <c:pt idx="68">
                  <c:v>-0.13100000000000001</c:v>
                </c:pt>
                <c:pt idx="69">
                  <c:v>-0.13</c:v>
                </c:pt>
                <c:pt idx="70">
                  <c:v>-0.129</c:v>
                </c:pt>
                <c:pt idx="71">
                  <c:v>-0.128</c:v>
                </c:pt>
                <c:pt idx="72">
                  <c:v>-0.127</c:v>
                </c:pt>
                <c:pt idx="73">
                  <c:v>-0.126</c:v>
                </c:pt>
                <c:pt idx="74">
                  <c:v>-0.125</c:v>
                </c:pt>
                <c:pt idx="75">
                  <c:v>-0.124</c:v>
                </c:pt>
                <c:pt idx="76">
                  <c:v>-0.123</c:v>
                </c:pt>
                <c:pt idx="77">
                  <c:v>-0.122</c:v>
                </c:pt>
                <c:pt idx="78">
                  <c:v>-0.121</c:v>
                </c:pt>
                <c:pt idx="79">
                  <c:v>-0.12</c:v>
                </c:pt>
                <c:pt idx="80">
                  <c:v>-0.11899999999999999</c:v>
                </c:pt>
                <c:pt idx="81">
                  <c:v>-0.11799999999999999</c:v>
                </c:pt>
                <c:pt idx="82">
                  <c:v>-0.11700000000000001</c:v>
                </c:pt>
                <c:pt idx="83">
                  <c:v>-0.11600000000000001</c:v>
                </c:pt>
                <c:pt idx="84">
                  <c:v>-0.115</c:v>
                </c:pt>
                <c:pt idx="85">
                  <c:v>-0.114</c:v>
                </c:pt>
                <c:pt idx="86">
                  <c:v>-0.113</c:v>
                </c:pt>
                <c:pt idx="87">
                  <c:v>-0.112</c:v>
                </c:pt>
                <c:pt idx="88">
                  <c:v>-0.111</c:v>
                </c:pt>
                <c:pt idx="89">
                  <c:v>-0.11</c:v>
                </c:pt>
                <c:pt idx="90">
                  <c:v>-0.109</c:v>
                </c:pt>
                <c:pt idx="91">
                  <c:v>-0.108</c:v>
                </c:pt>
                <c:pt idx="92">
                  <c:v>-0.107</c:v>
                </c:pt>
                <c:pt idx="93">
                  <c:v>-0.106</c:v>
                </c:pt>
                <c:pt idx="94">
                  <c:v>-0.105</c:v>
                </c:pt>
                <c:pt idx="95">
                  <c:v>-0.104</c:v>
                </c:pt>
                <c:pt idx="96">
                  <c:v>-0.10299999999999999</c:v>
                </c:pt>
                <c:pt idx="97">
                  <c:v>-0.10199999999999999</c:v>
                </c:pt>
                <c:pt idx="98">
                  <c:v>-0.10100000000000001</c:v>
                </c:pt>
                <c:pt idx="99">
                  <c:v>-0.1</c:v>
                </c:pt>
                <c:pt idx="100">
                  <c:v>-9.9000000000000005E-2</c:v>
                </c:pt>
                <c:pt idx="101">
                  <c:v>-9.8000000000000004E-2</c:v>
                </c:pt>
                <c:pt idx="102">
                  <c:v>-9.7000000000000003E-2</c:v>
                </c:pt>
                <c:pt idx="103">
                  <c:v>-9.6000000000000002E-2</c:v>
                </c:pt>
                <c:pt idx="104">
                  <c:v>-9.5000000000000001E-2</c:v>
                </c:pt>
                <c:pt idx="105">
                  <c:v>-9.4E-2</c:v>
                </c:pt>
                <c:pt idx="106">
                  <c:v>-9.2999999999999999E-2</c:v>
                </c:pt>
                <c:pt idx="107">
                  <c:v>-9.1999999999999998E-2</c:v>
                </c:pt>
                <c:pt idx="108">
                  <c:v>-9.0999999999999998E-2</c:v>
                </c:pt>
                <c:pt idx="109">
                  <c:v>-0.09</c:v>
                </c:pt>
                <c:pt idx="110">
                  <c:v>-8.8999999999999996E-2</c:v>
                </c:pt>
                <c:pt idx="111">
                  <c:v>-8.7999999999999995E-2</c:v>
                </c:pt>
                <c:pt idx="112">
                  <c:v>-8.6999999999999994E-2</c:v>
                </c:pt>
                <c:pt idx="113">
                  <c:v>-8.5999999999999993E-2</c:v>
                </c:pt>
                <c:pt idx="114">
                  <c:v>-8.5000000000000006E-2</c:v>
                </c:pt>
                <c:pt idx="115">
                  <c:v>-8.4000000000000005E-2</c:v>
                </c:pt>
                <c:pt idx="116">
                  <c:v>-8.3000000000000004E-2</c:v>
                </c:pt>
                <c:pt idx="117">
                  <c:v>-8.2000000000000003E-2</c:v>
                </c:pt>
                <c:pt idx="118">
                  <c:v>-8.1000000000000003E-2</c:v>
                </c:pt>
                <c:pt idx="119">
                  <c:v>-0.08</c:v>
                </c:pt>
                <c:pt idx="120">
                  <c:v>-7.9000000000000001E-2</c:v>
                </c:pt>
                <c:pt idx="121">
                  <c:v>-7.8E-2</c:v>
                </c:pt>
                <c:pt idx="122">
                  <c:v>-7.6999999999999999E-2</c:v>
                </c:pt>
                <c:pt idx="123">
                  <c:v>-7.5999999999999998E-2</c:v>
                </c:pt>
                <c:pt idx="124">
                  <c:v>-7.4999999999999997E-2</c:v>
                </c:pt>
                <c:pt idx="125">
                  <c:v>-7.3999999999999996E-2</c:v>
                </c:pt>
                <c:pt idx="126">
                  <c:v>-7.2999999999999995E-2</c:v>
                </c:pt>
                <c:pt idx="127">
                  <c:v>-7.1999999999999995E-2</c:v>
                </c:pt>
                <c:pt idx="128">
                  <c:v>-7.0999999999999994E-2</c:v>
                </c:pt>
                <c:pt idx="129">
                  <c:v>-7.0000000000000007E-2</c:v>
                </c:pt>
                <c:pt idx="130">
                  <c:v>-6.9000000000000006E-2</c:v>
                </c:pt>
                <c:pt idx="131">
                  <c:v>-6.8000000000000005E-2</c:v>
                </c:pt>
                <c:pt idx="132">
                  <c:v>-6.7000000000000004E-2</c:v>
                </c:pt>
                <c:pt idx="133">
                  <c:v>-6.6000000000000003E-2</c:v>
                </c:pt>
                <c:pt idx="134">
                  <c:v>-6.5000000000000002E-2</c:v>
                </c:pt>
                <c:pt idx="135">
                  <c:v>-6.4000000000000001E-2</c:v>
                </c:pt>
                <c:pt idx="136">
                  <c:v>-6.3E-2</c:v>
                </c:pt>
                <c:pt idx="137">
                  <c:v>-6.2E-2</c:v>
                </c:pt>
                <c:pt idx="138">
                  <c:v>-6.0999999999999999E-2</c:v>
                </c:pt>
                <c:pt idx="139">
                  <c:v>-0.06</c:v>
                </c:pt>
                <c:pt idx="140">
                  <c:v>-5.8999999999999997E-2</c:v>
                </c:pt>
                <c:pt idx="141">
                  <c:v>-5.8000000000000003E-2</c:v>
                </c:pt>
                <c:pt idx="142">
                  <c:v>-5.7000000000000002E-2</c:v>
                </c:pt>
                <c:pt idx="143">
                  <c:v>-5.6000000000000001E-2</c:v>
                </c:pt>
                <c:pt idx="144">
                  <c:v>-5.5E-2</c:v>
                </c:pt>
                <c:pt idx="145">
                  <c:v>-5.3999999999999999E-2</c:v>
                </c:pt>
                <c:pt idx="146">
                  <c:v>-5.2999999999999999E-2</c:v>
                </c:pt>
                <c:pt idx="147">
                  <c:v>-5.1999999999999998E-2</c:v>
                </c:pt>
                <c:pt idx="148">
                  <c:v>-5.0999999999999997E-2</c:v>
                </c:pt>
                <c:pt idx="149">
                  <c:v>-0.05</c:v>
                </c:pt>
                <c:pt idx="150">
                  <c:v>-4.9000000000000002E-2</c:v>
                </c:pt>
                <c:pt idx="151">
                  <c:v>-4.8000000000000001E-2</c:v>
                </c:pt>
                <c:pt idx="152">
                  <c:v>-4.7E-2</c:v>
                </c:pt>
                <c:pt idx="153">
                  <c:v>-4.5999999999999999E-2</c:v>
                </c:pt>
                <c:pt idx="154">
                  <c:v>-4.4999999999999998E-2</c:v>
                </c:pt>
                <c:pt idx="155">
                  <c:v>-4.3999999999999997E-2</c:v>
                </c:pt>
                <c:pt idx="156">
                  <c:v>-4.2999999999999997E-2</c:v>
                </c:pt>
                <c:pt idx="157">
                  <c:v>-4.2000000000000003E-2</c:v>
                </c:pt>
                <c:pt idx="158">
                  <c:v>-4.1000000000000002E-2</c:v>
                </c:pt>
                <c:pt idx="159">
                  <c:v>-0.04</c:v>
                </c:pt>
                <c:pt idx="160">
                  <c:v>-3.9E-2</c:v>
                </c:pt>
                <c:pt idx="161">
                  <c:v>-3.7999999999999999E-2</c:v>
                </c:pt>
                <c:pt idx="162">
                  <c:v>-3.6999999999999998E-2</c:v>
                </c:pt>
                <c:pt idx="163">
                  <c:v>-3.5999999999999997E-2</c:v>
                </c:pt>
                <c:pt idx="164">
                  <c:v>-3.5000000000000003E-2</c:v>
                </c:pt>
                <c:pt idx="165">
                  <c:v>-3.4000000000000002E-2</c:v>
                </c:pt>
                <c:pt idx="166">
                  <c:v>-3.3000000000000002E-2</c:v>
                </c:pt>
                <c:pt idx="167">
                  <c:v>-3.2000000000000001E-2</c:v>
                </c:pt>
                <c:pt idx="168">
                  <c:v>-3.1E-2</c:v>
                </c:pt>
                <c:pt idx="169">
                  <c:v>-0.03</c:v>
                </c:pt>
                <c:pt idx="170">
                  <c:v>-2.9000000000000001E-2</c:v>
                </c:pt>
                <c:pt idx="171">
                  <c:v>-2.8000000000000001E-2</c:v>
                </c:pt>
                <c:pt idx="172">
                  <c:v>-2.7E-2</c:v>
                </c:pt>
                <c:pt idx="173">
                  <c:v>-2.5999999999999999E-2</c:v>
                </c:pt>
                <c:pt idx="174">
                  <c:v>-2.5000000000000001E-2</c:v>
                </c:pt>
                <c:pt idx="175">
                  <c:v>-2.4E-2</c:v>
                </c:pt>
                <c:pt idx="176">
                  <c:v>-2.3E-2</c:v>
                </c:pt>
                <c:pt idx="177">
                  <c:v>-2.1999999999999999E-2</c:v>
                </c:pt>
                <c:pt idx="178">
                  <c:v>-2.1000000000000001E-2</c:v>
                </c:pt>
                <c:pt idx="179">
                  <c:v>-0.02</c:v>
                </c:pt>
                <c:pt idx="180">
                  <c:v>-1.9E-2</c:v>
                </c:pt>
                <c:pt idx="181">
                  <c:v>-1.7999999999999999E-2</c:v>
                </c:pt>
                <c:pt idx="182">
                  <c:v>-1.7000000000000001E-2</c:v>
                </c:pt>
                <c:pt idx="183">
                  <c:v>-1.6E-2</c:v>
                </c:pt>
                <c:pt idx="184">
                  <c:v>-1.4999999999999999E-2</c:v>
                </c:pt>
                <c:pt idx="185">
                  <c:v>-1.4E-2</c:v>
                </c:pt>
                <c:pt idx="186">
                  <c:v>-1.2999999999999999E-2</c:v>
                </c:pt>
                <c:pt idx="187">
                  <c:v>-1.2E-2</c:v>
                </c:pt>
                <c:pt idx="188">
                  <c:v>-1.0999999999999999E-2</c:v>
                </c:pt>
                <c:pt idx="189">
                  <c:v>-0.01</c:v>
                </c:pt>
                <c:pt idx="190">
                  <c:v>-8.9999999999999993E-3</c:v>
                </c:pt>
                <c:pt idx="191">
                  <c:v>-8.0000000000000002E-3</c:v>
                </c:pt>
                <c:pt idx="192">
                  <c:v>-7.0000000000000001E-3</c:v>
                </c:pt>
                <c:pt idx="193">
                  <c:v>-6.0000000000000001E-3</c:v>
                </c:pt>
                <c:pt idx="194">
                  <c:v>-5.0000000000000001E-3</c:v>
                </c:pt>
                <c:pt idx="195">
                  <c:v>-4.0000000000000001E-3</c:v>
                </c:pt>
                <c:pt idx="196">
                  <c:v>-3.0000000000000001E-3</c:v>
                </c:pt>
                <c:pt idx="197">
                  <c:v>-2E-3</c:v>
                </c:pt>
                <c:pt idx="198">
                  <c:v>-1E-3</c:v>
                </c:pt>
                <c:pt idx="199">
                  <c:v>0</c:v>
                </c:pt>
                <c:pt idx="200">
                  <c:v>1E-3</c:v>
                </c:pt>
                <c:pt idx="201">
                  <c:v>2E-3</c:v>
                </c:pt>
                <c:pt idx="202">
                  <c:v>3.0000000000000001E-3</c:v>
                </c:pt>
                <c:pt idx="203">
                  <c:v>4.0000000000000001E-3</c:v>
                </c:pt>
                <c:pt idx="204">
                  <c:v>5.0000000000000001E-3</c:v>
                </c:pt>
                <c:pt idx="205">
                  <c:v>6.0000000000000001E-3</c:v>
                </c:pt>
                <c:pt idx="206">
                  <c:v>7.0000000000000001E-3</c:v>
                </c:pt>
                <c:pt idx="207">
                  <c:v>8.0000000000000002E-3</c:v>
                </c:pt>
                <c:pt idx="208">
                  <c:v>8.9999999999999993E-3</c:v>
                </c:pt>
                <c:pt idx="209">
                  <c:v>0.01</c:v>
                </c:pt>
                <c:pt idx="210">
                  <c:v>1.0999999999999999E-2</c:v>
                </c:pt>
                <c:pt idx="211">
                  <c:v>1.2E-2</c:v>
                </c:pt>
                <c:pt idx="212">
                  <c:v>1.2999999999999999E-2</c:v>
                </c:pt>
                <c:pt idx="213">
                  <c:v>1.4E-2</c:v>
                </c:pt>
                <c:pt idx="214">
                  <c:v>1.4999999999999999E-2</c:v>
                </c:pt>
                <c:pt idx="215">
                  <c:v>1.6E-2</c:v>
                </c:pt>
                <c:pt idx="216">
                  <c:v>1.7000000000000001E-2</c:v>
                </c:pt>
                <c:pt idx="217">
                  <c:v>1.7999999999999999E-2</c:v>
                </c:pt>
                <c:pt idx="218">
                  <c:v>1.9E-2</c:v>
                </c:pt>
                <c:pt idx="219">
                  <c:v>0.02</c:v>
                </c:pt>
                <c:pt idx="220">
                  <c:v>2.1000000000000001E-2</c:v>
                </c:pt>
                <c:pt idx="221">
                  <c:v>2.1999999999999999E-2</c:v>
                </c:pt>
                <c:pt idx="222">
                  <c:v>2.3E-2</c:v>
                </c:pt>
                <c:pt idx="223">
                  <c:v>2.4E-2</c:v>
                </c:pt>
                <c:pt idx="224">
                  <c:v>2.5000000000000001E-2</c:v>
                </c:pt>
                <c:pt idx="225">
                  <c:v>2.5999999999999999E-2</c:v>
                </c:pt>
                <c:pt idx="226">
                  <c:v>2.7E-2</c:v>
                </c:pt>
                <c:pt idx="227">
                  <c:v>2.8000000000000001E-2</c:v>
                </c:pt>
                <c:pt idx="228">
                  <c:v>2.9000000000000001E-2</c:v>
                </c:pt>
                <c:pt idx="229">
                  <c:v>0.03</c:v>
                </c:pt>
                <c:pt idx="230">
                  <c:v>3.1E-2</c:v>
                </c:pt>
                <c:pt idx="231">
                  <c:v>3.2000000000000001E-2</c:v>
                </c:pt>
                <c:pt idx="232">
                  <c:v>3.3000000000000002E-2</c:v>
                </c:pt>
                <c:pt idx="233">
                  <c:v>3.4000000000000002E-2</c:v>
                </c:pt>
                <c:pt idx="234">
                  <c:v>3.5000000000000003E-2</c:v>
                </c:pt>
                <c:pt idx="235">
                  <c:v>3.5999999999999997E-2</c:v>
                </c:pt>
                <c:pt idx="236">
                  <c:v>3.6999999999999998E-2</c:v>
                </c:pt>
                <c:pt idx="237">
                  <c:v>3.7999999999999999E-2</c:v>
                </c:pt>
                <c:pt idx="238">
                  <c:v>3.9E-2</c:v>
                </c:pt>
                <c:pt idx="239">
                  <c:v>0.04</c:v>
                </c:pt>
                <c:pt idx="240">
                  <c:v>4.1000000000000002E-2</c:v>
                </c:pt>
                <c:pt idx="241">
                  <c:v>4.2000000000000003E-2</c:v>
                </c:pt>
                <c:pt idx="242">
                  <c:v>4.2999999999999997E-2</c:v>
                </c:pt>
                <c:pt idx="243">
                  <c:v>4.3999999999999997E-2</c:v>
                </c:pt>
                <c:pt idx="244">
                  <c:v>4.4999999999999998E-2</c:v>
                </c:pt>
                <c:pt idx="245">
                  <c:v>4.5999999999999999E-2</c:v>
                </c:pt>
                <c:pt idx="246">
                  <c:v>4.7E-2</c:v>
                </c:pt>
                <c:pt idx="247">
                  <c:v>4.8000000000000001E-2</c:v>
                </c:pt>
                <c:pt idx="248">
                  <c:v>4.9000000000000002E-2</c:v>
                </c:pt>
                <c:pt idx="249">
                  <c:v>0.05</c:v>
                </c:pt>
                <c:pt idx="250">
                  <c:v>5.0999999999999997E-2</c:v>
                </c:pt>
                <c:pt idx="251">
                  <c:v>5.1999999999999998E-2</c:v>
                </c:pt>
                <c:pt idx="252">
                  <c:v>5.2999999999999999E-2</c:v>
                </c:pt>
                <c:pt idx="253">
                  <c:v>5.3999999999999999E-2</c:v>
                </c:pt>
                <c:pt idx="254">
                  <c:v>5.5E-2</c:v>
                </c:pt>
                <c:pt idx="255">
                  <c:v>5.6000000000000001E-2</c:v>
                </c:pt>
                <c:pt idx="256">
                  <c:v>5.7000000000000002E-2</c:v>
                </c:pt>
                <c:pt idx="257">
                  <c:v>5.8000000000000003E-2</c:v>
                </c:pt>
                <c:pt idx="258">
                  <c:v>5.8999999999999997E-2</c:v>
                </c:pt>
                <c:pt idx="259">
                  <c:v>0.06</c:v>
                </c:pt>
                <c:pt idx="260">
                  <c:v>6.0999999999999999E-2</c:v>
                </c:pt>
                <c:pt idx="261">
                  <c:v>6.2E-2</c:v>
                </c:pt>
                <c:pt idx="262">
                  <c:v>6.3E-2</c:v>
                </c:pt>
                <c:pt idx="263">
                  <c:v>6.4000000000000001E-2</c:v>
                </c:pt>
                <c:pt idx="264">
                  <c:v>6.5000000000000002E-2</c:v>
                </c:pt>
                <c:pt idx="265">
                  <c:v>6.6000000000000003E-2</c:v>
                </c:pt>
                <c:pt idx="266">
                  <c:v>6.7000000000000004E-2</c:v>
                </c:pt>
                <c:pt idx="267">
                  <c:v>6.8000000000000005E-2</c:v>
                </c:pt>
                <c:pt idx="268">
                  <c:v>6.9000000000000006E-2</c:v>
                </c:pt>
                <c:pt idx="269">
                  <c:v>7.0000000000000007E-2</c:v>
                </c:pt>
                <c:pt idx="270">
                  <c:v>7.0999999999999994E-2</c:v>
                </c:pt>
                <c:pt idx="271">
                  <c:v>7.1999999999999995E-2</c:v>
                </c:pt>
                <c:pt idx="272">
                  <c:v>7.2999999999999995E-2</c:v>
                </c:pt>
                <c:pt idx="273">
                  <c:v>7.3999999999999996E-2</c:v>
                </c:pt>
                <c:pt idx="274">
                  <c:v>7.4999999999999997E-2</c:v>
                </c:pt>
                <c:pt idx="275">
                  <c:v>7.5999999999999998E-2</c:v>
                </c:pt>
                <c:pt idx="276">
                  <c:v>7.6999999999999999E-2</c:v>
                </c:pt>
                <c:pt idx="277">
                  <c:v>7.8E-2</c:v>
                </c:pt>
                <c:pt idx="278">
                  <c:v>7.9000000000000001E-2</c:v>
                </c:pt>
                <c:pt idx="279">
                  <c:v>0.08</c:v>
                </c:pt>
                <c:pt idx="280">
                  <c:v>8.1000000000000003E-2</c:v>
                </c:pt>
                <c:pt idx="281">
                  <c:v>8.2000000000000003E-2</c:v>
                </c:pt>
                <c:pt idx="282">
                  <c:v>8.3000000000000004E-2</c:v>
                </c:pt>
                <c:pt idx="283">
                  <c:v>8.4000000000000005E-2</c:v>
                </c:pt>
                <c:pt idx="284">
                  <c:v>8.5000000000000006E-2</c:v>
                </c:pt>
                <c:pt idx="285">
                  <c:v>8.5999999999999993E-2</c:v>
                </c:pt>
                <c:pt idx="286">
                  <c:v>8.6999999999999994E-2</c:v>
                </c:pt>
                <c:pt idx="287">
                  <c:v>8.7999999999999995E-2</c:v>
                </c:pt>
                <c:pt idx="288">
                  <c:v>8.8999999999999996E-2</c:v>
                </c:pt>
                <c:pt idx="289">
                  <c:v>0.09</c:v>
                </c:pt>
                <c:pt idx="290">
                  <c:v>9.0999999999999998E-2</c:v>
                </c:pt>
                <c:pt idx="291">
                  <c:v>9.1999999999999998E-2</c:v>
                </c:pt>
                <c:pt idx="292">
                  <c:v>9.2999999999999999E-2</c:v>
                </c:pt>
                <c:pt idx="293">
                  <c:v>9.4E-2</c:v>
                </c:pt>
                <c:pt idx="294">
                  <c:v>9.5000000000000001E-2</c:v>
                </c:pt>
                <c:pt idx="295">
                  <c:v>9.6000000000000002E-2</c:v>
                </c:pt>
                <c:pt idx="296">
                  <c:v>9.7000000000000003E-2</c:v>
                </c:pt>
                <c:pt idx="297">
                  <c:v>9.8000000000000004E-2</c:v>
                </c:pt>
                <c:pt idx="298">
                  <c:v>9.9000000000000005E-2</c:v>
                </c:pt>
                <c:pt idx="299">
                  <c:v>0.1</c:v>
                </c:pt>
                <c:pt idx="300">
                  <c:v>0.10100000000000001</c:v>
                </c:pt>
                <c:pt idx="301">
                  <c:v>0.10199999999999999</c:v>
                </c:pt>
                <c:pt idx="302">
                  <c:v>0.10299999999999999</c:v>
                </c:pt>
                <c:pt idx="303">
                  <c:v>0.104</c:v>
                </c:pt>
                <c:pt idx="304">
                  <c:v>0.105</c:v>
                </c:pt>
                <c:pt idx="305">
                  <c:v>0.106</c:v>
                </c:pt>
                <c:pt idx="306">
                  <c:v>0.107</c:v>
                </c:pt>
                <c:pt idx="307">
                  <c:v>0.108</c:v>
                </c:pt>
                <c:pt idx="308">
                  <c:v>0.109</c:v>
                </c:pt>
                <c:pt idx="309">
                  <c:v>0.11</c:v>
                </c:pt>
                <c:pt idx="310">
                  <c:v>0.111</c:v>
                </c:pt>
                <c:pt idx="311">
                  <c:v>0.112</c:v>
                </c:pt>
                <c:pt idx="312">
                  <c:v>0.113</c:v>
                </c:pt>
                <c:pt idx="313">
                  <c:v>0.114</c:v>
                </c:pt>
                <c:pt idx="314">
                  <c:v>0.115</c:v>
                </c:pt>
                <c:pt idx="315">
                  <c:v>0.11600000000000001</c:v>
                </c:pt>
                <c:pt idx="316">
                  <c:v>0.11700000000000001</c:v>
                </c:pt>
                <c:pt idx="317">
                  <c:v>0.11799999999999999</c:v>
                </c:pt>
                <c:pt idx="318">
                  <c:v>0.11899999999999999</c:v>
                </c:pt>
                <c:pt idx="319">
                  <c:v>0.12</c:v>
                </c:pt>
                <c:pt idx="320">
                  <c:v>0.121</c:v>
                </c:pt>
                <c:pt idx="321">
                  <c:v>0.122</c:v>
                </c:pt>
                <c:pt idx="322">
                  <c:v>0.123</c:v>
                </c:pt>
                <c:pt idx="323">
                  <c:v>0.124</c:v>
                </c:pt>
                <c:pt idx="324">
                  <c:v>0.125</c:v>
                </c:pt>
                <c:pt idx="325">
                  <c:v>0.126</c:v>
                </c:pt>
                <c:pt idx="326">
                  <c:v>0.127</c:v>
                </c:pt>
                <c:pt idx="327">
                  <c:v>0.128</c:v>
                </c:pt>
                <c:pt idx="328">
                  <c:v>0.129</c:v>
                </c:pt>
                <c:pt idx="329">
                  <c:v>0.13</c:v>
                </c:pt>
                <c:pt idx="330">
                  <c:v>0.13100000000000001</c:v>
                </c:pt>
                <c:pt idx="331">
                  <c:v>0.13200000000000001</c:v>
                </c:pt>
                <c:pt idx="332">
                  <c:v>0.13300000000000001</c:v>
                </c:pt>
                <c:pt idx="333">
                  <c:v>0.13400000000000001</c:v>
                </c:pt>
                <c:pt idx="334">
                  <c:v>0.13500000000000001</c:v>
                </c:pt>
                <c:pt idx="335">
                  <c:v>0.13600000000000001</c:v>
                </c:pt>
                <c:pt idx="336">
                  <c:v>0.13700000000000001</c:v>
                </c:pt>
                <c:pt idx="337">
                  <c:v>0.13800000000000001</c:v>
                </c:pt>
                <c:pt idx="338">
                  <c:v>0.13900000000000001</c:v>
                </c:pt>
                <c:pt idx="339">
                  <c:v>0.14000000000000001</c:v>
                </c:pt>
                <c:pt idx="340">
                  <c:v>0.14099999999999999</c:v>
                </c:pt>
                <c:pt idx="341">
                  <c:v>0.14199999999999999</c:v>
                </c:pt>
                <c:pt idx="342">
                  <c:v>0.14299999999999999</c:v>
                </c:pt>
                <c:pt idx="343">
                  <c:v>0.14399999999999999</c:v>
                </c:pt>
                <c:pt idx="344">
                  <c:v>0.14499999999999999</c:v>
                </c:pt>
                <c:pt idx="345">
                  <c:v>0.14599999999999999</c:v>
                </c:pt>
                <c:pt idx="346">
                  <c:v>0.14699999999999999</c:v>
                </c:pt>
                <c:pt idx="347">
                  <c:v>0.14799999999999999</c:v>
                </c:pt>
                <c:pt idx="348">
                  <c:v>0.14899999999999999</c:v>
                </c:pt>
                <c:pt idx="349">
                  <c:v>0.15</c:v>
                </c:pt>
                <c:pt idx="350">
                  <c:v>0.151</c:v>
                </c:pt>
                <c:pt idx="351">
                  <c:v>0.152</c:v>
                </c:pt>
                <c:pt idx="352">
                  <c:v>0.153</c:v>
                </c:pt>
                <c:pt idx="353">
                  <c:v>0.154</c:v>
                </c:pt>
                <c:pt idx="354">
                  <c:v>0.155</c:v>
                </c:pt>
                <c:pt idx="355">
                  <c:v>0.156</c:v>
                </c:pt>
                <c:pt idx="356">
                  <c:v>0.157</c:v>
                </c:pt>
                <c:pt idx="357">
                  <c:v>0.158</c:v>
                </c:pt>
                <c:pt idx="358">
                  <c:v>0.159</c:v>
                </c:pt>
                <c:pt idx="359">
                  <c:v>0.16</c:v>
                </c:pt>
                <c:pt idx="360">
                  <c:v>0.161</c:v>
                </c:pt>
                <c:pt idx="361">
                  <c:v>0.16200000000000001</c:v>
                </c:pt>
                <c:pt idx="362">
                  <c:v>0.16300000000000001</c:v>
                </c:pt>
                <c:pt idx="363">
                  <c:v>0.16400000000000001</c:v>
                </c:pt>
                <c:pt idx="364">
                  <c:v>0.16500000000000001</c:v>
                </c:pt>
                <c:pt idx="365">
                  <c:v>0.16600000000000001</c:v>
                </c:pt>
                <c:pt idx="366">
                  <c:v>0.16700000000000001</c:v>
                </c:pt>
                <c:pt idx="367">
                  <c:v>0.16800000000000001</c:v>
                </c:pt>
                <c:pt idx="368">
                  <c:v>0.16900000000000001</c:v>
                </c:pt>
                <c:pt idx="369">
                  <c:v>0.17</c:v>
                </c:pt>
                <c:pt idx="370">
                  <c:v>0.17100000000000001</c:v>
                </c:pt>
                <c:pt idx="371">
                  <c:v>0.17199999999999999</c:v>
                </c:pt>
                <c:pt idx="372">
                  <c:v>0.17299999999999999</c:v>
                </c:pt>
                <c:pt idx="373">
                  <c:v>0.17399999999999999</c:v>
                </c:pt>
                <c:pt idx="374">
                  <c:v>0.17499999999999999</c:v>
                </c:pt>
                <c:pt idx="375">
                  <c:v>0.17599999999999999</c:v>
                </c:pt>
                <c:pt idx="376">
                  <c:v>0.17699999999999999</c:v>
                </c:pt>
                <c:pt idx="377">
                  <c:v>0.17799999999999999</c:v>
                </c:pt>
                <c:pt idx="378">
                  <c:v>0.17899999999999999</c:v>
                </c:pt>
                <c:pt idx="379">
                  <c:v>0.18</c:v>
                </c:pt>
                <c:pt idx="380">
                  <c:v>0.18099999999999999</c:v>
                </c:pt>
                <c:pt idx="381">
                  <c:v>0.182</c:v>
                </c:pt>
                <c:pt idx="382">
                  <c:v>0.183</c:v>
                </c:pt>
                <c:pt idx="383">
                  <c:v>0.184</c:v>
                </c:pt>
                <c:pt idx="384">
                  <c:v>0.185</c:v>
                </c:pt>
                <c:pt idx="385">
                  <c:v>0.186</c:v>
                </c:pt>
                <c:pt idx="386">
                  <c:v>0.187</c:v>
                </c:pt>
                <c:pt idx="387">
                  <c:v>0.188</c:v>
                </c:pt>
                <c:pt idx="388">
                  <c:v>0.189</c:v>
                </c:pt>
                <c:pt idx="389">
                  <c:v>0.19</c:v>
                </c:pt>
                <c:pt idx="390">
                  <c:v>0.191</c:v>
                </c:pt>
                <c:pt idx="391">
                  <c:v>0.192</c:v>
                </c:pt>
                <c:pt idx="392">
                  <c:v>0.193</c:v>
                </c:pt>
                <c:pt idx="393">
                  <c:v>0.19400000000000001</c:v>
                </c:pt>
                <c:pt idx="394">
                  <c:v>0.19500000000000001</c:v>
                </c:pt>
                <c:pt idx="395">
                  <c:v>0.19600000000000001</c:v>
                </c:pt>
                <c:pt idx="396">
                  <c:v>0.19700000000000001</c:v>
                </c:pt>
                <c:pt idx="397">
                  <c:v>0.19800000000000001</c:v>
                </c:pt>
                <c:pt idx="398">
                  <c:v>0.19900000000000001</c:v>
                </c:pt>
                <c:pt idx="399">
                  <c:v>0.2</c:v>
                </c:pt>
                <c:pt idx="400">
                  <c:v>0.20100000000000001</c:v>
                </c:pt>
                <c:pt idx="401">
                  <c:v>0.20200000000000001</c:v>
                </c:pt>
                <c:pt idx="402">
                  <c:v>0.20300000000000001</c:v>
                </c:pt>
                <c:pt idx="403">
                  <c:v>0.20399999999999999</c:v>
                </c:pt>
                <c:pt idx="404">
                  <c:v>0.20499999999999999</c:v>
                </c:pt>
                <c:pt idx="405">
                  <c:v>0.20599999999999999</c:v>
                </c:pt>
                <c:pt idx="406">
                  <c:v>0.20699999999999999</c:v>
                </c:pt>
                <c:pt idx="407">
                  <c:v>0.20799999999999999</c:v>
                </c:pt>
                <c:pt idx="408">
                  <c:v>0.20899999999999999</c:v>
                </c:pt>
                <c:pt idx="409">
                  <c:v>0.21</c:v>
                </c:pt>
                <c:pt idx="410">
                  <c:v>0.21099999999999999</c:v>
                </c:pt>
                <c:pt idx="411">
                  <c:v>0.21199999999999999</c:v>
                </c:pt>
                <c:pt idx="412">
                  <c:v>0.21299999999999999</c:v>
                </c:pt>
                <c:pt idx="413">
                  <c:v>0.214</c:v>
                </c:pt>
                <c:pt idx="414">
                  <c:v>0.215</c:v>
                </c:pt>
                <c:pt idx="415">
                  <c:v>0.216</c:v>
                </c:pt>
                <c:pt idx="416">
                  <c:v>0.217</c:v>
                </c:pt>
                <c:pt idx="417">
                  <c:v>0.218</c:v>
                </c:pt>
                <c:pt idx="418">
                  <c:v>0.219</c:v>
                </c:pt>
                <c:pt idx="419">
                  <c:v>0.22</c:v>
                </c:pt>
                <c:pt idx="420">
                  <c:v>0.221</c:v>
                </c:pt>
                <c:pt idx="421">
                  <c:v>0.222</c:v>
                </c:pt>
                <c:pt idx="422">
                  <c:v>0.223</c:v>
                </c:pt>
                <c:pt idx="423">
                  <c:v>0.224</c:v>
                </c:pt>
                <c:pt idx="424">
                  <c:v>0.22500000000000001</c:v>
                </c:pt>
                <c:pt idx="425">
                  <c:v>0.22600000000000001</c:v>
                </c:pt>
                <c:pt idx="426">
                  <c:v>0.22700000000000001</c:v>
                </c:pt>
                <c:pt idx="427">
                  <c:v>0.22800000000000001</c:v>
                </c:pt>
                <c:pt idx="428">
                  <c:v>0.22900000000000001</c:v>
                </c:pt>
                <c:pt idx="429">
                  <c:v>0.23</c:v>
                </c:pt>
                <c:pt idx="430">
                  <c:v>0.23100000000000001</c:v>
                </c:pt>
                <c:pt idx="431">
                  <c:v>0.23200000000000001</c:v>
                </c:pt>
                <c:pt idx="432">
                  <c:v>0.23300000000000001</c:v>
                </c:pt>
                <c:pt idx="433">
                  <c:v>0.23400000000000001</c:v>
                </c:pt>
                <c:pt idx="434">
                  <c:v>0.23499999999999999</c:v>
                </c:pt>
                <c:pt idx="435">
                  <c:v>0.23599999999999999</c:v>
                </c:pt>
                <c:pt idx="436">
                  <c:v>0.23699999999999999</c:v>
                </c:pt>
                <c:pt idx="437">
                  <c:v>0.23799999999999999</c:v>
                </c:pt>
                <c:pt idx="438">
                  <c:v>0.23899999999999999</c:v>
                </c:pt>
                <c:pt idx="439">
                  <c:v>0.24</c:v>
                </c:pt>
                <c:pt idx="440">
                  <c:v>0.24099999999999999</c:v>
                </c:pt>
                <c:pt idx="441">
                  <c:v>0.24199999999999999</c:v>
                </c:pt>
                <c:pt idx="442">
                  <c:v>0.24299999999999999</c:v>
                </c:pt>
                <c:pt idx="443">
                  <c:v>0.24399999999999999</c:v>
                </c:pt>
                <c:pt idx="444">
                  <c:v>0.245</c:v>
                </c:pt>
                <c:pt idx="445">
                  <c:v>0.246</c:v>
                </c:pt>
                <c:pt idx="446">
                  <c:v>0.247</c:v>
                </c:pt>
                <c:pt idx="447">
                  <c:v>0.248</c:v>
                </c:pt>
                <c:pt idx="448">
                  <c:v>0.249</c:v>
                </c:pt>
                <c:pt idx="449">
                  <c:v>0.25</c:v>
                </c:pt>
                <c:pt idx="450">
                  <c:v>0.251</c:v>
                </c:pt>
                <c:pt idx="451">
                  <c:v>0.252</c:v>
                </c:pt>
                <c:pt idx="452">
                  <c:v>0.253</c:v>
                </c:pt>
                <c:pt idx="453">
                  <c:v>0.254</c:v>
                </c:pt>
                <c:pt idx="454">
                  <c:v>0.255</c:v>
                </c:pt>
                <c:pt idx="455">
                  <c:v>0.25600000000000001</c:v>
                </c:pt>
                <c:pt idx="456">
                  <c:v>0.25700000000000001</c:v>
                </c:pt>
                <c:pt idx="457">
                  <c:v>0.25800000000000001</c:v>
                </c:pt>
                <c:pt idx="458">
                  <c:v>0.25900000000000001</c:v>
                </c:pt>
                <c:pt idx="459">
                  <c:v>0.26</c:v>
                </c:pt>
                <c:pt idx="460">
                  <c:v>0.26100000000000001</c:v>
                </c:pt>
                <c:pt idx="461">
                  <c:v>0.26200000000000001</c:v>
                </c:pt>
                <c:pt idx="462">
                  <c:v>0.26300000000000001</c:v>
                </c:pt>
                <c:pt idx="463">
                  <c:v>0.26400000000000001</c:v>
                </c:pt>
                <c:pt idx="464">
                  <c:v>0.26500000000000001</c:v>
                </c:pt>
                <c:pt idx="465">
                  <c:v>0.26600000000000001</c:v>
                </c:pt>
                <c:pt idx="466">
                  <c:v>0.26700000000000002</c:v>
                </c:pt>
                <c:pt idx="467">
                  <c:v>0.26800000000000002</c:v>
                </c:pt>
                <c:pt idx="468">
                  <c:v>0.26900000000000002</c:v>
                </c:pt>
                <c:pt idx="469">
                  <c:v>0.27</c:v>
                </c:pt>
                <c:pt idx="470">
                  <c:v>0.27100000000000002</c:v>
                </c:pt>
                <c:pt idx="471">
                  <c:v>0.27200000000000002</c:v>
                </c:pt>
                <c:pt idx="472">
                  <c:v>0.27300000000000002</c:v>
                </c:pt>
                <c:pt idx="473">
                  <c:v>0.27400000000000002</c:v>
                </c:pt>
                <c:pt idx="474">
                  <c:v>0.27500000000000002</c:v>
                </c:pt>
                <c:pt idx="475">
                  <c:v>0.27600000000000002</c:v>
                </c:pt>
                <c:pt idx="476">
                  <c:v>0.27700000000000002</c:v>
                </c:pt>
                <c:pt idx="477">
                  <c:v>0.27800000000000002</c:v>
                </c:pt>
                <c:pt idx="478">
                  <c:v>0.27900000000000003</c:v>
                </c:pt>
                <c:pt idx="479">
                  <c:v>0.28000000000000003</c:v>
                </c:pt>
                <c:pt idx="480">
                  <c:v>0.28100000000000003</c:v>
                </c:pt>
                <c:pt idx="481">
                  <c:v>0.28199999999999997</c:v>
                </c:pt>
                <c:pt idx="482">
                  <c:v>0.28299999999999997</c:v>
                </c:pt>
                <c:pt idx="483">
                  <c:v>0.28399999999999997</c:v>
                </c:pt>
                <c:pt idx="484">
                  <c:v>0.28499999999999998</c:v>
                </c:pt>
                <c:pt idx="485">
                  <c:v>0.28599999999999998</c:v>
                </c:pt>
                <c:pt idx="486">
                  <c:v>0.28699999999999998</c:v>
                </c:pt>
                <c:pt idx="487">
                  <c:v>0.28799999999999998</c:v>
                </c:pt>
                <c:pt idx="488">
                  <c:v>0.28899999999999998</c:v>
                </c:pt>
                <c:pt idx="489">
                  <c:v>0.28999999999999998</c:v>
                </c:pt>
                <c:pt idx="490">
                  <c:v>0.29099999999999998</c:v>
                </c:pt>
                <c:pt idx="491">
                  <c:v>0.29199999999999998</c:v>
                </c:pt>
                <c:pt idx="492">
                  <c:v>0.29299999999999998</c:v>
                </c:pt>
                <c:pt idx="493">
                  <c:v>0.29399999999999998</c:v>
                </c:pt>
                <c:pt idx="494">
                  <c:v>0.29499999999999998</c:v>
                </c:pt>
                <c:pt idx="495">
                  <c:v>0.29599999999999999</c:v>
                </c:pt>
                <c:pt idx="496">
                  <c:v>0.29699999999999999</c:v>
                </c:pt>
                <c:pt idx="497">
                  <c:v>0.29799999999999999</c:v>
                </c:pt>
                <c:pt idx="498">
                  <c:v>0.29899999999999999</c:v>
                </c:pt>
                <c:pt idx="499">
                  <c:v>0.3</c:v>
                </c:pt>
                <c:pt idx="500">
                  <c:v>0.30099999999999999</c:v>
                </c:pt>
                <c:pt idx="501">
                  <c:v>0.30199999999999999</c:v>
                </c:pt>
                <c:pt idx="502">
                  <c:v>0.30299999999999999</c:v>
                </c:pt>
                <c:pt idx="503">
                  <c:v>0.30399999999999999</c:v>
                </c:pt>
                <c:pt idx="504">
                  <c:v>0.30499999999999999</c:v>
                </c:pt>
                <c:pt idx="505">
                  <c:v>0.30599999999999999</c:v>
                </c:pt>
                <c:pt idx="506">
                  <c:v>0.307</c:v>
                </c:pt>
                <c:pt idx="507">
                  <c:v>0.308</c:v>
                </c:pt>
                <c:pt idx="508">
                  <c:v>0.309</c:v>
                </c:pt>
                <c:pt idx="509">
                  <c:v>0.31</c:v>
                </c:pt>
                <c:pt idx="510">
                  <c:v>0.311</c:v>
                </c:pt>
                <c:pt idx="511">
                  <c:v>0.312</c:v>
                </c:pt>
                <c:pt idx="512">
                  <c:v>0.313</c:v>
                </c:pt>
                <c:pt idx="513">
                  <c:v>0.314</c:v>
                </c:pt>
                <c:pt idx="514">
                  <c:v>0.315</c:v>
                </c:pt>
                <c:pt idx="515">
                  <c:v>0.316</c:v>
                </c:pt>
                <c:pt idx="516">
                  <c:v>0.317</c:v>
                </c:pt>
                <c:pt idx="517">
                  <c:v>0.318</c:v>
                </c:pt>
                <c:pt idx="518">
                  <c:v>0.31900000000000001</c:v>
                </c:pt>
                <c:pt idx="519">
                  <c:v>0.32</c:v>
                </c:pt>
                <c:pt idx="520">
                  <c:v>0.32100000000000001</c:v>
                </c:pt>
                <c:pt idx="521">
                  <c:v>0.32200000000000001</c:v>
                </c:pt>
                <c:pt idx="522">
                  <c:v>0.32300000000000001</c:v>
                </c:pt>
                <c:pt idx="523">
                  <c:v>0.32400000000000001</c:v>
                </c:pt>
                <c:pt idx="524">
                  <c:v>0.32500000000000001</c:v>
                </c:pt>
                <c:pt idx="525">
                  <c:v>0.32600000000000001</c:v>
                </c:pt>
                <c:pt idx="526">
                  <c:v>0.32700000000000001</c:v>
                </c:pt>
                <c:pt idx="527">
                  <c:v>0.32800000000000001</c:v>
                </c:pt>
                <c:pt idx="528">
                  <c:v>0.32900000000000001</c:v>
                </c:pt>
                <c:pt idx="529">
                  <c:v>0.33</c:v>
                </c:pt>
                <c:pt idx="530">
                  <c:v>0.33100000000000002</c:v>
                </c:pt>
                <c:pt idx="531">
                  <c:v>0.33200000000000002</c:v>
                </c:pt>
                <c:pt idx="532">
                  <c:v>0.33300000000000002</c:v>
                </c:pt>
                <c:pt idx="533">
                  <c:v>0.33400000000000002</c:v>
                </c:pt>
                <c:pt idx="534">
                  <c:v>0.33500000000000002</c:v>
                </c:pt>
                <c:pt idx="535">
                  <c:v>0.33600000000000002</c:v>
                </c:pt>
                <c:pt idx="536">
                  <c:v>0.33700000000000002</c:v>
                </c:pt>
                <c:pt idx="537">
                  <c:v>0.33800000000000002</c:v>
                </c:pt>
                <c:pt idx="538">
                  <c:v>0.33900000000000002</c:v>
                </c:pt>
                <c:pt idx="539">
                  <c:v>0.34</c:v>
                </c:pt>
                <c:pt idx="540">
                  <c:v>0.34100000000000003</c:v>
                </c:pt>
                <c:pt idx="541">
                  <c:v>0.34200000000000003</c:v>
                </c:pt>
                <c:pt idx="542">
                  <c:v>0.34300000000000003</c:v>
                </c:pt>
                <c:pt idx="543">
                  <c:v>0.34399999999999997</c:v>
                </c:pt>
                <c:pt idx="544">
                  <c:v>0.34499999999999997</c:v>
                </c:pt>
                <c:pt idx="545">
                  <c:v>0.34599999999999997</c:v>
                </c:pt>
                <c:pt idx="546">
                  <c:v>0.34699999999999998</c:v>
                </c:pt>
                <c:pt idx="547">
                  <c:v>0.34799999999999998</c:v>
                </c:pt>
                <c:pt idx="548">
                  <c:v>0.34899999999999998</c:v>
                </c:pt>
                <c:pt idx="549">
                  <c:v>0.35</c:v>
                </c:pt>
                <c:pt idx="550">
                  <c:v>0.35099999999999998</c:v>
                </c:pt>
                <c:pt idx="551">
                  <c:v>0.35199999999999998</c:v>
                </c:pt>
                <c:pt idx="552">
                  <c:v>0.35299999999999998</c:v>
                </c:pt>
                <c:pt idx="553">
                  <c:v>0.35399999999999998</c:v>
                </c:pt>
                <c:pt idx="554">
                  <c:v>0.35499999999999998</c:v>
                </c:pt>
                <c:pt idx="555">
                  <c:v>0.35599999999999998</c:v>
                </c:pt>
                <c:pt idx="556">
                  <c:v>0.35699999999999998</c:v>
                </c:pt>
                <c:pt idx="557">
                  <c:v>0.35799999999999998</c:v>
                </c:pt>
                <c:pt idx="558">
                  <c:v>0.35899999999999999</c:v>
                </c:pt>
                <c:pt idx="559">
                  <c:v>0.36</c:v>
                </c:pt>
                <c:pt idx="560">
                  <c:v>0.36099999999999999</c:v>
                </c:pt>
                <c:pt idx="561">
                  <c:v>0.36199999999999999</c:v>
                </c:pt>
                <c:pt idx="562">
                  <c:v>0.36299999999999999</c:v>
                </c:pt>
                <c:pt idx="563">
                  <c:v>0.36399999999999999</c:v>
                </c:pt>
                <c:pt idx="564">
                  <c:v>0.36499999999999999</c:v>
                </c:pt>
                <c:pt idx="565">
                  <c:v>0.36599999999999999</c:v>
                </c:pt>
                <c:pt idx="566">
                  <c:v>0.36699999999999999</c:v>
                </c:pt>
                <c:pt idx="567">
                  <c:v>0.36799999999999999</c:v>
                </c:pt>
                <c:pt idx="568">
                  <c:v>0.36899999999999999</c:v>
                </c:pt>
                <c:pt idx="569">
                  <c:v>0.37</c:v>
                </c:pt>
                <c:pt idx="570">
                  <c:v>0.371</c:v>
                </c:pt>
                <c:pt idx="571">
                  <c:v>0.372</c:v>
                </c:pt>
                <c:pt idx="572">
                  <c:v>0.373</c:v>
                </c:pt>
                <c:pt idx="573">
                  <c:v>0.374</c:v>
                </c:pt>
                <c:pt idx="574">
                  <c:v>0.375</c:v>
                </c:pt>
                <c:pt idx="575">
                  <c:v>0.376</c:v>
                </c:pt>
                <c:pt idx="576">
                  <c:v>0.377</c:v>
                </c:pt>
                <c:pt idx="577">
                  <c:v>0.378</c:v>
                </c:pt>
                <c:pt idx="578">
                  <c:v>0.379</c:v>
                </c:pt>
                <c:pt idx="579">
                  <c:v>0.38</c:v>
                </c:pt>
                <c:pt idx="580">
                  <c:v>0.38100000000000001</c:v>
                </c:pt>
                <c:pt idx="581">
                  <c:v>0.38200000000000001</c:v>
                </c:pt>
                <c:pt idx="582">
                  <c:v>0.38300000000000001</c:v>
                </c:pt>
                <c:pt idx="583">
                  <c:v>0.38400000000000001</c:v>
                </c:pt>
                <c:pt idx="584">
                  <c:v>0.38500000000000001</c:v>
                </c:pt>
                <c:pt idx="585">
                  <c:v>0.38600000000000001</c:v>
                </c:pt>
                <c:pt idx="586">
                  <c:v>0.38700000000000001</c:v>
                </c:pt>
                <c:pt idx="587">
                  <c:v>0.38800000000000001</c:v>
                </c:pt>
                <c:pt idx="588">
                  <c:v>0.38900000000000001</c:v>
                </c:pt>
                <c:pt idx="589">
                  <c:v>0.39</c:v>
                </c:pt>
                <c:pt idx="590">
                  <c:v>0.39100000000000001</c:v>
                </c:pt>
                <c:pt idx="591">
                  <c:v>0.39200000000000002</c:v>
                </c:pt>
                <c:pt idx="592">
                  <c:v>0.39300000000000002</c:v>
                </c:pt>
                <c:pt idx="593">
                  <c:v>0.39400000000000002</c:v>
                </c:pt>
                <c:pt idx="594">
                  <c:v>0.39500000000000002</c:v>
                </c:pt>
                <c:pt idx="595">
                  <c:v>0.39600000000000002</c:v>
                </c:pt>
                <c:pt idx="596">
                  <c:v>0.39700000000000002</c:v>
                </c:pt>
                <c:pt idx="597">
                  <c:v>0.39800000000000002</c:v>
                </c:pt>
                <c:pt idx="598">
                  <c:v>0.39900000000000002</c:v>
                </c:pt>
                <c:pt idx="599">
                  <c:v>0.4</c:v>
                </c:pt>
                <c:pt idx="600">
                  <c:v>0.40100000000000002</c:v>
                </c:pt>
                <c:pt idx="601">
                  <c:v>0.40200000000000002</c:v>
                </c:pt>
                <c:pt idx="602">
                  <c:v>0.40300000000000002</c:v>
                </c:pt>
                <c:pt idx="603">
                  <c:v>0.40400000000000003</c:v>
                </c:pt>
                <c:pt idx="604">
                  <c:v>0.40500000000000003</c:v>
                </c:pt>
                <c:pt idx="605">
                  <c:v>0.40600000000000003</c:v>
                </c:pt>
                <c:pt idx="606">
                  <c:v>0.40699999999999997</c:v>
                </c:pt>
                <c:pt idx="607">
                  <c:v>0.40799999999999997</c:v>
                </c:pt>
                <c:pt idx="608">
                  <c:v>0.40899999999999997</c:v>
                </c:pt>
                <c:pt idx="609">
                  <c:v>0.41</c:v>
                </c:pt>
                <c:pt idx="610">
                  <c:v>0.41099999999999998</c:v>
                </c:pt>
                <c:pt idx="611">
                  <c:v>0.41199999999999998</c:v>
                </c:pt>
                <c:pt idx="612">
                  <c:v>0.41299999999999998</c:v>
                </c:pt>
                <c:pt idx="613">
                  <c:v>0.41399999999999998</c:v>
                </c:pt>
                <c:pt idx="614">
                  <c:v>0.41499999999999998</c:v>
                </c:pt>
                <c:pt idx="615">
                  <c:v>0.41599999999999998</c:v>
                </c:pt>
                <c:pt idx="616">
                  <c:v>0.41699999999999998</c:v>
                </c:pt>
                <c:pt idx="617">
                  <c:v>0.41799999999999998</c:v>
                </c:pt>
                <c:pt idx="618">
                  <c:v>0.41899999999999998</c:v>
                </c:pt>
                <c:pt idx="619">
                  <c:v>0.42</c:v>
                </c:pt>
                <c:pt idx="620">
                  <c:v>0.42099999999999999</c:v>
                </c:pt>
                <c:pt idx="621">
                  <c:v>0.42199999999999999</c:v>
                </c:pt>
                <c:pt idx="622">
                  <c:v>0.42299999999999999</c:v>
                </c:pt>
                <c:pt idx="623">
                  <c:v>0.42399999999999999</c:v>
                </c:pt>
                <c:pt idx="624">
                  <c:v>0.42499999999999999</c:v>
                </c:pt>
                <c:pt idx="625">
                  <c:v>0.42599999999999999</c:v>
                </c:pt>
                <c:pt idx="626">
                  <c:v>0.42699999999999999</c:v>
                </c:pt>
                <c:pt idx="627">
                  <c:v>0.42799999999999999</c:v>
                </c:pt>
                <c:pt idx="628">
                  <c:v>0.42899999999999999</c:v>
                </c:pt>
                <c:pt idx="629">
                  <c:v>0.43</c:v>
                </c:pt>
                <c:pt idx="630">
                  <c:v>0.43099999999999999</c:v>
                </c:pt>
                <c:pt idx="631">
                  <c:v>0.432</c:v>
                </c:pt>
                <c:pt idx="632">
                  <c:v>0.433</c:v>
                </c:pt>
                <c:pt idx="633">
                  <c:v>0.434</c:v>
                </c:pt>
                <c:pt idx="634">
                  <c:v>0.435</c:v>
                </c:pt>
                <c:pt idx="635">
                  <c:v>0.436</c:v>
                </c:pt>
                <c:pt idx="636">
                  <c:v>0.437</c:v>
                </c:pt>
                <c:pt idx="637">
                  <c:v>0.438</c:v>
                </c:pt>
                <c:pt idx="638">
                  <c:v>0.439</c:v>
                </c:pt>
                <c:pt idx="639">
                  <c:v>0.44</c:v>
                </c:pt>
                <c:pt idx="640">
                  <c:v>0.441</c:v>
                </c:pt>
                <c:pt idx="641">
                  <c:v>0.442</c:v>
                </c:pt>
                <c:pt idx="642">
                  <c:v>0.443</c:v>
                </c:pt>
                <c:pt idx="643">
                  <c:v>0.44400000000000001</c:v>
                </c:pt>
                <c:pt idx="644">
                  <c:v>0.44500000000000001</c:v>
                </c:pt>
                <c:pt idx="645">
                  <c:v>0.44600000000000001</c:v>
                </c:pt>
                <c:pt idx="646">
                  <c:v>0.44700000000000001</c:v>
                </c:pt>
                <c:pt idx="647">
                  <c:v>0.44800000000000001</c:v>
                </c:pt>
                <c:pt idx="648">
                  <c:v>0.44900000000000001</c:v>
                </c:pt>
                <c:pt idx="649">
                  <c:v>0.45</c:v>
                </c:pt>
                <c:pt idx="650">
                  <c:v>0.45100000000000001</c:v>
                </c:pt>
                <c:pt idx="651">
                  <c:v>0.45200000000000001</c:v>
                </c:pt>
                <c:pt idx="652">
                  <c:v>0.45300000000000001</c:v>
                </c:pt>
                <c:pt idx="653">
                  <c:v>0.45400000000000001</c:v>
                </c:pt>
                <c:pt idx="654">
                  <c:v>0.45500000000000002</c:v>
                </c:pt>
                <c:pt idx="655">
                  <c:v>0.45600000000000002</c:v>
                </c:pt>
                <c:pt idx="656">
                  <c:v>0.45700000000000002</c:v>
                </c:pt>
                <c:pt idx="657">
                  <c:v>0.45800000000000002</c:v>
                </c:pt>
                <c:pt idx="658">
                  <c:v>0.45900000000000002</c:v>
                </c:pt>
                <c:pt idx="659">
                  <c:v>0.46</c:v>
                </c:pt>
                <c:pt idx="660">
                  <c:v>0.46100000000000002</c:v>
                </c:pt>
                <c:pt idx="661">
                  <c:v>0.46200000000000002</c:v>
                </c:pt>
                <c:pt idx="662">
                  <c:v>0.46300000000000002</c:v>
                </c:pt>
                <c:pt idx="663">
                  <c:v>0.46400000000000002</c:v>
                </c:pt>
                <c:pt idx="664">
                  <c:v>0.46500000000000002</c:v>
                </c:pt>
                <c:pt idx="665">
                  <c:v>0.46600000000000003</c:v>
                </c:pt>
                <c:pt idx="666">
                  <c:v>0.46700000000000003</c:v>
                </c:pt>
                <c:pt idx="667">
                  <c:v>0.46800000000000003</c:v>
                </c:pt>
                <c:pt idx="668">
                  <c:v>0.46899999999999997</c:v>
                </c:pt>
                <c:pt idx="669">
                  <c:v>0.47</c:v>
                </c:pt>
                <c:pt idx="670">
                  <c:v>0.47099999999999997</c:v>
                </c:pt>
                <c:pt idx="671">
                  <c:v>0.47199999999999998</c:v>
                </c:pt>
                <c:pt idx="672">
                  <c:v>0.47299999999999998</c:v>
                </c:pt>
                <c:pt idx="673">
                  <c:v>0.47399999999999998</c:v>
                </c:pt>
                <c:pt idx="674">
                  <c:v>0.47499999999999998</c:v>
                </c:pt>
                <c:pt idx="675">
                  <c:v>0.47599999999999998</c:v>
                </c:pt>
                <c:pt idx="676">
                  <c:v>0.47699999999999998</c:v>
                </c:pt>
                <c:pt idx="677">
                  <c:v>0.47799999999999998</c:v>
                </c:pt>
                <c:pt idx="678">
                  <c:v>0.47899999999999998</c:v>
                </c:pt>
                <c:pt idx="679">
                  <c:v>0.48</c:v>
                </c:pt>
                <c:pt idx="680">
                  <c:v>0.48099999999999998</c:v>
                </c:pt>
                <c:pt idx="681">
                  <c:v>0.48199999999999998</c:v>
                </c:pt>
                <c:pt idx="682">
                  <c:v>0.48299999999999998</c:v>
                </c:pt>
                <c:pt idx="683">
                  <c:v>0.48399999999999999</c:v>
                </c:pt>
                <c:pt idx="684">
                  <c:v>0.48499999999999999</c:v>
                </c:pt>
                <c:pt idx="685">
                  <c:v>0.48599999999999999</c:v>
                </c:pt>
                <c:pt idx="686">
                  <c:v>0.48699999999999999</c:v>
                </c:pt>
                <c:pt idx="687">
                  <c:v>0.48799999999999999</c:v>
                </c:pt>
                <c:pt idx="688">
                  <c:v>0.48899999999999999</c:v>
                </c:pt>
                <c:pt idx="689">
                  <c:v>0.49</c:v>
                </c:pt>
                <c:pt idx="690">
                  <c:v>0.49099999999999999</c:v>
                </c:pt>
                <c:pt idx="691">
                  <c:v>0.49199999999999999</c:v>
                </c:pt>
                <c:pt idx="692">
                  <c:v>0.49299999999999999</c:v>
                </c:pt>
                <c:pt idx="693">
                  <c:v>0.49399999999999999</c:v>
                </c:pt>
                <c:pt idx="694">
                  <c:v>0.495</c:v>
                </c:pt>
                <c:pt idx="695">
                  <c:v>0.496</c:v>
                </c:pt>
                <c:pt idx="696">
                  <c:v>0.497</c:v>
                </c:pt>
                <c:pt idx="697">
                  <c:v>0.498</c:v>
                </c:pt>
                <c:pt idx="698">
                  <c:v>0.499</c:v>
                </c:pt>
                <c:pt idx="699">
                  <c:v>0.5</c:v>
                </c:pt>
                <c:pt idx="700">
                  <c:v>0.499</c:v>
                </c:pt>
                <c:pt idx="701">
                  <c:v>0.498</c:v>
                </c:pt>
                <c:pt idx="702">
                  <c:v>0.497</c:v>
                </c:pt>
                <c:pt idx="703">
                  <c:v>0.496</c:v>
                </c:pt>
                <c:pt idx="704">
                  <c:v>0.495</c:v>
                </c:pt>
                <c:pt idx="705">
                  <c:v>0.49399999999999999</c:v>
                </c:pt>
                <c:pt idx="706">
                  <c:v>0.49299999999999999</c:v>
                </c:pt>
                <c:pt idx="707">
                  <c:v>0.49199999999999999</c:v>
                </c:pt>
                <c:pt idx="708">
                  <c:v>0.49099999999999999</c:v>
                </c:pt>
                <c:pt idx="709">
                  <c:v>0.49</c:v>
                </c:pt>
                <c:pt idx="710">
                  <c:v>0.48899999999999999</c:v>
                </c:pt>
                <c:pt idx="711">
                  <c:v>0.48799999999999999</c:v>
                </c:pt>
                <c:pt idx="712">
                  <c:v>0.48699999999999999</c:v>
                </c:pt>
                <c:pt idx="713">
                  <c:v>0.48599999999999999</c:v>
                </c:pt>
                <c:pt idx="714">
                  <c:v>0.48499999999999999</c:v>
                </c:pt>
                <c:pt idx="715">
                  <c:v>0.48399999999999999</c:v>
                </c:pt>
                <c:pt idx="716">
                  <c:v>0.48299999999999998</c:v>
                </c:pt>
                <c:pt idx="717">
                  <c:v>0.48199999999999998</c:v>
                </c:pt>
                <c:pt idx="718">
                  <c:v>0.48099999999999998</c:v>
                </c:pt>
                <c:pt idx="719">
                  <c:v>0.48</c:v>
                </c:pt>
                <c:pt idx="720">
                  <c:v>0.47899999999999998</c:v>
                </c:pt>
                <c:pt idx="721">
                  <c:v>0.47799999999999998</c:v>
                </c:pt>
                <c:pt idx="722">
                  <c:v>0.47699999999999998</c:v>
                </c:pt>
                <c:pt idx="723">
                  <c:v>0.47599999999999998</c:v>
                </c:pt>
                <c:pt idx="724">
                  <c:v>0.47499999999999998</c:v>
                </c:pt>
                <c:pt idx="725">
                  <c:v>0.47399999999999998</c:v>
                </c:pt>
                <c:pt idx="726">
                  <c:v>0.47299999999999998</c:v>
                </c:pt>
                <c:pt idx="727">
                  <c:v>0.47199999999999998</c:v>
                </c:pt>
                <c:pt idx="728">
                  <c:v>0.47099999999999997</c:v>
                </c:pt>
                <c:pt idx="729">
                  <c:v>0.47</c:v>
                </c:pt>
                <c:pt idx="730">
                  <c:v>0.46899999999999997</c:v>
                </c:pt>
                <c:pt idx="731">
                  <c:v>0.46800000000000003</c:v>
                </c:pt>
                <c:pt idx="732">
                  <c:v>0.46700000000000003</c:v>
                </c:pt>
                <c:pt idx="733">
                  <c:v>0.46600000000000003</c:v>
                </c:pt>
                <c:pt idx="734">
                  <c:v>0.46500000000000002</c:v>
                </c:pt>
                <c:pt idx="735">
                  <c:v>0.46400000000000002</c:v>
                </c:pt>
                <c:pt idx="736">
                  <c:v>0.46300000000000002</c:v>
                </c:pt>
                <c:pt idx="737">
                  <c:v>0.46200000000000002</c:v>
                </c:pt>
                <c:pt idx="738">
                  <c:v>0.46100000000000002</c:v>
                </c:pt>
                <c:pt idx="739">
                  <c:v>0.46</c:v>
                </c:pt>
                <c:pt idx="740">
                  <c:v>0.45900000000000002</c:v>
                </c:pt>
                <c:pt idx="741">
                  <c:v>0.45800000000000002</c:v>
                </c:pt>
                <c:pt idx="742">
                  <c:v>0.45700000000000002</c:v>
                </c:pt>
                <c:pt idx="743">
                  <c:v>0.45600000000000002</c:v>
                </c:pt>
                <c:pt idx="744">
                  <c:v>0.45500000000000002</c:v>
                </c:pt>
                <c:pt idx="745">
                  <c:v>0.45400000000000001</c:v>
                </c:pt>
                <c:pt idx="746">
                  <c:v>0.45300000000000001</c:v>
                </c:pt>
                <c:pt idx="747">
                  <c:v>0.45200000000000001</c:v>
                </c:pt>
                <c:pt idx="748">
                  <c:v>0.45100000000000001</c:v>
                </c:pt>
                <c:pt idx="749">
                  <c:v>0.45</c:v>
                </c:pt>
                <c:pt idx="750">
                  <c:v>0.44900000000000001</c:v>
                </c:pt>
                <c:pt idx="751">
                  <c:v>0.44800000000000001</c:v>
                </c:pt>
                <c:pt idx="752">
                  <c:v>0.44700000000000001</c:v>
                </c:pt>
                <c:pt idx="753">
                  <c:v>0.44600000000000001</c:v>
                </c:pt>
                <c:pt idx="754">
                  <c:v>0.44500000000000001</c:v>
                </c:pt>
                <c:pt idx="755">
                  <c:v>0.44400000000000001</c:v>
                </c:pt>
                <c:pt idx="756">
                  <c:v>0.443</c:v>
                </c:pt>
                <c:pt idx="757">
                  <c:v>0.442</c:v>
                </c:pt>
                <c:pt idx="758">
                  <c:v>0.441</c:v>
                </c:pt>
                <c:pt idx="759">
                  <c:v>0.44</c:v>
                </c:pt>
                <c:pt idx="760">
                  <c:v>0.439</c:v>
                </c:pt>
                <c:pt idx="761">
                  <c:v>0.438</c:v>
                </c:pt>
                <c:pt idx="762">
                  <c:v>0.437</c:v>
                </c:pt>
                <c:pt idx="763">
                  <c:v>0.436</c:v>
                </c:pt>
                <c:pt idx="764">
                  <c:v>0.435</c:v>
                </c:pt>
                <c:pt idx="765">
                  <c:v>0.434</c:v>
                </c:pt>
                <c:pt idx="766">
                  <c:v>0.433</c:v>
                </c:pt>
                <c:pt idx="767">
                  <c:v>0.432</c:v>
                </c:pt>
                <c:pt idx="768">
                  <c:v>0.43099999999999999</c:v>
                </c:pt>
                <c:pt idx="769">
                  <c:v>0.43</c:v>
                </c:pt>
                <c:pt idx="770">
                  <c:v>0.42899999999999999</c:v>
                </c:pt>
                <c:pt idx="771">
                  <c:v>0.42799999999999999</c:v>
                </c:pt>
                <c:pt idx="772">
                  <c:v>0.42699999999999999</c:v>
                </c:pt>
                <c:pt idx="773">
                  <c:v>0.42599999999999999</c:v>
                </c:pt>
                <c:pt idx="774">
                  <c:v>0.42499999999999999</c:v>
                </c:pt>
                <c:pt idx="775">
                  <c:v>0.42399999999999999</c:v>
                </c:pt>
                <c:pt idx="776">
                  <c:v>0.42299999999999999</c:v>
                </c:pt>
                <c:pt idx="777">
                  <c:v>0.42199999999999999</c:v>
                </c:pt>
                <c:pt idx="778">
                  <c:v>0.42099999999999999</c:v>
                </c:pt>
                <c:pt idx="779">
                  <c:v>0.42</c:v>
                </c:pt>
                <c:pt idx="780">
                  <c:v>0.41899999999999998</c:v>
                </c:pt>
                <c:pt idx="781">
                  <c:v>0.41799999999999998</c:v>
                </c:pt>
                <c:pt idx="782">
                  <c:v>0.41699999999999998</c:v>
                </c:pt>
                <c:pt idx="783">
                  <c:v>0.41599999999999998</c:v>
                </c:pt>
                <c:pt idx="784">
                  <c:v>0.41499999999999998</c:v>
                </c:pt>
                <c:pt idx="785">
                  <c:v>0.41399999999999998</c:v>
                </c:pt>
                <c:pt idx="786">
                  <c:v>0.41299999999999998</c:v>
                </c:pt>
                <c:pt idx="787">
                  <c:v>0.41199999999999998</c:v>
                </c:pt>
                <c:pt idx="788">
                  <c:v>0.41099999999999998</c:v>
                </c:pt>
                <c:pt idx="789">
                  <c:v>0.41</c:v>
                </c:pt>
                <c:pt idx="790">
                  <c:v>0.40899999999999997</c:v>
                </c:pt>
                <c:pt idx="791">
                  <c:v>0.40799999999999997</c:v>
                </c:pt>
                <c:pt idx="792">
                  <c:v>0.40699999999999997</c:v>
                </c:pt>
                <c:pt idx="793">
                  <c:v>0.40600000000000003</c:v>
                </c:pt>
                <c:pt idx="794">
                  <c:v>0.40500000000000003</c:v>
                </c:pt>
                <c:pt idx="795">
                  <c:v>0.40400000000000003</c:v>
                </c:pt>
                <c:pt idx="796">
                  <c:v>0.40300000000000002</c:v>
                </c:pt>
                <c:pt idx="797">
                  <c:v>0.40200000000000002</c:v>
                </c:pt>
                <c:pt idx="798">
                  <c:v>0.40100000000000002</c:v>
                </c:pt>
                <c:pt idx="799">
                  <c:v>0.4</c:v>
                </c:pt>
                <c:pt idx="800">
                  <c:v>0.39900000000000002</c:v>
                </c:pt>
                <c:pt idx="801">
                  <c:v>0.39800000000000002</c:v>
                </c:pt>
                <c:pt idx="802">
                  <c:v>0.39700000000000002</c:v>
                </c:pt>
                <c:pt idx="803">
                  <c:v>0.39600000000000002</c:v>
                </c:pt>
                <c:pt idx="804">
                  <c:v>0.39500000000000002</c:v>
                </c:pt>
                <c:pt idx="805">
                  <c:v>0.39400000000000002</c:v>
                </c:pt>
                <c:pt idx="806">
                  <c:v>0.39300000000000002</c:v>
                </c:pt>
                <c:pt idx="807">
                  <c:v>0.39200000000000002</c:v>
                </c:pt>
                <c:pt idx="808">
                  <c:v>0.39100000000000001</c:v>
                </c:pt>
                <c:pt idx="809">
                  <c:v>0.39</c:v>
                </c:pt>
                <c:pt idx="810">
                  <c:v>0.38900000000000001</c:v>
                </c:pt>
                <c:pt idx="811">
                  <c:v>0.38800000000000001</c:v>
                </c:pt>
                <c:pt idx="812">
                  <c:v>0.38700000000000001</c:v>
                </c:pt>
                <c:pt idx="813">
                  <c:v>0.38600000000000001</c:v>
                </c:pt>
                <c:pt idx="814">
                  <c:v>0.38500000000000001</c:v>
                </c:pt>
                <c:pt idx="815">
                  <c:v>0.38400000000000001</c:v>
                </c:pt>
                <c:pt idx="816">
                  <c:v>0.38300000000000001</c:v>
                </c:pt>
                <c:pt idx="817">
                  <c:v>0.38200000000000001</c:v>
                </c:pt>
                <c:pt idx="818">
                  <c:v>0.38100000000000001</c:v>
                </c:pt>
                <c:pt idx="819">
                  <c:v>0.38</c:v>
                </c:pt>
                <c:pt idx="820">
                  <c:v>0.379</c:v>
                </c:pt>
                <c:pt idx="821">
                  <c:v>0.378</c:v>
                </c:pt>
                <c:pt idx="822">
                  <c:v>0.377</c:v>
                </c:pt>
                <c:pt idx="823">
                  <c:v>0.376</c:v>
                </c:pt>
                <c:pt idx="824">
                  <c:v>0.375</c:v>
                </c:pt>
                <c:pt idx="825">
                  <c:v>0.374</c:v>
                </c:pt>
                <c:pt idx="826">
                  <c:v>0.373</c:v>
                </c:pt>
                <c:pt idx="827">
                  <c:v>0.372</c:v>
                </c:pt>
                <c:pt idx="828">
                  <c:v>0.371</c:v>
                </c:pt>
                <c:pt idx="829">
                  <c:v>0.37</c:v>
                </c:pt>
                <c:pt idx="830">
                  <c:v>0.36899999999999999</c:v>
                </c:pt>
                <c:pt idx="831">
                  <c:v>0.36799999999999999</c:v>
                </c:pt>
                <c:pt idx="832">
                  <c:v>0.36699999999999999</c:v>
                </c:pt>
                <c:pt idx="833">
                  <c:v>0.36599999999999999</c:v>
                </c:pt>
                <c:pt idx="834">
                  <c:v>0.36499999999999999</c:v>
                </c:pt>
                <c:pt idx="835">
                  <c:v>0.36399999999999999</c:v>
                </c:pt>
                <c:pt idx="836">
                  <c:v>0.36299999999999999</c:v>
                </c:pt>
                <c:pt idx="837">
                  <c:v>0.36199999999999999</c:v>
                </c:pt>
                <c:pt idx="838">
                  <c:v>0.36099999999999999</c:v>
                </c:pt>
                <c:pt idx="839">
                  <c:v>0.36</c:v>
                </c:pt>
                <c:pt idx="840">
                  <c:v>0.35899999999999999</c:v>
                </c:pt>
                <c:pt idx="841">
                  <c:v>0.35799999999999998</c:v>
                </c:pt>
                <c:pt idx="842">
                  <c:v>0.35699999999999998</c:v>
                </c:pt>
                <c:pt idx="843">
                  <c:v>0.35599999999999998</c:v>
                </c:pt>
                <c:pt idx="844">
                  <c:v>0.35499999999999998</c:v>
                </c:pt>
                <c:pt idx="845">
                  <c:v>0.35399999999999998</c:v>
                </c:pt>
                <c:pt idx="846">
                  <c:v>0.35299999999999998</c:v>
                </c:pt>
                <c:pt idx="847">
                  <c:v>0.35199999999999998</c:v>
                </c:pt>
                <c:pt idx="848">
                  <c:v>0.35099999999999998</c:v>
                </c:pt>
                <c:pt idx="849">
                  <c:v>0.35</c:v>
                </c:pt>
                <c:pt idx="850">
                  <c:v>0.34899999999999998</c:v>
                </c:pt>
                <c:pt idx="851">
                  <c:v>0.34799999999999998</c:v>
                </c:pt>
                <c:pt idx="852">
                  <c:v>0.34699999999999998</c:v>
                </c:pt>
                <c:pt idx="853">
                  <c:v>0.34599999999999997</c:v>
                </c:pt>
                <c:pt idx="854">
                  <c:v>0.34499999999999997</c:v>
                </c:pt>
                <c:pt idx="855">
                  <c:v>0.34399999999999997</c:v>
                </c:pt>
                <c:pt idx="856">
                  <c:v>0.34300000000000003</c:v>
                </c:pt>
                <c:pt idx="857">
                  <c:v>0.34200000000000003</c:v>
                </c:pt>
                <c:pt idx="858">
                  <c:v>0.34100000000000003</c:v>
                </c:pt>
                <c:pt idx="859">
                  <c:v>0.34</c:v>
                </c:pt>
                <c:pt idx="860">
                  <c:v>0.33900000000000002</c:v>
                </c:pt>
                <c:pt idx="861">
                  <c:v>0.33800000000000002</c:v>
                </c:pt>
                <c:pt idx="862">
                  <c:v>0.33700000000000002</c:v>
                </c:pt>
                <c:pt idx="863">
                  <c:v>0.33600000000000002</c:v>
                </c:pt>
                <c:pt idx="864">
                  <c:v>0.33500000000000002</c:v>
                </c:pt>
                <c:pt idx="865">
                  <c:v>0.33400000000000002</c:v>
                </c:pt>
                <c:pt idx="866">
                  <c:v>0.33300000000000002</c:v>
                </c:pt>
                <c:pt idx="867">
                  <c:v>0.33200000000000002</c:v>
                </c:pt>
                <c:pt idx="868">
                  <c:v>0.33100000000000002</c:v>
                </c:pt>
                <c:pt idx="869">
                  <c:v>0.33</c:v>
                </c:pt>
                <c:pt idx="870">
                  <c:v>0.32900000000000001</c:v>
                </c:pt>
                <c:pt idx="871">
                  <c:v>0.32800000000000001</c:v>
                </c:pt>
                <c:pt idx="872">
                  <c:v>0.32700000000000001</c:v>
                </c:pt>
                <c:pt idx="873">
                  <c:v>0.32600000000000001</c:v>
                </c:pt>
                <c:pt idx="874">
                  <c:v>0.32500000000000001</c:v>
                </c:pt>
                <c:pt idx="875">
                  <c:v>0.32400000000000001</c:v>
                </c:pt>
                <c:pt idx="876">
                  <c:v>0.32300000000000001</c:v>
                </c:pt>
                <c:pt idx="877">
                  <c:v>0.32200000000000001</c:v>
                </c:pt>
                <c:pt idx="878">
                  <c:v>0.32100000000000001</c:v>
                </c:pt>
                <c:pt idx="879">
                  <c:v>0.32</c:v>
                </c:pt>
                <c:pt idx="880">
                  <c:v>0.31900000000000001</c:v>
                </c:pt>
                <c:pt idx="881">
                  <c:v>0.318</c:v>
                </c:pt>
                <c:pt idx="882">
                  <c:v>0.317</c:v>
                </c:pt>
                <c:pt idx="883">
                  <c:v>0.316</c:v>
                </c:pt>
                <c:pt idx="884">
                  <c:v>0.315</c:v>
                </c:pt>
                <c:pt idx="885">
                  <c:v>0.314</c:v>
                </c:pt>
                <c:pt idx="886">
                  <c:v>0.313</c:v>
                </c:pt>
                <c:pt idx="887">
                  <c:v>0.312</c:v>
                </c:pt>
                <c:pt idx="888">
                  <c:v>0.311</c:v>
                </c:pt>
                <c:pt idx="889">
                  <c:v>0.31</c:v>
                </c:pt>
                <c:pt idx="890">
                  <c:v>0.309</c:v>
                </c:pt>
                <c:pt idx="891">
                  <c:v>0.308</c:v>
                </c:pt>
                <c:pt idx="892">
                  <c:v>0.307</c:v>
                </c:pt>
                <c:pt idx="893">
                  <c:v>0.30599999999999999</c:v>
                </c:pt>
                <c:pt idx="894">
                  <c:v>0.30499999999999999</c:v>
                </c:pt>
                <c:pt idx="895">
                  <c:v>0.30399999999999999</c:v>
                </c:pt>
                <c:pt idx="896">
                  <c:v>0.30299999999999999</c:v>
                </c:pt>
                <c:pt idx="897">
                  <c:v>0.30199999999999999</c:v>
                </c:pt>
                <c:pt idx="898">
                  <c:v>0.30099999999999999</c:v>
                </c:pt>
                <c:pt idx="899">
                  <c:v>0.3</c:v>
                </c:pt>
                <c:pt idx="900">
                  <c:v>0.29899999999999999</c:v>
                </c:pt>
                <c:pt idx="901">
                  <c:v>0.29799999999999999</c:v>
                </c:pt>
                <c:pt idx="902">
                  <c:v>0.29699999999999999</c:v>
                </c:pt>
                <c:pt idx="903">
                  <c:v>0.29599999999999999</c:v>
                </c:pt>
                <c:pt idx="904">
                  <c:v>0.29499999999999998</c:v>
                </c:pt>
                <c:pt idx="905">
                  <c:v>0.29399999999999998</c:v>
                </c:pt>
                <c:pt idx="906">
                  <c:v>0.29299999999999998</c:v>
                </c:pt>
                <c:pt idx="907">
                  <c:v>0.29199999999999998</c:v>
                </c:pt>
                <c:pt idx="908">
                  <c:v>0.29099999999999998</c:v>
                </c:pt>
                <c:pt idx="909">
                  <c:v>0.28999999999999998</c:v>
                </c:pt>
                <c:pt idx="910">
                  <c:v>0.28899999999999998</c:v>
                </c:pt>
                <c:pt idx="911">
                  <c:v>0.28799999999999998</c:v>
                </c:pt>
                <c:pt idx="912">
                  <c:v>0.28699999999999998</c:v>
                </c:pt>
                <c:pt idx="913">
                  <c:v>0.28599999999999998</c:v>
                </c:pt>
                <c:pt idx="914">
                  <c:v>0.28499999999999998</c:v>
                </c:pt>
                <c:pt idx="915">
                  <c:v>0.28399999999999997</c:v>
                </c:pt>
                <c:pt idx="916">
                  <c:v>0.28299999999999997</c:v>
                </c:pt>
                <c:pt idx="917">
                  <c:v>0.28199999999999997</c:v>
                </c:pt>
                <c:pt idx="918">
                  <c:v>0.28100000000000003</c:v>
                </c:pt>
                <c:pt idx="919">
                  <c:v>0.28000000000000003</c:v>
                </c:pt>
                <c:pt idx="920">
                  <c:v>0.27900000000000003</c:v>
                </c:pt>
                <c:pt idx="921">
                  <c:v>0.27800000000000002</c:v>
                </c:pt>
                <c:pt idx="922">
                  <c:v>0.27700000000000002</c:v>
                </c:pt>
                <c:pt idx="923">
                  <c:v>0.27600000000000002</c:v>
                </c:pt>
                <c:pt idx="924">
                  <c:v>0.27500000000000002</c:v>
                </c:pt>
                <c:pt idx="925">
                  <c:v>0.27400000000000002</c:v>
                </c:pt>
                <c:pt idx="926">
                  <c:v>0.27300000000000002</c:v>
                </c:pt>
                <c:pt idx="927">
                  <c:v>0.27200000000000002</c:v>
                </c:pt>
                <c:pt idx="928">
                  <c:v>0.27100000000000002</c:v>
                </c:pt>
                <c:pt idx="929">
                  <c:v>0.27</c:v>
                </c:pt>
                <c:pt idx="930">
                  <c:v>0.26900000000000002</c:v>
                </c:pt>
                <c:pt idx="931">
                  <c:v>0.26800000000000002</c:v>
                </c:pt>
                <c:pt idx="932">
                  <c:v>0.26700000000000002</c:v>
                </c:pt>
                <c:pt idx="933">
                  <c:v>0.26600000000000001</c:v>
                </c:pt>
                <c:pt idx="934">
                  <c:v>0.26500000000000001</c:v>
                </c:pt>
                <c:pt idx="935">
                  <c:v>0.26400000000000001</c:v>
                </c:pt>
                <c:pt idx="936">
                  <c:v>0.26300000000000001</c:v>
                </c:pt>
                <c:pt idx="937">
                  <c:v>0.26200000000000001</c:v>
                </c:pt>
                <c:pt idx="938">
                  <c:v>0.26100000000000001</c:v>
                </c:pt>
                <c:pt idx="939">
                  <c:v>0.26</c:v>
                </c:pt>
                <c:pt idx="940">
                  <c:v>0.25900000000000001</c:v>
                </c:pt>
                <c:pt idx="941">
                  <c:v>0.25800000000000001</c:v>
                </c:pt>
                <c:pt idx="942">
                  <c:v>0.25700000000000001</c:v>
                </c:pt>
                <c:pt idx="943">
                  <c:v>0.25600000000000001</c:v>
                </c:pt>
                <c:pt idx="944">
                  <c:v>0.255</c:v>
                </c:pt>
                <c:pt idx="945">
                  <c:v>0.254</c:v>
                </c:pt>
                <c:pt idx="946">
                  <c:v>0.253</c:v>
                </c:pt>
                <c:pt idx="947">
                  <c:v>0.252</c:v>
                </c:pt>
                <c:pt idx="948">
                  <c:v>0.251</c:v>
                </c:pt>
                <c:pt idx="949">
                  <c:v>0.25</c:v>
                </c:pt>
                <c:pt idx="950">
                  <c:v>0.249</c:v>
                </c:pt>
                <c:pt idx="951">
                  <c:v>0.248</c:v>
                </c:pt>
                <c:pt idx="952">
                  <c:v>0.247</c:v>
                </c:pt>
                <c:pt idx="953">
                  <c:v>0.246</c:v>
                </c:pt>
                <c:pt idx="954">
                  <c:v>0.245</c:v>
                </c:pt>
                <c:pt idx="955">
                  <c:v>0.24399999999999999</c:v>
                </c:pt>
                <c:pt idx="956">
                  <c:v>0.24299999999999999</c:v>
                </c:pt>
                <c:pt idx="957">
                  <c:v>0.24199999999999999</c:v>
                </c:pt>
                <c:pt idx="958">
                  <c:v>0.24099999999999999</c:v>
                </c:pt>
                <c:pt idx="959">
                  <c:v>0.24</c:v>
                </c:pt>
                <c:pt idx="960">
                  <c:v>0.23899999999999999</c:v>
                </c:pt>
                <c:pt idx="961">
                  <c:v>0.23799999999999999</c:v>
                </c:pt>
                <c:pt idx="962">
                  <c:v>0.23699999999999999</c:v>
                </c:pt>
                <c:pt idx="963">
                  <c:v>0.23599999999999999</c:v>
                </c:pt>
                <c:pt idx="964">
                  <c:v>0.23499999999999999</c:v>
                </c:pt>
                <c:pt idx="965">
                  <c:v>0.23400000000000001</c:v>
                </c:pt>
                <c:pt idx="966">
                  <c:v>0.23300000000000001</c:v>
                </c:pt>
                <c:pt idx="967">
                  <c:v>0.23200000000000001</c:v>
                </c:pt>
                <c:pt idx="968">
                  <c:v>0.23100000000000001</c:v>
                </c:pt>
                <c:pt idx="969">
                  <c:v>0.23</c:v>
                </c:pt>
                <c:pt idx="970">
                  <c:v>0.22900000000000001</c:v>
                </c:pt>
                <c:pt idx="971">
                  <c:v>0.22800000000000001</c:v>
                </c:pt>
                <c:pt idx="972">
                  <c:v>0.22700000000000001</c:v>
                </c:pt>
                <c:pt idx="973">
                  <c:v>0.22600000000000001</c:v>
                </c:pt>
                <c:pt idx="974">
                  <c:v>0.22500000000000001</c:v>
                </c:pt>
                <c:pt idx="975">
                  <c:v>0.224</c:v>
                </c:pt>
                <c:pt idx="976">
                  <c:v>0.223</c:v>
                </c:pt>
                <c:pt idx="977">
                  <c:v>0.222</c:v>
                </c:pt>
                <c:pt idx="978">
                  <c:v>0.221</c:v>
                </c:pt>
                <c:pt idx="979">
                  <c:v>0.22</c:v>
                </c:pt>
                <c:pt idx="980">
                  <c:v>0.219</c:v>
                </c:pt>
                <c:pt idx="981">
                  <c:v>0.218</c:v>
                </c:pt>
                <c:pt idx="982">
                  <c:v>0.217</c:v>
                </c:pt>
                <c:pt idx="983">
                  <c:v>0.216</c:v>
                </c:pt>
                <c:pt idx="984">
                  <c:v>0.215</c:v>
                </c:pt>
                <c:pt idx="985">
                  <c:v>0.214</c:v>
                </c:pt>
                <c:pt idx="986">
                  <c:v>0.21299999999999999</c:v>
                </c:pt>
                <c:pt idx="987">
                  <c:v>0.21199999999999999</c:v>
                </c:pt>
                <c:pt idx="988">
                  <c:v>0.21099999999999999</c:v>
                </c:pt>
                <c:pt idx="989">
                  <c:v>0.21</c:v>
                </c:pt>
                <c:pt idx="990">
                  <c:v>0.20899999999999999</c:v>
                </c:pt>
                <c:pt idx="991">
                  <c:v>0.20799999999999999</c:v>
                </c:pt>
                <c:pt idx="992">
                  <c:v>0.20699999999999999</c:v>
                </c:pt>
                <c:pt idx="993">
                  <c:v>0.20599999999999999</c:v>
                </c:pt>
                <c:pt idx="994">
                  <c:v>0.20499999999999999</c:v>
                </c:pt>
                <c:pt idx="995">
                  <c:v>0.20399999999999999</c:v>
                </c:pt>
                <c:pt idx="996">
                  <c:v>0.20300000000000001</c:v>
                </c:pt>
                <c:pt idx="997">
                  <c:v>0.20200000000000001</c:v>
                </c:pt>
                <c:pt idx="998">
                  <c:v>0.20100000000000001</c:v>
                </c:pt>
                <c:pt idx="999">
                  <c:v>0.2</c:v>
                </c:pt>
                <c:pt idx="1000">
                  <c:v>0.19900000000000001</c:v>
                </c:pt>
                <c:pt idx="1001">
                  <c:v>0.19800000000000001</c:v>
                </c:pt>
                <c:pt idx="1002">
                  <c:v>0.19700000000000001</c:v>
                </c:pt>
                <c:pt idx="1003">
                  <c:v>0.19600000000000001</c:v>
                </c:pt>
                <c:pt idx="1004">
                  <c:v>0.19500000000000001</c:v>
                </c:pt>
                <c:pt idx="1005">
                  <c:v>0.19400000000000001</c:v>
                </c:pt>
                <c:pt idx="1006">
                  <c:v>0.193</c:v>
                </c:pt>
                <c:pt idx="1007">
                  <c:v>0.192</c:v>
                </c:pt>
                <c:pt idx="1008">
                  <c:v>0.191</c:v>
                </c:pt>
                <c:pt idx="1009">
                  <c:v>0.19</c:v>
                </c:pt>
                <c:pt idx="1010">
                  <c:v>0.189</c:v>
                </c:pt>
                <c:pt idx="1011">
                  <c:v>0.188</c:v>
                </c:pt>
                <c:pt idx="1012">
                  <c:v>0.187</c:v>
                </c:pt>
                <c:pt idx="1013">
                  <c:v>0.186</c:v>
                </c:pt>
                <c:pt idx="1014">
                  <c:v>0.185</c:v>
                </c:pt>
                <c:pt idx="1015">
                  <c:v>0.184</c:v>
                </c:pt>
                <c:pt idx="1016">
                  <c:v>0.183</c:v>
                </c:pt>
                <c:pt idx="1017">
                  <c:v>0.182</c:v>
                </c:pt>
                <c:pt idx="1018">
                  <c:v>0.18099999999999999</c:v>
                </c:pt>
                <c:pt idx="1019">
                  <c:v>0.18</c:v>
                </c:pt>
                <c:pt idx="1020">
                  <c:v>0.17899999999999999</c:v>
                </c:pt>
                <c:pt idx="1021">
                  <c:v>0.17799999999999999</c:v>
                </c:pt>
                <c:pt idx="1022">
                  <c:v>0.17699999999999999</c:v>
                </c:pt>
                <c:pt idx="1023">
                  <c:v>0.17599999999999999</c:v>
                </c:pt>
                <c:pt idx="1024">
                  <c:v>0.17499999999999999</c:v>
                </c:pt>
                <c:pt idx="1025">
                  <c:v>0.17399999999999999</c:v>
                </c:pt>
                <c:pt idx="1026">
                  <c:v>0.17299999999999999</c:v>
                </c:pt>
                <c:pt idx="1027">
                  <c:v>0.17199999999999999</c:v>
                </c:pt>
                <c:pt idx="1028">
                  <c:v>0.17100000000000001</c:v>
                </c:pt>
                <c:pt idx="1029">
                  <c:v>0.17</c:v>
                </c:pt>
                <c:pt idx="1030">
                  <c:v>0.16900000000000001</c:v>
                </c:pt>
                <c:pt idx="1031">
                  <c:v>0.16800000000000001</c:v>
                </c:pt>
                <c:pt idx="1032">
                  <c:v>0.16700000000000001</c:v>
                </c:pt>
                <c:pt idx="1033">
                  <c:v>0.16600000000000001</c:v>
                </c:pt>
                <c:pt idx="1034">
                  <c:v>0.16500000000000001</c:v>
                </c:pt>
                <c:pt idx="1035">
                  <c:v>0.16400000000000001</c:v>
                </c:pt>
                <c:pt idx="1036">
                  <c:v>0.16300000000000001</c:v>
                </c:pt>
                <c:pt idx="1037">
                  <c:v>0.16200000000000001</c:v>
                </c:pt>
                <c:pt idx="1038">
                  <c:v>0.161</c:v>
                </c:pt>
                <c:pt idx="1039">
                  <c:v>0.16</c:v>
                </c:pt>
                <c:pt idx="1040">
                  <c:v>0.159</c:v>
                </c:pt>
                <c:pt idx="1041">
                  <c:v>0.158</c:v>
                </c:pt>
                <c:pt idx="1042">
                  <c:v>0.157</c:v>
                </c:pt>
                <c:pt idx="1043">
                  <c:v>0.156</c:v>
                </c:pt>
                <c:pt idx="1044">
                  <c:v>0.155</c:v>
                </c:pt>
                <c:pt idx="1045">
                  <c:v>0.154</c:v>
                </c:pt>
                <c:pt idx="1046">
                  <c:v>0.153</c:v>
                </c:pt>
                <c:pt idx="1047">
                  <c:v>0.152</c:v>
                </c:pt>
                <c:pt idx="1048">
                  <c:v>0.151</c:v>
                </c:pt>
                <c:pt idx="1049">
                  <c:v>0.15</c:v>
                </c:pt>
                <c:pt idx="1050">
                  <c:v>0.14899999999999999</c:v>
                </c:pt>
                <c:pt idx="1051">
                  <c:v>0.14799999999999999</c:v>
                </c:pt>
                <c:pt idx="1052">
                  <c:v>0.14699999999999999</c:v>
                </c:pt>
                <c:pt idx="1053">
                  <c:v>0.14599999999999999</c:v>
                </c:pt>
                <c:pt idx="1054">
                  <c:v>0.14499999999999999</c:v>
                </c:pt>
                <c:pt idx="1055">
                  <c:v>0.14399999999999999</c:v>
                </c:pt>
                <c:pt idx="1056">
                  <c:v>0.14299999999999999</c:v>
                </c:pt>
                <c:pt idx="1057">
                  <c:v>0.14199999999999999</c:v>
                </c:pt>
                <c:pt idx="1058">
                  <c:v>0.14099999999999999</c:v>
                </c:pt>
                <c:pt idx="1059">
                  <c:v>0.14000000000000001</c:v>
                </c:pt>
                <c:pt idx="1060">
                  <c:v>0.13900000000000001</c:v>
                </c:pt>
                <c:pt idx="1061">
                  <c:v>0.13800000000000001</c:v>
                </c:pt>
                <c:pt idx="1062">
                  <c:v>0.13700000000000001</c:v>
                </c:pt>
                <c:pt idx="1063">
                  <c:v>0.13600000000000001</c:v>
                </c:pt>
                <c:pt idx="1064">
                  <c:v>0.13500000000000001</c:v>
                </c:pt>
                <c:pt idx="1065">
                  <c:v>0.13400000000000001</c:v>
                </c:pt>
                <c:pt idx="1066">
                  <c:v>0.13300000000000001</c:v>
                </c:pt>
                <c:pt idx="1067">
                  <c:v>0.13200000000000001</c:v>
                </c:pt>
                <c:pt idx="1068">
                  <c:v>0.13100000000000001</c:v>
                </c:pt>
                <c:pt idx="1069">
                  <c:v>0.13</c:v>
                </c:pt>
                <c:pt idx="1070">
                  <c:v>0.129</c:v>
                </c:pt>
                <c:pt idx="1071">
                  <c:v>0.128</c:v>
                </c:pt>
                <c:pt idx="1072">
                  <c:v>0.127</c:v>
                </c:pt>
                <c:pt idx="1073">
                  <c:v>0.126</c:v>
                </c:pt>
                <c:pt idx="1074">
                  <c:v>0.125</c:v>
                </c:pt>
                <c:pt idx="1075">
                  <c:v>0.124</c:v>
                </c:pt>
                <c:pt idx="1076">
                  <c:v>0.123</c:v>
                </c:pt>
                <c:pt idx="1077">
                  <c:v>0.122</c:v>
                </c:pt>
                <c:pt idx="1078">
                  <c:v>0.121</c:v>
                </c:pt>
                <c:pt idx="1079">
                  <c:v>0.12</c:v>
                </c:pt>
                <c:pt idx="1080">
                  <c:v>0.11899999999999999</c:v>
                </c:pt>
                <c:pt idx="1081">
                  <c:v>0.11799999999999999</c:v>
                </c:pt>
                <c:pt idx="1082">
                  <c:v>0.11700000000000001</c:v>
                </c:pt>
                <c:pt idx="1083">
                  <c:v>0.11600000000000001</c:v>
                </c:pt>
                <c:pt idx="1084">
                  <c:v>0.115</c:v>
                </c:pt>
                <c:pt idx="1085">
                  <c:v>0.114</c:v>
                </c:pt>
                <c:pt idx="1086">
                  <c:v>0.113</c:v>
                </c:pt>
                <c:pt idx="1087">
                  <c:v>0.112</c:v>
                </c:pt>
                <c:pt idx="1088">
                  <c:v>0.111</c:v>
                </c:pt>
                <c:pt idx="1089">
                  <c:v>0.11</c:v>
                </c:pt>
                <c:pt idx="1090">
                  <c:v>0.109</c:v>
                </c:pt>
                <c:pt idx="1091">
                  <c:v>0.108</c:v>
                </c:pt>
                <c:pt idx="1092">
                  <c:v>0.107</c:v>
                </c:pt>
                <c:pt idx="1093">
                  <c:v>0.106</c:v>
                </c:pt>
                <c:pt idx="1094">
                  <c:v>0.105</c:v>
                </c:pt>
                <c:pt idx="1095">
                  <c:v>0.104</c:v>
                </c:pt>
                <c:pt idx="1096">
                  <c:v>0.10299999999999999</c:v>
                </c:pt>
                <c:pt idx="1097">
                  <c:v>0.10199999999999999</c:v>
                </c:pt>
                <c:pt idx="1098">
                  <c:v>0.10100000000000001</c:v>
                </c:pt>
                <c:pt idx="1099">
                  <c:v>0.1</c:v>
                </c:pt>
                <c:pt idx="1100">
                  <c:v>9.9000000000000005E-2</c:v>
                </c:pt>
                <c:pt idx="1101">
                  <c:v>9.8000000000000004E-2</c:v>
                </c:pt>
                <c:pt idx="1102">
                  <c:v>9.7000000000000003E-2</c:v>
                </c:pt>
                <c:pt idx="1103">
                  <c:v>9.6000000000000002E-2</c:v>
                </c:pt>
                <c:pt idx="1104">
                  <c:v>9.5000000000000001E-2</c:v>
                </c:pt>
                <c:pt idx="1105">
                  <c:v>9.4E-2</c:v>
                </c:pt>
                <c:pt idx="1106">
                  <c:v>9.2999999999999999E-2</c:v>
                </c:pt>
                <c:pt idx="1107">
                  <c:v>9.1999999999999998E-2</c:v>
                </c:pt>
                <c:pt idx="1108">
                  <c:v>9.0999999999999998E-2</c:v>
                </c:pt>
                <c:pt idx="1109">
                  <c:v>0.09</c:v>
                </c:pt>
                <c:pt idx="1110">
                  <c:v>8.8999999999999996E-2</c:v>
                </c:pt>
                <c:pt idx="1111">
                  <c:v>8.7999999999999995E-2</c:v>
                </c:pt>
                <c:pt idx="1112">
                  <c:v>8.6999999999999994E-2</c:v>
                </c:pt>
                <c:pt idx="1113">
                  <c:v>8.5999999999999993E-2</c:v>
                </c:pt>
                <c:pt idx="1114">
                  <c:v>8.5000000000000006E-2</c:v>
                </c:pt>
                <c:pt idx="1115">
                  <c:v>8.4000000000000005E-2</c:v>
                </c:pt>
                <c:pt idx="1116">
                  <c:v>8.3000000000000004E-2</c:v>
                </c:pt>
                <c:pt idx="1117">
                  <c:v>8.2000000000000003E-2</c:v>
                </c:pt>
                <c:pt idx="1118">
                  <c:v>8.1000000000000003E-2</c:v>
                </c:pt>
                <c:pt idx="1119">
                  <c:v>0.08</c:v>
                </c:pt>
                <c:pt idx="1120">
                  <c:v>7.9000000000000001E-2</c:v>
                </c:pt>
                <c:pt idx="1121">
                  <c:v>7.8E-2</c:v>
                </c:pt>
                <c:pt idx="1122">
                  <c:v>7.6999999999999999E-2</c:v>
                </c:pt>
                <c:pt idx="1123">
                  <c:v>7.5999999999999998E-2</c:v>
                </c:pt>
                <c:pt idx="1124">
                  <c:v>7.4999999999999997E-2</c:v>
                </c:pt>
                <c:pt idx="1125">
                  <c:v>7.3999999999999996E-2</c:v>
                </c:pt>
                <c:pt idx="1126">
                  <c:v>7.2999999999999995E-2</c:v>
                </c:pt>
                <c:pt idx="1127">
                  <c:v>7.1999999999999995E-2</c:v>
                </c:pt>
                <c:pt idx="1128">
                  <c:v>7.0999999999999994E-2</c:v>
                </c:pt>
                <c:pt idx="1129">
                  <c:v>7.0000000000000007E-2</c:v>
                </c:pt>
                <c:pt idx="1130">
                  <c:v>6.9000000000000006E-2</c:v>
                </c:pt>
                <c:pt idx="1131">
                  <c:v>6.8000000000000005E-2</c:v>
                </c:pt>
                <c:pt idx="1132">
                  <c:v>6.7000000000000004E-2</c:v>
                </c:pt>
                <c:pt idx="1133">
                  <c:v>6.6000000000000003E-2</c:v>
                </c:pt>
                <c:pt idx="1134">
                  <c:v>6.5000000000000002E-2</c:v>
                </c:pt>
                <c:pt idx="1135">
                  <c:v>6.4000000000000001E-2</c:v>
                </c:pt>
                <c:pt idx="1136">
                  <c:v>6.3E-2</c:v>
                </c:pt>
                <c:pt idx="1137">
                  <c:v>6.2E-2</c:v>
                </c:pt>
                <c:pt idx="1138">
                  <c:v>6.0999999999999999E-2</c:v>
                </c:pt>
                <c:pt idx="1139">
                  <c:v>0.06</c:v>
                </c:pt>
                <c:pt idx="1140">
                  <c:v>5.8999999999999997E-2</c:v>
                </c:pt>
                <c:pt idx="1141">
                  <c:v>5.8000000000000003E-2</c:v>
                </c:pt>
                <c:pt idx="1142">
                  <c:v>5.7000000000000002E-2</c:v>
                </c:pt>
                <c:pt idx="1143">
                  <c:v>5.6000000000000001E-2</c:v>
                </c:pt>
                <c:pt idx="1144">
                  <c:v>5.5E-2</c:v>
                </c:pt>
                <c:pt idx="1145">
                  <c:v>5.3999999999999999E-2</c:v>
                </c:pt>
                <c:pt idx="1146">
                  <c:v>5.2999999999999999E-2</c:v>
                </c:pt>
                <c:pt idx="1147">
                  <c:v>5.1999999999999998E-2</c:v>
                </c:pt>
                <c:pt idx="1148">
                  <c:v>5.0999999999999997E-2</c:v>
                </c:pt>
                <c:pt idx="1149">
                  <c:v>0.05</c:v>
                </c:pt>
                <c:pt idx="1150">
                  <c:v>4.9000000000000002E-2</c:v>
                </c:pt>
                <c:pt idx="1151">
                  <c:v>4.8000000000000001E-2</c:v>
                </c:pt>
                <c:pt idx="1152">
                  <c:v>4.7E-2</c:v>
                </c:pt>
                <c:pt idx="1153">
                  <c:v>4.5999999999999999E-2</c:v>
                </c:pt>
                <c:pt idx="1154">
                  <c:v>4.4999999999999998E-2</c:v>
                </c:pt>
                <c:pt idx="1155">
                  <c:v>4.3999999999999997E-2</c:v>
                </c:pt>
                <c:pt idx="1156">
                  <c:v>4.2999999999999997E-2</c:v>
                </c:pt>
                <c:pt idx="1157">
                  <c:v>4.2000000000000003E-2</c:v>
                </c:pt>
                <c:pt idx="1158">
                  <c:v>4.1000000000000002E-2</c:v>
                </c:pt>
                <c:pt idx="1159">
                  <c:v>0.04</c:v>
                </c:pt>
                <c:pt idx="1160">
                  <c:v>3.9E-2</c:v>
                </c:pt>
                <c:pt idx="1161">
                  <c:v>3.7999999999999999E-2</c:v>
                </c:pt>
                <c:pt idx="1162">
                  <c:v>3.6999999999999998E-2</c:v>
                </c:pt>
                <c:pt idx="1163">
                  <c:v>3.5999999999999997E-2</c:v>
                </c:pt>
                <c:pt idx="1164">
                  <c:v>3.5000000000000003E-2</c:v>
                </c:pt>
                <c:pt idx="1165">
                  <c:v>3.4000000000000002E-2</c:v>
                </c:pt>
                <c:pt idx="1166">
                  <c:v>3.3000000000000002E-2</c:v>
                </c:pt>
                <c:pt idx="1167">
                  <c:v>3.2000000000000001E-2</c:v>
                </c:pt>
                <c:pt idx="1168">
                  <c:v>3.1E-2</c:v>
                </c:pt>
                <c:pt idx="1169">
                  <c:v>0.03</c:v>
                </c:pt>
                <c:pt idx="1170">
                  <c:v>2.9000000000000001E-2</c:v>
                </c:pt>
                <c:pt idx="1171">
                  <c:v>2.8000000000000001E-2</c:v>
                </c:pt>
                <c:pt idx="1172">
                  <c:v>2.7E-2</c:v>
                </c:pt>
                <c:pt idx="1173">
                  <c:v>2.5999999999999999E-2</c:v>
                </c:pt>
                <c:pt idx="1174">
                  <c:v>2.5000000000000001E-2</c:v>
                </c:pt>
                <c:pt idx="1175">
                  <c:v>2.4E-2</c:v>
                </c:pt>
                <c:pt idx="1176">
                  <c:v>2.3E-2</c:v>
                </c:pt>
                <c:pt idx="1177">
                  <c:v>2.1999999999999999E-2</c:v>
                </c:pt>
                <c:pt idx="1178">
                  <c:v>2.1000000000000001E-2</c:v>
                </c:pt>
                <c:pt idx="1179">
                  <c:v>0.02</c:v>
                </c:pt>
                <c:pt idx="1180">
                  <c:v>1.9E-2</c:v>
                </c:pt>
                <c:pt idx="1181">
                  <c:v>1.7999999999999999E-2</c:v>
                </c:pt>
                <c:pt idx="1182">
                  <c:v>1.7000000000000001E-2</c:v>
                </c:pt>
                <c:pt idx="1183">
                  <c:v>1.6E-2</c:v>
                </c:pt>
                <c:pt idx="1184">
                  <c:v>1.4999999999999999E-2</c:v>
                </c:pt>
                <c:pt idx="1185">
                  <c:v>1.4E-2</c:v>
                </c:pt>
                <c:pt idx="1186">
                  <c:v>1.2999999999999999E-2</c:v>
                </c:pt>
                <c:pt idx="1187">
                  <c:v>1.2E-2</c:v>
                </c:pt>
                <c:pt idx="1188">
                  <c:v>1.0999999999999999E-2</c:v>
                </c:pt>
                <c:pt idx="1189">
                  <c:v>0.01</c:v>
                </c:pt>
                <c:pt idx="1190">
                  <c:v>8.9999999999999993E-3</c:v>
                </c:pt>
                <c:pt idx="1191">
                  <c:v>8.0000000000000002E-3</c:v>
                </c:pt>
                <c:pt idx="1192">
                  <c:v>7.0000000000000001E-3</c:v>
                </c:pt>
                <c:pt idx="1193">
                  <c:v>6.0000000000000001E-3</c:v>
                </c:pt>
                <c:pt idx="1194">
                  <c:v>5.0000000000000001E-3</c:v>
                </c:pt>
                <c:pt idx="1195">
                  <c:v>4.0000000000000001E-3</c:v>
                </c:pt>
                <c:pt idx="1196">
                  <c:v>3.0000000000000001E-3</c:v>
                </c:pt>
                <c:pt idx="1197">
                  <c:v>2E-3</c:v>
                </c:pt>
                <c:pt idx="1198">
                  <c:v>1E-3</c:v>
                </c:pt>
                <c:pt idx="1199">
                  <c:v>0</c:v>
                </c:pt>
                <c:pt idx="1200">
                  <c:v>-1E-3</c:v>
                </c:pt>
                <c:pt idx="1201">
                  <c:v>-2E-3</c:v>
                </c:pt>
                <c:pt idx="1202">
                  <c:v>-3.0000000000000001E-3</c:v>
                </c:pt>
                <c:pt idx="1203">
                  <c:v>-4.0000000000000001E-3</c:v>
                </c:pt>
                <c:pt idx="1204">
                  <c:v>-5.0000000000000001E-3</c:v>
                </c:pt>
                <c:pt idx="1205">
                  <c:v>-6.0000000000000001E-3</c:v>
                </c:pt>
                <c:pt idx="1206">
                  <c:v>-7.0000000000000001E-3</c:v>
                </c:pt>
                <c:pt idx="1207">
                  <c:v>-8.0000000000000002E-3</c:v>
                </c:pt>
                <c:pt idx="1208">
                  <c:v>-8.9999999999999993E-3</c:v>
                </c:pt>
                <c:pt idx="1209">
                  <c:v>-0.01</c:v>
                </c:pt>
                <c:pt idx="1210">
                  <c:v>-1.0999999999999999E-2</c:v>
                </c:pt>
                <c:pt idx="1211">
                  <c:v>-1.2E-2</c:v>
                </c:pt>
                <c:pt idx="1212">
                  <c:v>-1.2999999999999999E-2</c:v>
                </c:pt>
                <c:pt idx="1213">
                  <c:v>-1.4E-2</c:v>
                </c:pt>
                <c:pt idx="1214">
                  <c:v>-1.4999999999999999E-2</c:v>
                </c:pt>
                <c:pt idx="1215">
                  <c:v>-1.6E-2</c:v>
                </c:pt>
                <c:pt idx="1216">
                  <c:v>-1.7000000000000001E-2</c:v>
                </c:pt>
                <c:pt idx="1217">
                  <c:v>-1.7999999999999999E-2</c:v>
                </c:pt>
                <c:pt idx="1218">
                  <c:v>-1.9E-2</c:v>
                </c:pt>
                <c:pt idx="1219">
                  <c:v>-0.02</c:v>
                </c:pt>
                <c:pt idx="1220">
                  <c:v>-2.1000000000000001E-2</c:v>
                </c:pt>
                <c:pt idx="1221">
                  <c:v>-2.1999999999999999E-2</c:v>
                </c:pt>
                <c:pt idx="1222">
                  <c:v>-2.3E-2</c:v>
                </c:pt>
                <c:pt idx="1223">
                  <c:v>-2.4E-2</c:v>
                </c:pt>
                <c:pt idx="1224">
                  <c:v>-2.5000000000000001E-2</c:v>
                </c:pt>
                <c:pt idx="1225">
                  <c:v>-2.5999999999999999E-2</c:v>
                </c:pt>
                <c:pt idx="1226">
                  <c:v>-2.7E-2</c:v>
                </c:pt>
                <c:pt idx="1227">
                  <c:v>-2.8000000000000001E-2</c:v>
                </c:pt>
                <c:pt idx="1228">
                  <c:v>-2.9000000000000001E-2</c:v>
                </c:pt>
                <c:pt idx="1229">
                  <c:v>-0.03</c:v>
                </c:pt>
                <c:pt idx="1230">
                  <c:v>-3.1E-2</c:v>
                </c:pt>
                <c:pt idx="1231">
                  <c:v>-3.2000000000000001E-2</c:v>
                </c:pt>
                <c:pt idx="1232">
                  <c:v>-3.3000000000000002E-2</c:v>
                </c:pt>
                <c:pt idx="1233">
                  <c:v>-3.4000000000000002E-2</c:v>
                </c:pt>
                <c:pt idx="1234">
                  <c:v>-3.5000000000000003E-2</c:v>
                </c:pt>
                <c:pt idx="1235">
                  <c:v>-3.5999999999999997E-2</c:v>
                </c:pt>
                <c:pt idx="1236">
                  <c:v>-3.6999999999999998E-2</c:v>
                </c:pt>
                <c:pt idx="1237">
                  <c:v>-3.7999999999999999E-2</c:v>
                </c:pt>
                <c:pt idx="1238">
                  <c:v>-3.9E-2</c:v>
                </c:pt>
                <c:pt idx="1239">
                  <c:v>-0.04</c:v>
                </c:pt>
                <c:pt idx="1240">
                  <c:v>-4.1000000000000002E-2</c:v>
                </c:pt>
                <c:pt idx="1241">
                  <c:v>-4.2000000000000003E-2</c:v>
                </c:pt>
                <c:pt idx="1242">
                  <c:v>-4.2999999999999997E-2</c:v>
                </c:pt>
                <c:pt idx="1243">
                  <c:v>-4.3999999999999997E-2</c:v>
                </c:pt>
                <c:pt idx="1244">
                  <c:v>-4.4999999999999998E-2</c:v>
                </c:pt>
                <c:pt idx="1245">
                  <c:v>-4.5999999999999999E-2</c:v>
                </c:pt>
                <c:pt idx="1246">
                  <c:v>-4.7E-2</c:v>
                </c:pt>
                <c:pt idx="1247">
                  <c:v>-4.8000000000000001E-2</c:v>
                </c:pt>
                <c:pt idx="1248">
                  <c:v>-4.9000000000000002E-2</c:v>
                </c:pt>
                <c:pt idx="1249">
                  <c:v>-0.05</c:v>
                </c:pt>
                <c:pt idx="1250">
                  <c:v>-5.0999999999999997E-2</c:v>
                </c:pt>
                <c:pt idx="1251">
                  <c:v>-5.1999999999999998E-2</c:v>
                </c:pt>
                <c:pt idx="1252">
                  <c:v>-5.2999999999999999E-2</c:v>
                </c:pt>
                <c:pt idx="1253">
                  <c:v>-5.3999999999999999E-2</c:v>
                </c:pt>
                <c:pt idx="1254">
                  <c:v>-5.5E-2</c:v>
                </c:pt>
                <c:pt idx="1255">
                  <c:v>-5.6000000000000001E-2</c:v>
                </c:pt>
                <c:pt idx="1256">
                  <c:v>-5.7000000000000002E-2</c:v>
                </c:pt>
                <c:pt idx="1257">
                  <c:v>-5.8000000000000003E-2</c:v>
                </c:pt>
                <c:pt idx="1258">
                  <c:v>-5.8999999999999997E-2</c:v>
                </c:pt>
                <c:pt idx="1259">
                  <c:v>-0.06</c:v>
                </c:pt>
                <c:pt idx="1260">
                  <c:v>-6.0999999999999999E-2</c:v>
                </c:pt>
                <c:pt idx="1261">
                  <c:v>-6.2E-2</c:v>
                </c:pt>
                <c:pt idx="1262">
                  <c:v>-6.3E-2</c:v>
                </c:pt>
                <c:pt idx="1263">
                  <c:v>-6.4000000000000001E-2</c:v>
                </c:pt>
                <c:pt idx="1264">
                  <c:v>-6.5000000000000002E-2</c:v>
                </c:pt>
                <c:pt idx="1265">
                  <c:v>-6.6000000000000003E-2</c:v>
                </c:pt>
                <c:pt idx="1266">
                  <c:v>-6.7000000000000004E-2</c:v>
                </c:pt>
                <c:pt idx="1267">
                  <c:v>-6.8000000000000005E-2</c:v>
                </c:pt>
                <c:pt idx="1268">
                  <c:v>-6.9000000000000006E-2</c:v>
                </c:pt>
                <c:pt idx="1269">
                  <c:v>-7.0000000000000007E-2</c:v>
                </c:pt>
                <c:pt idx="1270">
                  <c:v>-7.0999999999999994E-2</c:v>
                </c:pt>
                <c:pt idx="1271">
                  <c:v>-7.1999999999999995E-2</c:v>
                </c:pt>
                <c:pt idx="1272">
                  <c:v>-7.2999999999999995E-2</c:v>
                </c:pt>
                <c:pt idx="1273">
                  <c:v>-7.3999999999999996E-2</c:v>
                </c:pt>
                <c:pt idx="1274">
                  <c:v>-7.4999999999999997E-2</c:v>
                </c:pt>
                <c:pt idx="1275">
                  <c:v>-7.5999999999999998E-2</c:v>
                </c:pt>
                <c:pt idx="1276">
                  <c:v>-7.6999999999999999E-2</c:v>
                </c:pt>
                <c:pt idx="1277">
                  <c:v>-7.8E-2</c:v>
                </c:pt>
                <c:pt idx="1278">
                  <c:v>-7.9000000000000001E-2</c:v>
                </c:pt>
                <c:pt idx="1279">
                  <c:v>-0.08</c:v>
                </c:pt>
                <c:pt idx="1280">
                  <c:v>-8.1000000000000003E-2</c:v>
                </c:pt>
                <c:pt idx="1281">
                  <c:v>-8.2000000000000003E-2</c:v>
                </c:pt>
                <c:pt idx="1282">
                  <c:v>-8.3000000000000004E-2</c:v>
                </c:pt>
                <c:pt idx="1283">
                  <c:v>-8.4000000000000005E-2</c:v>
                </c:pt>
                <c:pt idx="1284">
                  <c:v>-8.5000000000000006E-2</c:v>
                </c:pt>
                <c:pt idx="1285">
                  <c:v>-8.5999999999999993E-2</c:v>
                </c:pt>
                <c:pt idx="1286">
                  <c:v>-8.6999999999999994E-2</c:v>
                </c:pt>
                <c:pt idx="1287">
                  <c:v>-8.7999999999999995E-2</c:v>
                </c:pt>
                <c:pt idx="1288">
                  <c:v>-8.8999999999999996E-2</c:v>
                </c:pt>
                <c:pt idx="1289">
                  <c:v>-0.09</c:v>
                </c:pt>
                <c:pt idx="1290">
                  <c:v>-9.0999999999999998E-2</c:v>
                </c:pt>
                <c:pt idx="1291">
                  <c:v>-9.1999999999999998E-2</c:v>
                </c:pt>
                <c:pt idx="1292">
                  <c:v>-9.2999999999999999E-2</c:v>
                </c:pt>
                <c:pt idx="1293">
                  <c:v>-9.4E-2</c:v>
                </c:pt>
                <c:pt idx="1294">
                  <c:v>-9.5000000000000001E-2</c:v>
                </c:pt>
                <c:pt idx="1295">
                  <c:v>-9.6000000000000002E-2</c:v>
                </c:pt>
                <c:pt idx="1296">
                  <c:v>-9.7000000000000003E-2</c:v>
                </c:pt>
                <c:pt idx="1297">
                  <c:v>-9.8000000000000004E-2</c:v>
                </c:pt>
                <c:pt idx="1298">
                  <c:v>-9.9000000000000005E-2</c:v>
                </c:pt>
                <c:pt idx="1299">
                  <c:v>-0.1</c:v>
                </c:pt>
                <c:pt idx="1300">
                  <c:v>-0.10100000000000001</c:v>
                </c:pt>
                <c:pt idx="1301">
                  <c:v>-0.10199999999999999</c:v>
                </c:pt>
                <c:pt idx="1302">
                  <c:v>-0.10299999999999999</c:v>
                </c:pt>
                <c:pt idx="1303">
                  <c:v>-0.104</c:v>
                </c:pt>
                <c:pt idx="1304">
                  <c:v>-0.105</c:v>
                </c:pt>
                <c:pt idx="1305">
                  <c:v>-0.106</c:v>
                </c:pt>
                <c:pt idx="1306">
                  <c:v>-0.107</c:v>
                </c:pt>
                <c:pt idx="1307">
                  <c:v>-0.108</c:v>
                </c:pt>
                <c:pt idx="1308">
                  <c:v>-0.109</c:v>
                </c:pt>
                <c:pt idx="1309">
                  <c:v>-0.11</c:v>
                </c:pt>
                <c:pt idx="1310">
                  <c:v>-0.111</c:v>
                </c:pt>
                <c:pt idx="1311">
                  <c:v>-0.112</c:v>
                </c:pt>
                <c:pt idx="1312">
                  <c:v>-0.113</c:v>
                </c:pt>
                <c:pt idx="1313">
                  <c:v>-0.114</c:v>
                </c:pt>
                <c:pt idx="1314">
                  <c:v>-0.115</c:v>
                </c:pt>
                <c:pt idx="1315">
                  <c:v>-0.11600000000000001</c:v>
                </c:pt>
                <c:pt idx="1316">
                  <c:v>-0.11700000000000001</c:v>
                </c:pt>
                <c:pt idx="1317">
                  <c:v>-0.11799999999999999</c:v>
                </c:pt>
                <c:pt idx="1318">
                  <c:v>-0.11899999999999999</c:v>
                </c:pt>
                <c:pt idx="1319">
                  <c:v>-0.12</c:v>
                </c:pt>
                <c:pt idx="1320">
                  <c:v>-0.121</c:v>
                </c:pt>
                <c:pt idx="1321">
                  <c:v>-0.122</c:v>
                </c:pt>
                <c:pt idx="1322">
                  <c:v>-0.123</c:v>
                </c:pt>
                <c:pt idx="1323">
                  <c:v>-0.124</c:v>
                </c:pt>
                <c:pt idx="1324">
                  <c:v>-0.125</c:v>
                </c:pt>
                <c:pt idx="1325">
                  <c:v>-0.126</c:v>
                </c:pt>
                <c:pt idx="1326">
                  <c:v>-0.127</c:v>
                </c:pt>
                <c:pt idx="1327">
                  <c:v>-0.128</c:v>
                </c:pt>
                <c:pt idx="1328">
                  <c:v>-0.129</c:v>
                </c:pt>
                <c:pt idx="1329">
                  <c:v>-0.13</c:v>
                </c:pt>
                <c:pt idx="1330">
                  <c:v>-0.13100000000000001</c:v>
                </c:pt>
                <c:pt idx="1331">
                  <c:v>-0.13200000000000001</c:v>
                </c:pt>
                <c:pt idx="1332">
                  <c:v>-0.13300000000000001</c:v>
                </c:pt>
                <c:pt idx="1333">
                  <c:v>-0.13400000000000001</c:v>
                </c:pt>
                <c:pt idx="1334">
                  <c:v>-0.13500000000000001</c:v>
                </c:pt>
                <c:pt idx="1335">
                  <c:v>-0.13600000000000001</c:v>
                </c:pt>
                <c:pt idx="1336">
                  <c:v>-0.13700000000000001</c:v>
                </c:pt>
                <c:pt idx="1337">
                  <c:v>-0.13800000000000001</c:v>
                </c:pt>
                <c:pt idx="1338">
                  <c:v>-0.13900000000000001</c:v>
                </c:pt>
                <c:pt idx="1339">
                  <c:v>-0.14000000000000001</c:v>
                </c:pt>
                <c:pt idx="1340">
                  <c:v>-0.14099999999999999</c:v>
                </c:pt>
                <c:pt idx="1341">
                  <c:v>-0.14199999999999999</c:v>
                </c:pt>
                <c:pt idx="1342">
                  <c:v>-0.14299999999999999</c:v>
                </c:pt>
                <c:pt idx="1343">
                  <c:v>-0.14399999999999999</c:v>
                </c:pt>
                <c:pt idx="1344">
                  <c:v>-0.14499999999999999</c:v>
                </c:pt>
                <c:pt idx="1345">
                  <c:v>-0.14599999999999999</c:v>
                </c:pt>
                <c:pt idx="1346">
                  <c:v>-0.14699999999999999</c:v>
                </c:pt>
                <c:pt idx="1347">
                  <c:v>-0.14799999999999999</c:v>
                </c:pt>
                <c:pt idx="1348">
                  <c:v>-0.14899999999999999</c:v>
                </c:pt>
                <c:pt idx="1349">
                  <c:v>-0.15</c:v>
                </c:pt>
                <c:pt idx="1350">
                  <c:v>-0.151</c:v>
                </c:pt>
                <c:pt idx="1351">
                  <c:v>-0.152</c:v>
                </c:pt>
                <c:pt idx="1352">
                  <c:v>-0.153</c:v>
                </c:pt>
                <c:pt idx="1353">
                  <c:v>-0.154</c:v>
                </c:pt>
                <c:pt idx="1354">
                  <c:v>-0.155</c:v>
                </c:pt>
                <c:pt idx="1355">
                  <c:v>-0.156</c:v>
                </c:pt>
                <c:pt idx="1356">
                  <c:v>-0.157</c:v>
                </c:pt>
                <c:pt idx="1357">
                  <c:v>-0.158</c:v>
                </c:pt>
                <c:pt idx="1358">
                  <c:v>-0.159</c:v>
                </c:pt>
                <c:pt idx="1359">
                  <c:v>-0.16</c:v>
                </c:pt>
                <c:pt idx="1360">
                  <c:v>-0.161</c:v>
                </c:pt>
                <c:pt idx="1361">
                  <c:v>-0.16200000000000001</c:v>
                </c:pt>
                <c:pt idx="1362">
                  <c:v>-0.16300000000000001</c:v>
                </c:pt>
                <c:pt idx="1363">
                  <c:v>-0.16400000000000001</c:v>
                </c:pt>
                <c:pt idx="1364">
                  <c:v>-0.16500000000000001</c:v>
                </c:pt>
                <c:pt idx="1365">
                  <c:v>-0.16600000000000001</c:v>
                </c:pt>
                <c:pt idx="1366">
                  <c:v>-0.16700000000000001</c:v>
                </c:pt>
                <c:pt idx="1367">
                  <c:v>-0.16800000000000001</c:v>
                </c:pt>
                <c:pt idx="1368">
                  <c:v>-0.16900000000000001</c:v>
                </c:pt>
                <c:pt idx="1369">
                  <c:v>-0.17</c:v>
                </c:pt>
                <c:pt idx="1370">
                  <c:v>-0.17100000000000001</c:v>
                </c:pt>
                <c:pt idx="1371">
                  <c:v>-0.17199999999999999</c:v>
                </c:pt>
                <c:pt idx="1372">
                  <c:v>-0.17299999999999999</c:v>
                </c:pt>
                <c:pt idx="1373">
                  <c:v>-0.17399999999999999</c:v>
                </c:pt>
                <c:pt idx="1374">
                  <c:v>-0.17499999999999999</c:v>
                </c:pt>
                <c:pt idx="1375">
                  <c:v>-0.17599999999999999</c:v>
                </c:pt>
                <c:pt idx="1376">
                  <c:v>-0.17699999999999999</c:v>
                </c:pt>
                <c:pt idx="1377">
                  <c:v>-0.17799999999999999</c:v>
                </c:pt>
                <c:pt idx="1378">
                  <c:v>-0.17899999999999999</c:v>
                </c:pt>
                <c:pt idx="1379">
                  <c:v>-0.18</c:v>
                </c:pt>
                <c:pt idx="1380">
                  <c:v>-0.18099999999999999</c:v>
                </c:pt>
                <c:pt idx="1381">
                  <c:v>-0.182</c:v>
                </c:pt>
                <c:pt idx="1382">
                  <c:v>-0.183</c:v>
                </c:pt>
                <c:pt idx="1383">
                  <c:v>-0.184</c:v>
                </c:pt>
                <c:pt idx="1384">
                  <c:v>-0.185</c:v>
                </c:pt>
                <c:pt idx="1385">
                  <c:v>-0.186</c:v>
                </c:pt>
                <c:pt idx="1386">
                  <c:v>-0.187</c:v>
                </c:pt>
                <c:pt idx="1387">
                  <c:v>-0.188</c:v>
                </c:pt>
                <c:pt idx="1388">
                  <c:v>-0.189</c:v>
                </c:pt>
                <c:pt idx="1389">
                  <c:v>-0.19</c:v>
                </c:pt>
                <c:pt idx="1390">
                  <c:v>-0.191</c:v>
                </c:pt>
                <c:pt idx="1391">
                  <c:v>-0.192</c:v>
                </c:pt>
                <c:pt idx="1392">
                  <c:v>-0.193</c:v>
                </c:pt>
                <c:pt idx="1393">
                  <c:v>-0.19400000000000001</c:v>
                </c:pt>
                <c:pt idx="1394">
                  <c:v>-0.19500000000000001</c:v>
                </c:pt>
                <c:pt idx="1395">
                  <c:v>-0.19600000000000001</c:v>
                </c:pt>
                <c:pt idx="1396">
                  <c:v>-0.19700000000000001</c:v>
                </c:pt>
                <c:pt idx="1397">
                  <c:v>-0.19800000000000001</c:v>
                </c:pt>
                <c:pt idx="1398">
                  <c:v>-0.19900000000000001</c:v>
                </c:pt>
                <c:pt idx="1399">
                  <c:v>-0.2</c:v>
                </c:pt>
              </c:numCache>
            </c:numRef>
          </c:xVal>
          <c:yVal>
            <c:numRef>
              <c:f>('FDH wo fructose'!$L$23:$L$149,'FDH wo fructose'!$I$150:$I$722,'FDH wo fructose'!$I$725:$I$1424)</c:f>
              <c:numCache>
                <c:formatCode>0.00</c:formatCode>
                <c:ptCount val="1400"/>
                <c:pt idx="0">
                  <c:v>-6.3450704225352119</c:v>
                </c:pt>
                <c:pt idx="1">
                  <c:v>-6.2661971830985923</c:v>
                </c:pt>
                <c:pt idx="2">
                  <c:v>-6.2042253521126769</c:v>
                </c:pt>
                <c:pt idx="3">
                  <c:v>-6.1436619718309862</c:v>
                </c:pt>
                <c:pt idx="4">
                  <c:v>-6.0887323943661977</c:v>
                </c:pt>
                <c:pt idx="5">
                  <c:v>-6.0366197183098604</c:v>
                </c:pt>
                <c:pt idx="6">
                  <c:v>-5.9873239436619725</c:v>
                </c:pt>
                <c:pt idx="7">
                  <c:v>-5.9408450704225348</c:v>
                </c:pt>
                <c:pt idx="8">
                  <c:v>-5.894366197183099</c:v>
                </c:pt>
                <c:pt idx="9">
                  <c:v>-5.852112676056338</c:v>
                </c:pt>
                <c:pt idx="10">
                  <c:v>-5.8098591549295788</c:v>
                </c:pt>
                <c:pt idx="11">
                  <c:v>-5.7605633802816909</c:v>
                </c:pt>
                <c:pt idx="12">
                  <c:v>-5.7225352112676058</c:v>
                </c:pt>
                <c:pt idx="13">
                  <c:v>-5.6788732394366201</c:v>
                </c:pt>
                <c:pt idx="14">
                  <c:v>-5.6380281690140848</c:v>
                </c:pt>
                <c:pt idx="15">
                  <c:v>-5.5985915492957758</c:v>
                </c:pt>
                <c:pt idx="16">
                  <c:v>-5.5577464788732396</c:v>
                </c:pt>
                <c:pt idx="17">
                  <c:v>-5.5197183098591553</c:v>
                </c:pt>
                <c:pt idx="18">
                  <c:v>-5.4760563380281688</c:v>
                </c:pt>
                <c:pt idx="19">
                  <c:v>-5.4408450704225357</c:v>
                </c:pt>
                <c:pt idx="20">
                  <c:v>-5.4014084507042259</c:v>
                </c:pt>
                <c:pt idx="21">
                  <c:v>-5.3633802816901417</c:v>
                </c:pt>
                <c:pt idx="22">
                  <c:v>-5.3267605633802821</c:v>
                </c:pt>
                <c:pt idx="23">
                  <c:v>-5.2887323943661979</c:v>
                </c:pt>
                <c:pt idx="24">
                  <c:v>-5.2521126760563384</c:v>
                </c:pt>
                <c:pt idx="25">
                  <c:v>-5.2140845070422541</c:v>
                </c:pt>
                <c:pt idx="26">
                  <c:v>-5.1774647887323946</c:v>
                </c:pt>
                <c:pt idx="27">
                  <c:v>-5.1408450704225359</c:v>
                </c:pt>
                <c:pt idx="28">
                  <c:v>-5.1042253521126764</c:v>
                </c:pt>
                <c:pt idx="29">
                  <c:v>-5.0690140845070424</c:v>
                </c:pt>
                <c:pt idx="30">
                  <c:v>-5.0323943661971837</c:v>
                </c:pt>
                <c:pt idx="31">
                  <c:v>-4.9971830985915489</c:v>
                </c:pt>
                <c:pt idx="32">
                  <c:v>-4.9619718309859158</c:v>
                </c:pt>
                <c:pt idx="33">
                  <c:v>-4.9281690140845074</c:v>
                </c:pt>
                <c:pt idx="34">
                  <c:v>-4.8929577464788734</c:v>
                </c:pt>
                <c:pt idx="35">
                  <c:v>-4.8577464788732403</c:v>
                </c:pt>
                <c:pt idx="36">
                  <c:v>-4.8253521126760566</c:v>
                </c:pt>
                <c:pt idx="37">
                  <c:v>-4.788732394366197</c:v>
                </c:pt>
                <c:pt idx="38">
                  <c:v>-4.7549295774647895</c:v>
                </c:pt>
                <c:pt idx="39">
                  <c:v>-4.7211267605633811</c:v>
                </c:pt>
                <c:pt idx="40">
                  <c:v>-4.6845070422535215</c:v>
                </c:pt>
                <c:pt idx="41">
                  <c:v>-4.6535211267605634</c:v>
                </c:pt>
                <c:pt idx="42">
                  <c:v>-4.6197183098591559</c:v>
                </c:pt>
                <c:pt idx="43">
                  <c:v>-4.5859154929577466</c:v>
                </c:pt>
                <c:pt idx="44">
                  <c:v>-4.5521126760563382</c:v>
                </c:pt>
                <c:pt idx="45">
                  <c:v>-4.5197183098591553</c:v>
                </c:pt>
                <c:pt idx="46">
                  <c:v>-4.4873239436619725</c:v>
                </c:pt>
                <c:pt idx="47">
                  <c:v>-4.4535211267605632</c:v>
                </c:pt>
                <c:pt idx="48">
                  <c:v>-4.422535211267606</c:v>
                </c:pt>
                <c:pt idx="49">
                  <c:v>-4.3929577464788734</c:v>
                </c:pt>
                <c:pt idx="50">
                  <c:v>-4.3619718309859152</c:v>
                </c:pt>
                <c:pt idx="51">
                  <c:v>-4.3267605633802813</c:v>
                </c:pt>
                <c:pt idx="52">
                  <c:v>-4.295774647887324</c:v>
                </c:pt>
                <c:pt idx="53">
                  <c:v>-4.2633802816901412</c:v>
                </c:pt>
                <c:pt idx="54">
                  <c:v>-4.2323943661971839</c:v>
                </c:pt>
                <c:pt idx="55">
                  <c:v>-4.2000000000000011</c:v>
                </c:pt>
                <c:pt idx="56">
                  <c:v>-4.1718309859154932</c:v>
                </c:pt>
                <c:pt idx="57">
                  <c:v>-4.1394366197183103</c:v>
                </c:pt>
                <c:pt idx="58">
                  <c:v>-4.1042253521126764</c:v>
                </c:pt>
                <c:pt idx="59">
                  <c:v>-4.0746478873239438</c:v>
                </c:pt>
                <c:pt idx="60">
                  <c:v>-4.0450704225352112</c:v>
                </c:pt>
                <c:pt idx="61">
                  <c:v>-4.0126760563380293</c:v>
                </c:pt>
                <c:pt idx="62">
                  <c:v>-3.9873239436619716</c:v>
                </c:pt>
                <c:pt idx="63">
                  <c:v>-3.9535211267605637</c:v>
                </c:pt>
                <c:pt idx="64">
                  <c:v>-3.9239436619718315</c:v>
                </c:pt>
                <c:pt idx="65">
                  <c:v>-3.8915492957746483</c:v>
                </c:pt>
                <c:pt idx="66">
                  <c:v>-3.8633802816901408</c:v>
                </c:pt>
                <c:pt idx="67">
                  <c:v>-3.8309859154929584</c:v>
                </c:pt>
                <c:pt idx="68">
                  <c:v>-3.8028169014084514</c:v>
                </c:pt>
                <c:pt idx="69">
                  <c:v>-3.7732394366197188</c:v>
                </c:pt>
                <c:pt idx="70">
                  <c:v>-3.7422535211267607</c:v>
                </c:pt>
                <c:pt idx="71">
                  <c:v>-3.7112676056338034</c:v>
                </c:pt>
                <c:pt idx="72">
                  <c:v>-3.6802816901408453</c:v>
                </c:pt>
                <c:pt idx="73">
                  <c:v>-3.6507042253521127</c:v>
                </c:pt>
                <c:pt idx="74">
                  <c:v>-3.6225352112676057</c:v>
                </c:pt>
                <c:pt idx="75">
                  <c:v>-3.5929577464788736</c:v>
                </c:pt>
                <c:pt idx="76">
                  <c:v>-3.5661971830985926</c:v>
                </c:pt>
                <c:pt idx="77">
                  <c:v>-3.535211267605634</c:v>
                </c:pt>
                <c:pt idx="78">
                  <c:v>-3.5084507042253517</c:v>
                </c:pt>
                <c:pt idx="79">
                  <c:v>-3.4760563380281697</c:v>
                </c:pt>
                <c:pt idx="80">
                  <c:v>-3.4492957746478874</c:v>
                </c:pt>
                <c:pt idx="81">
                  <c:v>-3.4197183098591553</c:v>
                </c:pt>
                <c:pt idx="82">
                  <c:v>-3.3915492957746478</c:v>
                </c:pt>
                <c:pt idx="83">
                  <c:v>-3.3633802816901408</c:v>
                </c:pt>
                <c:pt idx="84">
                  <c:v>-3.3338028169014087</c:v>
                </c:pt>
                <c:pt idx="85">
                  <c:v>-3.3056338028169017</c:v>
                </c:pt>
                <c:pt idx="86">
                  <c:v>-3.2774647887323951</c:v>
                </c:pt>
                <c:pt idx="87">
                  <c:v>-3.2478873239436621</c:v>
                </c:pt>
                <c:pt idx="88">
                  <c:v>-3.2197183098591551</c:v>
                </c:pt>
                <c:pt idx="89">
                  <c:v>-3.1929577464788736</c:v>
                </c:pt>
                <c:pt idx="90">
                  <c:v>-3.1633802816901415</c:v>
                </c:pt>
                <c:pt idx="91">
                  <c:v>-3.1366197183098596</c:v>
                </c:pt>
                <c:pt idx="92">
                  <c:v>-3.1084507042253526</c:v>
                </c:pt>
                <c:pt idx="93">
                  <c:v>-3.0788732394366201</c:v>
                </c:pt>
                <c:pt idx="94">
                  <c:v>-3.0492957746478879</c:v>
                </c:pt>
                <c:pt idx="95">
                  <c:v>-3.0211267605633805</c:v>
                </c:pt>
                <c:pt idx="96">
                  <c:v>-2.9971830985915493</c:v>
                </c:pt>
                <c:pt idx="97">
                  <c:v>-2.9676056338028172</c:v>
                </c:pt>
                <c:pt idx="98">
                  <c:v>-2.9394366197183102</c:v>
                </c:pt>
                <c:pt idx="99">
                  <c:v>-2.9126760563380287</c:v>
                </c:pt>
                <c:pt idx="100">
                  <c:v>-2.8859154929577469</c:v>
                </c:pt>
                <c:pt idx="101">
                  <c:v>-2.8535211267605636</c:v>
                </c:pt>
                <c:pt idx="102">
                  <c:v>-2.8281690140845073</c:v>
                </c:pt>
                <c:pt idx="103">
                  <c:v>-2.8042253521126761</c:v>
                </c:pt>
                <c:pt idx="104">
                  <c:v>-2.7732394366197184</c:v>
                </c:pt>
                <c:pt idx="105">
                  <c:v>-2.7478873239436621</c:v>
                </c:pt>
                <c:pt idx="106">
                  <c:v>-2.7211267605633807</c:v>
                </c:pt>
                <c:pt idx="107">
                  <c:v>-2.6915492957746485</c:v>
                </c:pt>
                <c:pt idx="108">
                  <c:v>-2.6661971830985918</c:v>
                </c:pt>
                <c:pt idx="109">
                  <c:v>-2.6366197183098596</c:v>
                </c:pt>
                <c:pt idx="110">
                  <c:v>-2.6098591549295778</c:v>
                </c:pt>
                <c:pt idx="111">
                  <c:v>-2.5816901408450708</c:v>
                </c:pt>
                <c:pt idx="112">
                  <c:v>-2.5521126760563382</c:v>
                </c:pt>
                <c:pt idx="113">
                  <c:v>-2.5253521126760563</c:v>
                </c:pt>
                <c:pt idx="114">
                  <c:v>-2.4971830985915497</c:v>
                </c:pt>
                <c:pt idx="115">
                  <c:v>-2.4690140845070423</c:v>
                </c:pt>
                <c:pt idx="116">
                  <c:v>-2.4436619718309864</c:v>
                </c:pt>
                <c:pt idx="117">
                  <c:v>-2.4126760563380283</c:v>
                </c:pt>
                <c:pt idx="118">
                  <c:v>-2.3845070422535208</c:v>
                </c:pt>
                <c:pt idx="119">
                  <c:v>-2.3563380281690143</c:v>
                </c:pt>
                <c:pt idx="120">
                  <c:v>-2.3281690140845073</c:v>
                </c:pt>
                <c:pt idx="121">
                  <c:v>-2.2971830985915496</c:v>
                </c:pt>
                <c:pt idx="122">
                  <c:v>-2.2690140845070426</c:v>
                </c:pt>
                <c:pt idx="123">
                  <c:v>-2.2422535211267607</c:v>
                </c:pt>
                <c:pt idx="124">
                  <c:v>-2.2126760563380281</c:v>
                </c:pt>
                <c:pt idx="125">
                  <c:v>-2.183098591549296</c:v>
                </c:pt>
                <c:pt idx="126">
                  <c:v>-2.1535211267605638</c:v>
                </c:pt>
                <c:pt idx="127">
                  <c:v>-2.0802816901408452</c:v>
                </c:pt>
                <c:pt idx="128">
                  <c:v>-2.0309859154929577</c:v>
                </c:pt>
                <c:pt idx="129">
                  <c:v>-1.9788732394366197</c:v>
                </c:pt>
                <c:pt idx="130">
                  <c:v>-1.926760563380282</c:v>
                </c:pt>
                <c:pt idx="131">
                  <c:v>-1.8718309859154934</c:v>
                </c:pt>
                <c:pt idx="132">
                  <c:v>-1.8267605633802819</c:v>
                </c:pt>
                <c:pt idx="133">
                  <c:v>-1.7690140845070426</c:v>
                </c:pt>
                <c:pt idx="134">
                  <c:v>-1.7239436619718314</c:v>
                </c:pt>
                <c:pt idx="135">
                  <c:v>-1.6676056338028171</c:v>
                </c:pt>
                <c:pt idx="136">
                  <c:v>-1.6281690140845073</c:v>
                </c:pt>
                <c:pt idx="137">
                  <c:v>-1.5690140845070424</c:v>
                </c:pt>
                <c:pt idx="138">
                  <c:v>-1.5211267605633805</c:v>
                </c:pt>
                <c:pt idx="139">
                  <c:v>-1.4676056338028169</c:v>
                </c:pt>
                <c:pt idx="140">
                  <c:v>-1.419718309859155</c:v>
                </c:pt>
                <c:pt idx="141">
                  <c:v>-1.3681690140845071</c:v>
                </c:pt>
                <c:pt idx="142">
                  <c:v>-1.3159154929577466</c:v>
                </c:pt>
                <c:pt idx="143">
                  <c:v>-1.2622535211267607</c:v>
                </c:pt>
                <c:pt idx="144">
                  <c:v>-1.2132394366197186</c:v>
                </c:pt>
                <c:pt idx="145">
                  <c:v>-1.1612676056338029</c:v>
                </c:pt>
                <c:pt idx="146">
                  <c:v>-1.1132394366197185</c:v>
                </c:pt>
                <c:pt idx="147">
                  <c:v>-1.0559154929577468</c:v>
                </c:pt>
                <c:pt idx="148">
                  <c:v>-1.0111267605633802</c:v>
                </c:pt>
                <c:pt idx="149">
                  <c:v>-0.95239436619718321</c:v>
                </c:pt>
                <c:pt idx="150">
                  <c:v>-0.9019718309859156</c:v>
                </c:pt>
                <c:pt idx="151">
                  <c:v>-0.83971830985915497</c:v>
                </c:pt>
                <c:pt idx="152">
                  <c:v>-0.79478873239436632</c:v>
                </c:pt>
                <c:pt idx="153">
                  <c:v>-0.74338028169014092</c:v>
                </c:pt>
                <c:pt idx="154">
                  <c:v>-0.68478873239436633</c:v>
                </c:pt>
                <c:pt idx="155">
                  <c:v>-0.62676056338028185</c:v>
                </c:pt>
                <c:pt idx="156">
                  <c:v>-0.57788732394366193</c:v>
                </c:pt>
                <c:pt idx="157">
                  <c:v>-0.51563380281690152</c:v>
                </c:pt>
                <c:pt idx="158">
                  <c:v>-0.45887323943661973</c:v>
                </c:pt>
                <c:pt idx="159">
                  <c:v>-0.39704225352112682</c:v>
                </c:pt>
                <c:pt idx="160">
                  <c:v>-0.34591549295774648</c:v>
                </c:pt>
                <c:pt idx="161">
                  <c:v>-0.28281690140845067</c:v>
                </c:pt>
                <c:pt idx="162">
                  <c:v>-0.22084507042253523</c:v>
                </c:pt>
                <c:pt idx="163">
                  <c:v>-0.15464788732394369</c:v>
                </c:pt>
                <c:pt idx="164">
                  <c:v>-0.10111267605633804</c:v>
                </c:pt>
                <c:pt idx="165">
                  <c:v>-3.0408450704225352E-2</c:v>
                </c:pt>
                <c:pt idx="166">
                  <c:v>3.4704225352112678E-2</c:v>
                </c:pt>
                <c:pt idx="167">
                  <c:v>0.10652112676056338</c:v>
                </c:pt>
                <c:pt idx="168">
                  <c:v>0.19239436619718311</c:v>
                </c:pt>
                <c:pt idx="169">
                  <c:v>0.24323943661971828</c:v>
                </c:pt>
                <c:pt idx="170">
                  <c:v>0.31028169014084511</c:v>
                </c:pt>
                <c:pt idx="171">
                  <c:v>0.38492957746478879</c:v>
                </c:pt>
                <c:pt idx="172">
                  <c:v>0.45</c:v>
                </c:pt>
                <c:pt idx="173">
                  <c:v>0.53</c:v>
                </c:pt>
                <c:pt idx="174">
                  <c:v>0.59732394366197195</c:v>
                </c:pt>
                <c:pt idx="175">
                  <c:v>0.68577464788732412</c:v>
                </c:pt>
                <c:pt idx="176">
                  <c:v>0.75295774647887326</c:v>
                </c:pt>
                <c:pt idx="177">
                  <c:v>0.83676056338028171</c:v>
                </c:pt>
                <c:pt idx="178">
                  <c:v>0.91845070422535224</c:v>
                </c:pt>
                <c:pt idx="179">
                  <c:v>1.0080281690140844</c:v>
                </c:pt>
                <c:pt idx="180">
                  <c:v>1.0807042253521126</c:v>
                </c:pt>
                <c:pt idx="181">
                  <c:v>1.1801408450704227</c:v>
                </c:pt>
                <c:pt idx="182">
                  <c:v>1.2684507042253523</c:v>
                </c:pt>
                <c:pt idx="183">
                  <c:v>1.3661971830985915</c:v>
                </c:pt>
                <c:pt idx="184">
                  <c:v>1.4521126760563381</c:v>
                </c:pt>
                <c:pt idx="185">
                  <c:v>1.5478873239436621</c:v>
                </c:pt>
                <c:pt idx="186">
                  <c:v>1.6352112676056338</c:v>
                </c:pt>
                <c:pt idx="187">
                  <c:v>1.7436619718309863</c:v>
                </c:pt>
                <c:pt idx="188">
                  <c:v>1.8295774647887324</c:v>
                </c:pt>
                <c:pt idx="189">
                  <c:v>1.9408450704225355</c:v>
                </c:pt>
                <c:pt idx="190">
                  <c:v>2.0464788732394368</c:v>
                </c:pt>
                <c:pt idx="191">
                  <c:v>2.1676056338028169</c:v>
                </c:pt>
                <c:pt idx="192">
                  <c:v>2.2591549295774653</c:v>
                </c:pt>
                <c:pt idx="193">
                  <c:v>2.3788732394366203</c:v>
                </c:pt>
                <c:pt idx="194">
                  <c:v>2.4915492957746483</c:v>
                </c:pt>
                <c:pt idx="195">
                  <c:v>2.619718309859155</c:v>
                </c:pt>
                <c:pt idx="196">
                  <c:v>2.7211267605633807</c:v>
                </c:pt>
                <c:pt idx="197">
                  <c:v>2.8577464788732398</c:v>
                </c:pt>
                <c:pt idx="198">
                  <c:v>2.9788732394366204</c:v>
                </c:pt>
                <c:pt idx="199">
                  <c:v>3.126760563380282</c:v>
                </c:pt>
                <c:pt idx="200">
                  <c:v>3.5690140845070419</c:v>
                </c:pt>
                <c:pt idx="201">
                  <c:v>3.5126760563380284</c:v>
                </c:pt>
                <c:pt idx="202">
                  <c:v>3.5957746478873247</c:v>
                </c:pt>
                <c:pt idx="203">
                  <c:v>3.7140845070422537</c:v>
                </c:pt>
                <c:pt idx="204">
                  <c:v>3.8464788732394362</c:v>
                </c:pt>
                <c:pt idx="205">
                  <c:v>3.9816901408450707</c:v>
                </c:pt>
                <c:pt idx="206">
                  <c:v>4.1183098591549294</c:v>
                </c:pt>
                <c:pt idx="207">
                  <c:v>4.2661971830985923</c:v>
                </c:pt>
                <c:pt idx="208">
                  <c:v>4.4084507042253529</c:v>
                </c:pt>
                <c:pt idx="209">
                  <c:v>4.5704225352112671</c:v>
                </c:pt>
                <c:pt idx="210">
                  <c:v>4.7211267605633811</c:v>
                </c:pt>
                <c:pt idx="211">
                  <c:v>4.880281690140845</c:v>
                </c:pt>
                <c:pt idx="212">
                  <c:v>5.0366197183098604</c:v>
                </c:pt>
                <c:pt idx="213">
                  <c:v>5.2014084507042257</c:v>
                </c:pt>
                <c:pt idx="214">
                  <c:v>5.3563380281690138</c:v>
                </c:pt>
                <c:pt idx="215">
                  <c:v>5.5295774647887326</c:v>
                </c:pt>
                <c:pt idx="216">
                  <c:v>5.7169014084507044</c:v>
                </c:pt>
                <c:pt idx="217">
                  <c:v>5.8985915492957757</c:v>
                </c:pt>
                <c:pt idx="218">
                  <c:v>6.0676056338028177</c:v>
                </c:pt>
                <c:pt idx="219">
                  <c:v>6.2478873239436625</c:v>
                </c:pt>
                <c:pt idx="220">
                  <c:v>6.4169014084507037</c:v>
                </c:pt>
                <c:pt idx="221">
                  <c:v>6.6169014084507047</c:v>
                </c:pt>
                <c:pt idx="222">
                  <c:v>6.7985915492957751</c:v>
                </c:pt>
                <c:pt idx="223">
                  <c:v>6.9943661971830995</c:v>
                </c:pt>
                <c:pt idx="224">
                  <c:v>7.1788732394366193</c:v>
                </c:pt>
                <c:pt idx="225">
                  <c:v>7.3943661971830981</c:v>
                </c:pt>
                <c:pt idx="226">
                  <c:v>7.5943661971830991</c:v>
                </c:pt>
                <c:pt idx="227">
                  <c:v>7.7929577464788728</c:v>
                </c:pt>
                <c:pt idx="228">
                  <c:v>7.9845070422535231</c:v>
                </c:pt>
                <c:pt idx="229">
                  <c:v>8.2070422535211272</c:v>
                </c:pt>
                <c:pt idx="230">
                  <c:v>8.4070422535211264</c:v>
                </c:pt>
                <c:pt idx="231">
                  <c:v>8.6281690140845075</c:v>
                </c:pt>
                <c:pt idx="232">
                  <c:v>8.9577464788732399</c:v>
                </c:pt>
                <c:pt idx="233">
                  <c:v>9.126760563380282</c:v>
                </c:pt>
                <c:pt idx="234">
                  <c:v>9.326760563380283</c:v>
                </c:pt>
                <c:pt idx="235">
                  <c:v>9.5492957746478897</c:v>
                </c:pt>
                <c:pt idx="236">
                  <c:v>9.76056338028169</c:v>
                </c:pt>
                <c:pt idx="237">
                  <c:v>9.9746478873239433</c:v>
                </c:pt>
                <c:pt idx="238">
                  <c:v>10.198591549295775</c:v>
                </c:pt>
                <c:pt idx="239">
                  <c:v>10.442253521126762</c:v>
                </c:pt>
                <c:pt idx="240">
                  <c:v>10.659154929577467</c:v>
                </c:pt>
                <c:pt idx="241">
                  <c:v>10.905633802816904</c:v>
                </c:pt>
                <c:pt idx="242">
                  <c:v>11.139436619718312</c:v>
                </c:pt>
                <c:pt idx="243">
                  <c:v>11.384507042253521</c:v>
                </c:pt>
                <c:pt idx="244">
                  <c:v>11.61267605633803</c:v>
                </c:pt>
                <c:pt idx="245">
                  <c:v>11.859154929577468</c:v>
                </c:pt>
                <c:pt idx="246">
                  <c:v>12.119718309859156</c:v>
                </c:pt>
                <c:pt idx="247">
                  <c:v>12.385915492957746</c:v>
                </c:pt>
                <c:pt idx="248">
                  <c:v>12.636619718309861</c:v>
                </c:pt>
                <c:pt idx="249">
                  <c:v>12.891549295774649</c:v>
                </c:pt>
                <c:pt idx="250">
                  <c:v>13.136619718309859</c:v>
                </c:pt>
                <c:pt idx="251">
                  <c:v>13.390140845070423</c:v>
                </c:pt>
                <c:pt idx="252">
                  <c:v>13.616901408450705</c:v>
                </c:pt>
                <c:pt idx="253">
                  <c:v>13.887323943661974</c:v>
                </c:pt>
                <c:pt idx="254">
                  <c:v>14.154929577464788</c:v>
                </c:pt>
                <c:pt idx="255">
                  <c:v>14.3943661971831</c:v>
                </c:pt>
                <c:pt idx="256">
                  <c:v>14.647887323943664</c:v>
                </c:pt>
                <c:pt idx="257">
                  <c:v>14.94366197183099</c:v>
                </c:pt>
                <c:pt idx="258">
                  <c:v>15.19718309859155</c:v>
                </c:pt>
                <c:pt idx="259">
                  <c:v>15.492957746478876</c:v>
                </c:pt>
                <c:pt idx="260">
                  <c:v>15.732394366197184</c:v>
                </c:pt>
                <c:pt idx="261">
                  <c:v>16.042253521126764</c:v>
                </c:pt>
                <c:pt idx="262">
                  <c:v>16.309859154929576</c:v>
                </c:pt>
                <c:pt idx="263">
                  <c:v>16.591549295774648</c:v>
                </c:pt>
                <c:pt idx="264">
                  <c:v>16.774647887323944</c:v>
                </c:pt>
                <c:pt idx="265">
                  <c:v>17.140845070422536</c:v>
                </c:pt>
                <c:pt idx="266">
                  <c:v>17.422535211267604</c:v>
                </c:pt>
                <c:pt idx="267">
                  <c:v>17.704225352112676</c:v>
                </c:pt>
                <c:pt idx="268">
                  <c:v>17.971830985915496</c:v>
                </c:pt>
                <c:pt idx="269">
                  <c:v>18.323943661971832</c:v>
                </c:pt>
                <c:pt idx="270">
                  <c:v>18.577464788732396</c:v>
                </c:pt>
                <c:pt idx="271">
                  <c:v>18.859154929577468</c:v>
                </c:pt>
                <c:pt idx="272">
                  <c:v>19.140845070422536</c:v>
                </c:pt>
                <c:pt idx="273">
                  <c:v>19.422535211267608</c:v>
                </c:pt>
                <c:pt idx="274">
                  <c:v>19.732394366197184</c:v>
                </c:pt>
                <c:pt idx="275">
                  <c:v>20.042253521126764</c:v>
                </c:pt>
                <c:pt idx="276">
                  <c:v>20.295774647887328</c:v>
                </c:pt>
                <c:pt idx="277">
                  <c:v>20.591549295774648</c:v>
                </c:pt>
                <c:pt idx="278">
                  <c:v>20.87323943661972</c:v>
                </c:pt>
                <c:pt idx="279">
                  <c:v>21.154929577464792</c:v>
                </c:pt>
                <c:pt idx="280">
                  <c:v>21.464788732394368</c:v>
                </c:pt>
                <c:pt idx="281">
                  <c:v>21.774647887323948</c:v>
                </c:pt>
                <c:pt idx="282">
                  <c:v>22.028169014084511</c:v>
                </c:pt>
                <c:pt idx="283">
                  <c:v>22.338028169014084</c:v>
                </c:pt>
                <c:pt idx="284">
                  <c:v>22.577464788732396</c:v>
                </c:pt>
                <c:pt idx="285">
                  <c:v>22.887323943661976</c:v>
                </c:pt>
                <c:pt idx="286">
                  <c:v>23.140845070422536</c:v>
                </c:pt>
                <c:pt idx="287">
                  <c:v>23.422535211267608</c:v>
                </c:pt>
                <c:pt idx="288">
                  <c:v>23.661971830985916</c:v>
                </c:pt>
                <c:pt idx="289">
                  <c:v>23.957746478873243</c:v>
                </c:pt>
                <c:pt idx="290">
                  <c:v>24.197183098591552</c:v>
                </c:pt>
                <c:pt idx="291">
                  <c:v>24.492957746478876</c:v>
                </c:pt>
                <c:pt idx="292">
                  <c:v>24.760563380281692</c:v>
                </c:pt>
                <c:pt idx="293">
                  <c:v>25</c:v>
                </c:pt>
                <c:pt idx="294">
                  <c:v>25.1830985915493</c:v>
                </c:pt>
                <c:pt idx="295">
                  <c:v>25.464788732394368</c:v>
                </c:pt>
                <c:pt idx="296">
                  <c:v>25.887323943661976</c:v>
                </c:pt>
                <c:pt idx="297">
                  <c:v>26.028169014084508</c:v>
                </c:pt>
                <c:pt idx="298">
                  <c:v>26.211267605633804</c:v>
                </c:pt>
                <c:pt idx="299">
                  <c:v>26.422535211267608</c:v>
                </c:pt>
                <c:pt idx="300">
                  <c:v>26.676056338028172</c:v>
                </c:pt>
                <c:pt idx="301">
                  <c:v>26.859154929577464</c:v>
                </c:pt>
                <c:pt idx="302">
                  <c:v>27.000000000000004</c:v>
                </c:pt>
                <c:pt idx="303">
                  <c:v>27.154929577464792</c:v>
                </c:pt>
                <c:pt idx="304">
                  <c:v>27.323943661971835</c:v>
                </c:pt>
                <c:pt idx="305">
                  <c:v>27.661971830985919</c:v>
                </c:pt>
                <c:pt idx="306">
                  <c:v>27.70422535211268</c:v>
                </c:pt>
                <c:pt idx="307">
                  <c:v>27.845070422535212</c:v>
                </c:pt>
                <c:pt idx="308">
                  <c:v>27.985915492957751</c:v>
                </c:pt>
                <c:pt idx="309">
                  <c:v>28.211267605633807</c:v>
                </c:pt>
                <c:pt idx="310">
                  <c:v>28.239436619718312</c:v>
                </c:pt>
                <c:pt idx="311">
                  <c:v>28.323943661971828</c:v>
                </c:pt>
                <c:pt idx="312">
                  <c:v>28.464788732394368</c:v>
                </c:pt>
                <c:pt idx="313">
                  <c:v>28.535211267605639</c:v>
                </c:pt>
                <c:pt idx="314">
                  <c:v>28.661971830985919</c:v>
                </c:pt>
                <c:pt idx="315">
                  <c:v>28.732394366197187</c:v>
                </c:pt>
                <c:pt idx="316">
                  <c:v>28.74647887323944</c:v>
                </c:pt>
                <c:pt idx="317">
                  <c:v>28.845070422535215</c:v>
                </c:pt>
                <c:pt idx="318">
                  <c:v>28.87323943661972</c:v>
                </c:pt>
                <c:pt idx="319">
                  <c:v>28.91549295774648</c:v>
                </c:pt>
                <c:pt idx="320">
                  <c:v>28.91549295774648</c:v>
                </c:pt>
                <c:pt idx="321">
                  <c:v>28.943661971830984</c:v>
                </c:pt>
                <c:pt idx="322">
                  <c:v>28.943661971830984</c:v>
                </c:pt>
                <c:pt idx="323">
                  <c:v>28.943661971830984</c:v>
                </c:pt>
                <c:pt idx="324">
                  <c:v>28.859154929577471</c:v>
                </c:pt>
                <c:pt idx="325">
                  <c:v>28.87323943661972</c:v>
                </c:pt>
                <c:pt idx="326">
                  <c:v>28.7887323943662</c:v>
                </c:pt>
                <c:pt idx="327">
                  <c:v>28.774647887323948</c:v>
                </c:pt>
                <c:pt idx="328">
                  <c:v>28.901408450704228</c:v>
                </c:pt>
                <c:pt idx="329">
                  <c:v>28.704225352112676</c:v>
                </c:pt>
                <c:pt idx="330">
                  <c:v>28.591549295774655</c:v>
                </c:pt>
                <c:pt idx="331">
                  <c:v>28.464788732394368</c:v>
                </c:pt>
                <c:pt idx="332">
                  <c:v>28.338028169014088</c:v>
                </c:pt>
                <c:pt idx="333">
                  <c:v>28.22535211267606</c:v>
                </c:pt>
                <c:pt idx="334">
                  <c:v>28.070422535211268</c:v>
                </c:pt>
                <c:pt idx="335">
                  <c:v>27.943661971830988</c:v>
                </c:pt>
                <c:pt idx="336">
                  <c:v>27.746478873239443</c:v>
                </c:pt>
                <c:pt idx="337">
                  <c:v>27.591549295774648</c:v>
                </c:pt>
                <c:pt idx="338">
                  <c:v>27.422535211267608</c:v>
                </c:pt>
                <c:pt idx="339">
                  <c:v>27.267605633802823</c:v>
                </c:pt>
                <c:pt idx="340">
                  <c:v>27.042253521126764</c:v>
                </c:pt>
                <c:pt idx="341">
                  <c:v>26.859154929577464</c:v>
                </c:pt>
                <c:pt idx="342">
                  <c:v>26.676056338028172</c:v>
                </c:pt>
                <c:pt idx="343">
                  <c:v>26.464788732394368</c:v>
                </c:pt>
                <c:pt idx="344">
                  <c:v>26.26760563380282</c:v>
                </c:pt>
                <c:pt idx="345">
                  <c:v>26.042253521126764</c:v>
                </c:pt>
                <c:pt idx="346">
                  <c:v>25.83098591549296</c:v>
                </c:pt>
                <c:pt idx="347">
                  <c:v>25.605633802816904</c:v>
                </c:pt>
                <c:pt idx="348">
                  <c:v>25.338028169014088</c:v>
                </c:pt>
                <c:pt idx="349">
                  <c:v>25.112676056338028</c:v>
                </c:pt>
                <c:pt idx="350">
                  <c:v>24.87323943661972</c:v>
                </c:pt>
                <c:pt idx="351">
                  <c:v>24.633802816901408</c:v>
                </c:pt>
                <c:pt idx="352">
                  <c:v>24.380281690140848</c:v>
                </c:pt>
                <c:pt idx="353">
                  <c:v>24.154929577464792</c:v>
                </c:pt>
                <c:pt idx="354">
                  <c:v>23.915492957746483</c:v>
                </c:pt>
                <c:pt idx="355">
                  <c:v>23.676056338028172</c:v>
                </c:pt>
                <c:pt idx="356">
                  <c:v>23.422535211267608</c:v>
                </c:pt>
                <c:pt idx="357">
                  <c:v>23.183098591549296</c:v>
                </c:pt>
                <c:pt idx="358">
                  <c:v>22.957746478873243</c:v>
                </c:pt>
                <c:pt idx="359">
                  <c:v>22.732394366197184</c:v>
                </c:pt>
                <c:pt idx="360">
                  <c:v>22.591549295774652</c:v>
                </c:pt>
                <c:pt idx="361">
                  <c:v>22.30985915492958</c:v>
                </c:pt>
                <c:pt idx="362">
                  <c:v>22.04225352112676</c:v>
                </c:pt>
                <c:pt idx="363">
                  <c:v>21.816901408450704</c:v>
                </c:pt>
                <c:pt idx="364">
                  <c:v>21.577464788732392</c:v>
                </c:pt>
                <c:pt idx="365">
                  <c:v>21.35211267605634</c:v>
                </c:pt>
                <c:pt idx="366">
                  <c:v>21.126760563380284</c:v>
                </c:pt>
                <c:pt idx="367">
                  <c:v>20.91549295774648</c:v>
                </c:pt>
                <c:pt idx="368">
                  <c:v>20.690140845070424</c:v>
                </c:pt>
                <c:pt idx="369">
                  <c:v>20.492957746478876</c:v>
                </c:pt>
                <c:pt idx="370">
                  <c:v>20.267605633802816</c:v>
                </c:pt>
                <c:pt idx="371">
                  <c:v>20.070422535211268</c:v>
                </c:pt>
                <c:pt idx="372">
                  <c:v>19.845070422535212</c:v>
                </c:pt>
                <c:pt idx="373">
                  <c:v>19.661971830985919</c:v>
                </c:pt>
                <c:pt idx="374">
                  <c:v>19.464788732394371</c:v>
                </c:pt>
                <c:pt idx="375">
                  <c:v>19.281690140845072</c:v>
                </c:pt>
                <c:pt idx="376">
                  <c:v>19.098591549295779</c:v>
                </c:pt>
                <c:pt idx="377">
                  <c:v>18.901408450704228</c:v>
                </c:pt>
                <c:pt idx="378">
                  <c:v>18.718309859154932</c:v>
                </c:pt>
                <c:pt idx="379">
                  <c:v>18.535211267605636</c:v>
                </c:pt>
                <c:pt idx="380">
                  <c:v>18.366197183098592</c:v>
                </c:pt>
                <c:pt idx="381">
                  <c:v>18.183098591549296</c:v>
                </c:pt>
                <c:pt idx="382">
                  <c:v>18.014084507042252</c:v>
                </c:pt>
                <c:pt idx="383">
                  <c:v>17.859154929577468</c:v>
                </c:pt>
                <c:pt idx="384">
                  <c:v>17.676056338028172</c:v>
                </c:pt>
                <c:pt idx="385">
                  <c:v>17.52112676056338</c:v>
                </c:pt>
                <c:pt idx="386">
                  <c:v>17.35211267605634</c:v>
                </c:pt>
                <c:pt idx="387">
                  <c:v>17.183098591549296</c:v>
                </c:pt>
                <c:pt idx="388">
                  <c:v>17.014084507042256</c:v>
                </c:pt>
                <c:pt idx="389">
                  <c:v>16.87323943661972</c:v>
                </c:pt>
                <c:pt idx="390">
                  <c:v>16.718309859154932</c:v>
                </c:pt>
                <c:pt idx="391">
                  <c:v>16.563380281690144</c:v>
                </c:pt>
                <c:pt idx="392">
                  <c:v>16.380281690140844</c:v>
                </c:pt>
                <c:pt idx="393">
                  <c:v>16.253521126760567</c:v>
                </c:pt>
                <c:pt idx="394">
                  <c:v>16.098591549295772</c:v>
                </c:pt>
                <c:pt idx="395">
                  <c:v>15.957746478873242</c:v>
                </c:pt>
                <c:pt idx="396">
                  <c:v>15.816901408450706</c:v>
                </c:pt>
                <c:pt idx="397">
                  <c:v>15.67605633802817</c:v>
                </c:pt>
                <c:pt idx="398">
                  <c:v>15.535211267605636</c:v>
                </c:pt>
                <c:pt idx="399">
                  <c:v>15.3943661971831</c:v>
                </c:pt>
                <c:pt idx="400">
                  <c:v>15.253521126760564</c:v>
                </c:pt>
                <c:pt idx="401">
                  <c:v>15.126760563380284</c:v>
                </c:pt>
                <c:pt idx="402">
                  <c:v>14.985915492957748</c:v>
                </c:pt>
                <c:pt idx="403">
                  <c:v>14.859154929577468</c:v>
                </c:pt>
                <c:pt idx="404">
                  <c:v>14.71830985915493</c:v>
                </c:pt>
                <c:pt idx="405">
                  <c:v>14.591549295774646</c:v>
                </c:pt>
                <c:pt idx="406">
                  <c:v>14.478873239436622</c:v>
                </c:pt>
                <c:pt idx="407">
                  <c:v>14.352112676056338</c:v>
                </c:pt>
                <c:pt idx="408">
                  <c:v>14.225352112676058</c:v>
                </c:pt>
                <c:pt idx="409">
                  <c:v>14.098591549295778</c:v>
                </c:pt>
                <c:pt idx="410">
                  <c:v>13.977464788732396</c:v>
                </c:pt>
                <c:pt idx="411">
                  <c:v>13.856338028169015</c:v>
                </c:pt>
                <c:pt idx="412">
                  <c:v>13.733802816901409</c:v>
                </c:pt>
                <c:pt idx="413">
                  <c:v>13.619718309859156</c:v>
                </c:pt>
                <c:pt idx="414">
                  <c:v>13.497183098591551</c:v>
                </c:pt>
                <c:pt idx="415">
                  <c:v>13.388732394366198</c:v>
                </c:pt>
                <c:pt idx="416">
                  <c:v>13.269014084507043</c:v>
                </c:pt>
                <c:pt idx="417">
                  <c:v>13.161971830985916</c:v>
                </c:pt>
                <c:pt idx="418">
                  <c:v>13.052112676056339</c:v>
                </c:pt>
                <c:pt idx="419">
                  <c:v>12.946478873239437</c:v>
                </c:pt>
                <c:pt idx="420">
                  <c:v>12.833802816901407</c:v>
                </c:pt>
                <c:pt idx="421">
                  <c:v>12.732394366197184</c:v>
                </c:pt>
                <c:pt idx="422">
                  <c:v>12.608450704225353</c:v>
                </c:pt>
                <c:pt idx="423">
                  <c:v>12.516901408450705</c:v>
                </c:pt>
                <c:pt idx="424">
                  <c:v>12.446478873239439</c:v>
                </c:pt>
                <c:pt idx="425">
                  <c:v>12.322535211267606</c:v>
                </c:pt>
                <c:pt idx="426">
                  <c:v>12.222535211267607</c:v>
                </c:pt>
                <c:pt idx="427">
                  <c:v>12.115492957746481</c:v>
                </c:pt>
                <c:pt idx="428">
                  <c:v>12.009859154929579</c:v>
                </c:pt>
                <c:pt idx="429">
                  <c:v>11.919718309859155</c:v>
                </c:pt>
                <c:pt idx="430">
                  <c:v>11.821126760563381</c:v>
                </c:pt>
                <c:pt idx="431">
                  <c:v>11.725352112676058</c:v>
                </c:pt>
                <c:pt idx="432">
                  <c:v>11.628169014084508</c:v>
                </c:pt>
                <c:pt idx="433">
                  <c:v>11.539436619718311</c:v>
                </c:pt>
                <c:pt idx="434">
                  <c:v>11.445070422535212</c:v>
                </c:pt>
                <c:pt idx="435">
                  <c:v>11.359154929577466</c:v>
                </c:pt>
                <c:pt idx="436">
                  <c:v>11.264788732394367</c:v>
                </c:pt>
                <c:pt idx="437">
                  <c:v>11.17605633802817</c:v>
                </c:pt>
                <c:pt idx="438">
                  <c:v>11.094366197183099</c:v>
                </c:pt>
                <c:pt idx="439">
                  <c:v>11.012676056338028</c:v>
                </c:pt>
                <c:pt idx="440">
                  <c:v>10.916901408450705</c:v>
                </c:pt>
                <c:pt idx="441">
                  <c:v>10.833802816901409</c:v>
                </c:pt>
                <c:pt idx="442">
                  <c:v>10.752112676056338</c:v>
                </c:pt>
                <c:pt idx="443">
                  <c:v>10.670422535211268</c:v>
                </c:pt>
                <c:pt idx="444">
                  <c:v>10.584507042253524</c:v>
                </c:pt>
                <c:pt idx="445">
                  <c:v>10.511267605633803</c:v>
                </c:pt>
                <c:pt idx="446">
                  <c:v>10.425352112676057</c:v>
                </c:pt>
                <c:pt idx="447">
                  <c:v>10.354929577464789</c:v>
                </c:pt>
                <c:pt idx="448">
                  <c:v>10.267605633802818</c:v>
                </c:pt>
                <c:pt idx="449">
                  <c:v>10.192957746478873</c:v>
                </c:pt>
                <c:pt idx="450">
                  <c:v>10.114084507042254</c:v>
                </c:pt>
                <c:pt idx="451">
                  <c:v>10.042253521126762</c:v>
                </c:pt>
                <c:pt idx="452">
                  <c:v>9.9676056338028172</c:v>
                </c:pt>
                <c:pt idx="453">
                  <c:v>9.8943661971830998</c:v>
                </c:pt>
                <c:pt idx="454">
                  <c:v>9.8253521126760575</c:v>
                </c:pt>
                <c:pt idx="455">
                  <c:v>9.7535211267605639</c:v>
                </c:pt>
                <c:pt idx="456">
                  <c:v>9.6605633802816904</c:v>
                </c:pt>
                <c:pt idx="457">
                  <c:v>9.6028169014084508</c:v>
                </c:pt>
                <c:pt idx="458">
                  <c:v>9.5352112676056358</c:v>
                </c:pt>
                <c:pt idx="459">
                  <c:v>9.4732394366197195</c:v>
                </c:pt>
                <c:pt idx="460">
                  <c:v>9.4014084507042259</c:v>
                </c:pt>
                <c:pt idx="461">
                  <c:v>9.3394366197183096</c:v>
                </c:pt>
                <c:pt idx="462">
                  <c:v>9.2718309859154946</c:v>
                </c:pt>
                <c:pt idx="463">
                  <c:v>9.2070422535211272</c:v>
                </c:pt>
                <c:pt idx="464">
                  <c:v>9.1408450704225341</c:v>
                </c:pt>
                <c:pt idx="465">
                  <c:v>9.0788732394366214</c:v>
                </c:pt>
                <c:pt idx="466">
                  <c:v>9.0169014084507051</c:v>
                </c:pt>
                <c:pt idx="467">
                  <c:v>8.9577464788732399</c:v>
                </c:pt>
                <c:pt idx="468">
                  <c:v>8.8915492957746487</c:v>
                </c:pt>
                <c:pt idx="469">
                  <c:v>8.8394366197183114</c:v>
                </c:pt>
                <c:pt idx="470">
                  <c:v>8.774647887323944</c:v>
                </c:pt>
                <c:pt idx="471">
                  <c:v>8.7211267605633829</c:v>
                </c:pt>
                <c:pt idx="472">
                  <c:v>8.6619718309859159</c:v>
                </c:pt>
                <c:pt idx="473">
                  <c:v>8.6028169014084508</c:v>
                </c:pt>
                <c:pt idx="474">
                  <c:v>8.5464788732394368</c:v>
                </c:pt>
                <c:pt idx="475">
                  <c:v>8.4915492957746483</c:v>
                </c:pt>
                <c:pt idx="476">
                  <c:v>8.4338028169014088</c:v>
                </c:pt>
                <c:pt idx="477">
                  <c:v>8.3816901408450715</c:v>
                </c:pt>
                <c:pt idx="478">
                  <c:v>8.3253521126760575</c:v>
                </c:pt>
                <c:pt idx="479">
                  <c:v>8.274647887323944</c:v>
                </c:pt>
                <c:pt idx="480">
                  <c:v>8.21830985915493</c:v>
                </c:pt>
                <c:pt idx="481">
                  <c:v>8.169014084507042</c:v>
                </c:pt>
                <c:pt idx="482">
                  <c:v>8.1169014084507047</c:v>
                </c:pt>
                <c:pt idx="483">
                  <c:v>8.0690140845070424</c:v>
                </c:pt>
                <c:pt idx="484">
                  <c:v>8.0140845070422539</c:v>
                </c:pt>
                <c:pt idx="485">
                  <c:v>7.9661971830985925</c:v>
                </c:pt>
                <c:pt idx="486">
                  <c:v>7.9169014084507037</c:v>
                </c:pt>
                <c:pt idx="487">
                  <c:v>7.8718309859154934</c:v>
                </c:pt>
                <c:pt idx="488">
                  <c:v>7.8380281690140849</c:v>
                </c:pt>
                <c:pt idx="489">
                  <c:v>7.7802816901408454</c:v>
                </c:pt>
                <c:pt idx="490">
                  <c:v>7.7338028169014077</c:v>
                </c:pt>
                <c:pt idx="491">
                  <c:v>7.6873239436619736</c:v>
                </c:pt>
                <c:pt idx="492">
                  <c:v>7.6380281690140857</c:v>
                </c:pt>
                <c:pt idx="493">
                  <c:v>7.5971830985915503</c:v>
                </c:pt>
                <c:pt idx="494">
                  <c:v>7.5521126760563391</c:v>
                </c:pt>
                <c:pt idx="495">
                  <c:v>7.5112676056338037</c:v>
                </c:pt>
                <c:pt idx="496">
                  <c:v>7.4633802816901422</c:v>
                </c:pt>
                <c:pt idx="497">
                  <c:v>7.4225352112676068</c:v>
                </c:pt>
                <c:pt idx="498">
                  <c:v>7.3802816901408459</c:v>
                </c:pt>
                <c:pt idx="499">
                  <c:v>7.3394366197183105</c:v>
                </c:pt>
                <c:pt idx="500">
                  <c:v>7.2957746478873231</c:v>
                </c:pt>
                <c:pt idx="501">
                  <c:v>7.2591549295774653</c:v>
                </c:pt>
                <c:pt idx="502">
                  <c:v>7.2154929577464788</c:v>
                </c:pt>
                <c:pt idx="503">
                  <c:v>7.1802816901408448</c:v>
                </c:pt>
                <c:pt idx="504">
                  <c:v>7.1380281690140839</c:v>
                </c:pt>
                <c:pt idx="505">
                  <c:v>7.1000000000000005</c:v>
                </c:pt>
                <c:pt idx="506">
                  <c:v>7.0605633802816907</c:v>
                </c:pt>
                <c:pt idx="507">
                  <c:v>7.0239436619718312</c:v>
                </c:pt>
                <c:pt idx="508">
                  <c:v>6.9845070422535223</c:v>
                </c:pt>
                <c:pt idx="509">
                  <c:v>6.9521126760563394</c:v>
                </c:pt>
                <c:pt idx="510">
                  <c:v>6.9126760563380287</c:v>
                </c:pt>
                <c:pt idx="511">
                  <c:v>6.8788732394366194</c:v>
                </c:pt>
                <c:pt idx="512">
                  <c:v>6.8394366197183105</c:v>
                </c:pt>
                <c:pt idx="513">
                  <c:v>6.802816901408451</c:v>
                </c:pt>
                <c:pt idx="514">
                  <c:v>6.7704225352112681</c:v>
                </c:pt>
                <c:pt idx="515">
                  <c:v>6.7366197183098606</c:v>
                </c:pt>
                <c:pt idx="516">
                  <c:v>6.7014084507042257</c:v>
                </c:pt>
                <c:pt idx="517">
                  <c:v>6.6676056338028173</c:v>
                </c:pt>
                <c:pt idx="518">
                  <c:v>6.6352112676056336</c:v>
                </c:pt>
                <c:pt idx="519">
                  <c:v>6.6042253521126772</c:v>
                </c:pt>
                <c:pt idx="520">
                  <c:v>6.5605633802816907</c:v>
                </c:pt>
                <c:pt idx="521">
                  <c:v>6.5352112676056349</c:v>
                </c:pt>
                <c:pt idx="522">
                  <c:v>6.5028169014084511</c:v>
                </c:pt>
                <c:pt idx="523">
                  <c:v>6.4704225352112674</c:v>
                </c:pt>
                <c:pt idx="524">
                  <c:v>6.4352112676056343</c:v>
                </c:pt>
                <c:pt idx="525">
                  <c:v>6.4056338028169026</c:v>
                </c:pt>
                <c:pt idx="526">
                  <c:v>6.3760563380281701</c:v>
                </c:pt>
                <c:pt idx="527">
                  <c:v>6.3450704225352119</c:v>
                </c:pt>
                <c:pt idx="528">
                  <c:v>6.3154929577464793</c:v>
                </c:pt>
                <c:pt idx="529">
                  <c:v>6.2845070422535212</c:v>
                </c:pt>
                <c:pt idx="530">
                  <c:v>6.2549295774647895</c:v>
                </c:pt>
                <c:pt idx="531">
                  <c:v>6.2239436619718314</c:v>
                </c:pt>
                <c:pt idx="532">
                  <c:v>6.1929577464788732</c:v>
                </c:pt>
                <c:pt idx="533">
                  <c:v>6.1661971830985927</c:v>
                </c:pt>
                <c:pt idx="534">
                  <c:v>6.1366197183098601</c:v>
                </c:pt>
                <c:pt idx="535">
                  <c:v>6.1070422535211275</c:v>
                </c:pt>
                <c:pt idx="536">
                  <c:v>6.0802816901408452</c:v>
                </c:pt>
                <c:pt idx="537">
                  <c:v>6.0521126760563382</c:v>
                </c:pt>
                <c:pt idx="538">
                  <c:v>6.0197183098591553</c:v>
                </c:pt>
                <c:pt idx="539">
                  <c:v>5.9929577464788739</c:v>
                </c:pt>
                <c:pt idx="540">
                  <c:v>5.9661971830985925</c:v>
                </c:pt>
                <c:pt idx="541">
                  <c:v>5.9394366197183111</c:v>
                </c:pt>
                <c:pt idx="542">
                  <c:v>5.9112676056338032</c:v>
                </c:pt>
                <c:pt idx="543">
                  <c:v>5.8887323943661984</c:v>
                </c:pt>
                <c:pt idx="544">
                  <c:v>5.8577464788732394</c:v>
                </c:pt>
                <c:pt idx="545">
                  <c:v>5.830985915492958</c:v>
                </c:pt>
                <c:pt idx="546">
                  <c:v>5.8056338028169021</c:v>
                </c:pt>
                <c:pt idx="547">
                  <c:v>5.7788732394366198</c:v>
                </c:pt>
                <c:pt idx="548">
                  <c:v>5.7535211267605639</c:v>
                </c:pt>
                <c:pt idx="549">
                  <c:v>5.7295774647887328</c:v>
                </c:pt>
                <c:pt idx="550">
                  <c:v>5.704225352112676</c:v>
                </c:pt>
                <c:pt idx="551">
                  <c:v>5.6788732394366201</c:v>
                </c:pt>
                <c:pt idx="552">
                  <c:v>5.6591549295774648</c:v>
                </c:pt>
                <c:pt idx="553">
                  <c:v>5.6295774647887331</c:v>
                </c:pt>
                <c:pt idx="554">
                  <c:v>5.6042253521126764</c:v>
                </c:pt>
                <c:pt idx="555">
                  <c:v>5.5802816901408452</c:v>
                </c:pt>
                <c:pt idx="556">
                  <c:v>5.5563380281690149</c:v>
                </c:pt>
                <c:pt idx="557">
                  <c:v>5.5323943661971837</c:v>
                </c:pt>
                <c:pt idx="558">
                  <c:v>5.5084507042253525</c:v>
                </c:pt>
                <c:pt idx="559">
                  <c:v>5.4830985915492967</c:v>
                </c:pt>
                <c:pt idx="560">
                  <c:v>5.4619718309859167</c:v>
                </c:pt>
                <c:pt idx="561">
                  <c:v>5.4380281690140846</c:v>
                </c:pt>
                <c:pt idx="562">
                  <c:v>5.4140845070422534</c:v>
                </c:pt>
                <c:pt idx="563">
                  <c:v>5.3901408450704231</c:v>
                </c:pt>
                <c:pt idx="564">
                  <c:v>5.3690140845070422</c:v>
                </c:pt>
                <c:pt idx="565">
                  <c:v>5.3436619718309863</c:v>
                </c:pt>
                <c:pt idx="566">
                  <c:v>5.3225352112676063</c:v>
                </c:pt>
                <c:pt idx="567">
                  <c:v>5.2985915492957751</c:v>
                </c:pt>
                <c:pt idx="568">
                  <c:v>5.2788732394366207</c:v>
                </c:pt>
                <c:pt idx="569">
                  <c:v>5.2563380281690142</c:v>
                </c:pt>
                <c:pt idx="570">
                  <c:v>5.2323943661971839</c:v>
                </c:pt>
                <c:pt idx="571">
                  <c:v>5.2140845070422541</c:v>
                </c:pt>
                <c:pt idx="572">
                  <c:v>5.1887323943661974</c:v>
                </c:pt>
                <c:pt idx="573">
                  <c:v>5.1704225352112676</c:v>
                </c:pt>
                <c:pt idx="574">
                  <c:v>5.147887323943662</c:v>
                </c:pt>
                <c:pt idx="575">
                  <c:v>5.1281690140845075</c:v>
                </c:pt>
                <c:pt idx="576">
                  <c:v>5.1056338028169028</c:v>
                </c:pt>
                <c:pt idx="577">
                  <c:v>5.0859154929577475</c:v>
                </c:pt>
                <c:pt idx="578">
                  <c:v>5.0619718309859163</c:v>
                </c:pt>
                <c:pt idx="579">
                  <c:v>5.042253521126761</c:v>
                </c:pt>
                <c:pt idx="580">
                  <c:v>5.0211267605633809</c:v>
                </c:pt>
                <c:pt idx="581">
                  <c:v>5.0028169014084511</c:v>
                </c:pt>
                <c:pt idx="582">
                  <c:v>4.9830985915492967</c:v>
                </c:pt>
                <c:pt idx="583">
                  <c:v>4.9661971830985925</c:v>
                </c:pt>
                <c:pt idx="584">
                  <c:v>4.9450704225352125</c:v>
                </c:pt>
                <c:pt idx="585">
                  <c:v>4.922535211267606</c:v>
                </c:pt>
                <c:pt idx="586">
                  <c:v>4.9028169014084515</c:v>
                </c:pt>
                <c:pt idx="587">
                  <c:v>4.8859154929577473</c:v>
                </c:pt>
                <c:pt idx="588">
                  <c:v>4.8619718309859161</c:v>
                </c:pt>
                <c:pt idx="589">
                  <c:v>4.8464788732394375</c:v>
                </c:pt>
                <c:pt idx="590">
                  <c:v>4.8267605633802821</c:v>
                </c:pt>
                <c:pt idx="591">
                  <c:v>4.8070422535211268</c:v>
                </c:pt>
                <c:pt idx="592">
                  <c:v>4.7859154929577468</c:v>
                </c:pt>
                <c:pt idx="593">
                  <c:v>4.7690140845070417</c:v>
                </c:pt>
                <c:pt idx="594">
                  <c:v>4.7492957746478881</c:v>
                </c:pt>
                <c:pt idx="595">
                  <c:v>4.7309859154929574</c:v>
                </c:pt>
                <c:pt idx="596">
                  <c:v>4.7126760563380286</c:v>
                </c:pt>
                <c:pt idx="597">
                  <c:v>4.6971830985915499</c:v>
                </c:pt>
                <c:pt idx="598">
                  <c:v>4.6774647887323946</c:v>
                </c:pt>
                <c:pt idx="599">
                  <c:v>4.6591549295774657</c:v>
                </c:pt>
                <c:pt idx="600">
                  <c:v>4.6436619718309862</c:v>
                </c:pt>
                <c:pt idx="601">
                  <c:v>4.6225352112676061</c:v>
                </c:pt>
                <c:pt idx="602">
                  <c:v>4.6070422535211275</c:v>
                </c:pt>
                <c:pt idx="603">
                  <c:v>4.5943661971830991</c:v>
                </c:pt>
                <c:pt idx="604">
                  <c:v>4.5746478873239438</c:v>
                </c:pt>
                <c:pt idx="605">
                  <c:v>4.5535211267605638</c:v>
                </c:pt>
                <c:pt idx="606">
                  <c:v>4.5366197183098596</c:v>
                </c:pt>
                <c:pt idx="607">
                  <c:v>4.52112676056338</c:v>
                </c:pt>
                <c:pt idx="608">
                  <c:v>4.5042253521126758</c:v>
                </c:pt>
                <c:pt idx="609">
                  <c:v>4.4859154929577469</c:v>
                </c:pt>
                <c:pt idx="610">
                  <c:v>4.4690140845070427</c:v>
                </c:pt>
                <c:pt idx="611">
                  <c:v>4.4563380281690144</c:v>
                </c:pt>
                <c:pt idx="612">
                  <c:v>4.4394366197183111</c:v>
                </c:pt>
                <c:pt idx="613">
                  <c:v>4.422535211267606</c:v>
                </c:pt>
                <c:pt idx="614">
                  <c:v>4.4070422535211273</c:v>
                </c:pt>
                <c:pt idx="615">
                  <c:v>4.3929577464788734</c:v>
                </c:pt>
                <c:pt idx="616">
                  <c:v>4.380281690140845</c:v>
                </c:pt>
                <c:pt idx="617">
                  <c:v>4.3619718309859152</c:v>
                </c:pt>
                <c:pt idx="618">
                  <c:v>4.3450704225352119</c:v>
                </c:pt>
                <c:pt idx="619">
                  <c:v>4.3323943661971835</c:v>
                </c:pt>
                <c:pt idx="620">
                  <c:v>4.3140845070422538</c:v>
                </c:pt>
                <c:pt idx="621">
                  <c:v>4.2985915492957751</c:v>
                </c:pt>
                <c:pt idx="622">
                  <c:v>4.2802816901408454</c:v>
                </c:pt>
                <c:pt idx="623">
                  <c:v>4.267605633802817</c:v>
                </c:pt>
                <c:pt idx="624">
                  <c:v>4.2521126760563384</c:v>
                </c:pt>
                <c:pt idx="625">
                  <c:v>4.2380281690140853</c:v>
                </c:pt>
                <c:pt idx="626">
                  <c:v>4.2225352112676058</c:v>
                </c:pt>
                <c:pt idx="627">
                  <c:v>4.2084507042253527</c:v>
                </c:pt>
                <c:pt idx="628">
                  <c:v>4.1929577464788741</c:v>
                </c:pt>
                <c:pt idx="629">
                  <c:v>4.1802816901408457</c:v>
                </c:pt>
                <c:pt idx="630">
                  <c:v>4.1661971830985918</c:v>
                </c:pt>
                <c:pt idx="631">
                  <c:v>4.1521126760563387</c:v>
                </c:pt>
                <c:pt idx="632">
                  <c:v>4.1366197183098601</c:v>
                </c:pt>
                <c:pt idx="633">
                  <c:v>4.1239436619718308</c:v>
                </c:pt>
                <c:pt idx="634">
                  <c:v>4.1084507042253531</c:v>
                </c:pt>
                <c:pt idx="635">
                  <c:v>4.0971830985915494</c:v>
                </c:pt>
                <c:pt idx="636">
                  <c:v>4.0830985915492972</c:v>
                </c:pt>
                <c:pt idx="637">
                  <c:v>4.0690140845070424</c:v>
                </c:pt>
                <c:pt idx="638">
                  <c:v>4.056338028169014</c:v>
                </c:pt>
                <c:pt idx="639">
                  <c:v>4.042253521126761</c:v>
                </c:pt>
                <c:pt idx="640">
                  <c:v>4.028169014084507</c:v>
                </c:pt>
                <c:pt idx="641">
                  <c:v>4.0140845070422539</c:v>
                </c:pt>
                <c:pt idx="642">
                  <c:v>4.0014084507042256</c:v>
                </c:pt>
                <c:pt idx="643">
                  <c:v>3.9873239436619716</c:v>
                </c:pt>
                <c:pt idx="644">
                  <c:v>3.9746478873239441</c:v>
                </c:pt>
                <c:pt idx="645">
                  <c:v>3.9577464788732395</c:v>
                </c:pt>
                <c:pt idx="646">
                  <c:v>3.9478873239436623</c:v>
                </c:pt>
                <c:pt idx="647">
                  <c:v>3.9352112676056339</c:v>
                </c:pt>
                <c:pt idx="648">
                  <c:v>3.9211267605633804</c:v>
                </c:pt>
                <c:pt idx="649">
                  <c:v>3.9112676056338032</c:v>
                </c:pt>
                <c:pt idx="650">
                  <c:v>3.8971830985915497</c:v>
                </c:pt>
                <c:pt idx="651">
                  <c:v>3.8845070422535222</c:v>
                </c:pt>
                <c:pt idx="652">
                  <c:v>3.8732394366197189</c:v>
                </c:pt>
                <c:pt idx="653">
                  <c:v>3.8591549295774645</c:v>
                </c:pt>
                <c:pt idx="654">
                  <c:v>3.8464788732394362</c:v>
                </c:pt>
                <c:pt idx="655">
                  <c:v>3.8366197183098594</c:v>
                </c:pt>
                <c:pt idx="656">
                  <c:v>3.8253521126760566</c:v>
                </c:pt>
                <c:pt idx="657">
                  <c:v>3.8126760563380286</c:v>
                </c:pt>
                <c:pt idx="658">
                  <c:v>3.8014084507042263</c:v>
                </c:pt>
                <c:pt idx="659">
                  <c:v>3.7873239436619719</c:v>
                </c:pt>
                <c:pt idx="660">
                  <c:v>3.7774647887323947</c:v>
                </c:pt>
                <c:pt idx="661">
                  <c:v>3.7661971830985923</c:v>
                </c:pt>
                <c:pt idx="662">
                  <c:v>3.7521126760563388</c:v>
                </c:pt>
                <c:pt idx="663">
                  <c:v>3.7436619718309867</c:v>
                </c:pt>
                <c:pt idx="664">
                  <c:v>3.7323943661971835</c:v>
                </c:pt>
                <c:pt idx="665">
                  <c:v>3.7225352112676058</c:v>
                </c:pt>
                <c:pt idx="666">
                  <c:v>3.7070422535211272</c:v>
                </c:pt>
                <c:pt idx="667">
                  <c:v>3.7</c:v>
                </c:pt>
                <c:pt idx="668">
                  <c:v>3.6873239436619718</c:v>
                </c:pt>
                <c:pt idx="669">
                  <c:v>3.6760563380281694</c:v>
                </c:pt>
                <c:pt idx="670">
                  <c:v>3.6676056338028169</c:v>
                </c:pt>
                <c:pt idx="671">
                  <c:v>3.654929577464789</c:v>
                </c:pt>
                <c:pt idx="672">
                  <c:v>3.6408450704225355</c:v>
                </c:pt>
                <c:pt idx="673">
                  <c:v>3.6309859154929578</c:v>
                </c:pt>
                <c:pt idx="674">
                  <c:v>3.6197183098591554</c:v>
                </c:pt>
                <c:pt idx="675">
                  <c:v>3.6112676056338033</c:v>
                </c:pt>
                <c:pt idx="676">
                  <c:v>3.6</c:v>
                </c:pt>
                <c:pt idx="677">
                  <c:v>3.5901408450704224</c:v>
                </c:pt>
                <c:pt idx="678">
                  <c:v>3.5802816901408452</c:v>
                </c:pt>
                <c:pt idx="679">
                  <c:v>3.570422535211268</c:v>
                </c:pt>
                <c:pt idx="680">
                  <c:v>3.5619718309859159</c:v>
                </c:pt>
                <c:pt idx="681">
                  <c:v>3.5521126760563382</c:v>
                </c:pt>
                <c:pt idx="682">
                  <c:v>3.5408450704225358</c:v>
                </c:pt>
                <c:pt idx="683">
                  <c:v>3.5323943661971837</c:v>
                </c:pt>
                <c:pt idx="684">
                  <c:v>3.5211267605633805</c:v>
                </c:pt>
                <c:pt idx="685">
                  <c:v>3.5098591549295777</c:v>
                </c:pt>
                <c:pt idx="686">
                  <c:v>3.5014084507042256</c:v>
                </c:pt>
                <c:pt idx="687">
                  <c:v>3.4929577464788735</c:v>
                </c:pt>
                <c:pt idx="688">
                  <c:v>3.4830985915492958</c:v>
                </c:pt>
                <c:pt idx="689">
                  <c:v>3.4732394366197186</c:v>
                </c:pt>
                <c:pt idx="690">
                  <c:v>3.4633802816901413</c:v>
                </c:pt>
                <c:pt idx="691">
                  <c:v>3.4563380281690144</c:v>
                </c:pt>
                <c:pt idx="692">
                  <c:v>3.4464788732394371</c:v>
                </c:pt>
                <c:pt idx="693">
                  <c:v>3.4366197183098599</c:v>
                </c:pt>
                <c:pt idx="694">
                  <c:v>3.4281690140845078</c:v>
                </c:pt>
                <c:pt idx="695">
                  <c:v>3.4169014084507046</c:v>
                </c:pt>
                <c:pt idx="696">
                  <c:v>3.4070422535211273</c:v>
                </c:pt>
                <c:pt idx="697">
                  <c:v>3.4</c:v>
                </c:pt>
                <c:pt idx="698">
                  <c:v>3.3929577464788734</c:v>
                </c:pt>
                <c:pt idx="699">
                  <c:v>3.3802816901408455</c:v>
                </c:pt>
                <c:pt idx="700">
                  <c:v>3.290140845070423</c:v>
                </c:pt>
                <c:pt idx="701">
                  <c:v>3.2507042253521132</c:v>
                </c:pt>
                <c:pt idx="702">
                  <c:v>3.2154929577464793</c:v>
                </c:pt>
                <c:pt idx="703">
                  <c:v>3.1873239436619722</c:v>
                </c:pt>
                <c:pt idx="704">
                  <c:v>3.154929577464789</c:v>
                </c:pt>
                <c:pt idx="705">
                  <c:v>3.1295774647887322</c:v>
                </c:pt>
                <c:pt idx="706">
                  <c:v>3.1042253521126759</c:v>
                </c:pt>
                <c:pt idx="707">
                  <c:v>3.0788732394366201</c:v>
                </c:pt>
                <c:pt idx="708">
                  <c:v>3.0535211267605638</c:v>
                </c:pt>
                <c:pt idx="709">
                  <c:v>3.0309859154929581</c:v>
                </c:pt>
                <c:pt idx="710">
                  <c:v>3.0098591549295777</c:v>
                </c:pt>
                <c:pt idx="711">
                  <c:v>2.9859154929577465</c:v>
                </c:pt>
                <c:pt idx="712">
                  <c:v>2.9647887323943669</c:v>
                </c:pt>
                <c:pt idx="713">
                  <c:v>2.9450704225352116</c:v>
                </c:pt>
                <c:pt idx="714">
                  <c:v>2.9239436619718315</c:v>
                </c:pt>
                <c:pt idx="715">
                  <c:v>2.9042253521126762</c:v>
                </c:pt>
                <c:pt idx="716">
                  <c:v>2.8830985915492962</c:v>
                </c:pt>
                <c:pt idx="717">
                  <c:v>2.8647887323943664</c:v>
                </c:pt>
                <c:pt idx="718">
                  <c:v>2.846478873239437</c:v>
                </c:pt>
                <c:pt idx="719">
                  <c:v>2.8267605633802817</c:v>
                </c:pt>
                <c:pt idx="720">
                  <c:v>2.8098591549295779</c:v>
                </c:pt>
                <c:pt idx="721">
                  <c:v>2.7901408450704226</c:v>
                </c:pt>
                <c:pt idx="722">
                  <c:v>2.7704225352112681</c:v>
                </c:pt>
                <c:pt idx="723">
                  <c:v>2.7549295774647891</c:v>
                </c:pt>
                <c:pt idx="724">
                  <c:v>2.7380281690140844</c:v>
                </c:pt>
                <c:pt idx="725">
                  <c:v>2.71830985915493</c:v>
                </c:pt>
                <c:pt idx="726">
                  <c:v>2.7014084507042257</c:v>
                </c:pt>
                <c:pt idx="727">
                  <c:v>2.6859154929577467</c:v>
                </c:pt>
                <c:pt idx="728">
                  <c:v>2.6676056338028169</c:v>
                </c:pt>
                <c:pt idx="729">
                  <c:v>2.6535211267605634</c:v>
                </c:pt>
                <c:pt idx="730">
                  <c:v>2.6366197183098596</c:v>
                </c:pt>
                <c:pt idx="731">
                  <c:v>2.6211267605633806</c:v>
                </c:pt>
                <c:pt idx="732">
                  <c:v>2.6070422535211271</c:v>
                </c:pt>
                <c:pt idx="733">
                  <c:v>2.5901408450704229</c:v>
                </c:pt>
                <c:pt idx="734">
                  <c:v>2.5746478873239438</c:v>
                </c:pt>
                <c:pt idx="735">
                  <c:v>2.5591549295774652</c:v>
                </c:pt>
                <c:pt idx="736">
                  <c:v>2.5436619718309861</c:v>
                </c:pt>
                <c:pt idx="737">
                  <c:v>2.5309859154929581</c:v>
                </c:pt>
                <c:pt idx="738">
                  <c:v>2.5126760563380284</c:v>
                </c:pt>
                <c:pt idx="739">
                  <c:v>2.4985915492957744</c:v>
                </c:pt>
                <c:pt idx="740">
                  <c:v>2.4845070422535214</c:v>
                </c:pt>
                <c:pt idx="741">
                  <c:v>2.4704225352112679</c:v>
                </c:pt>
                <c:pt idx="742">
                  <c:v>2.4563380281690144</c:v>
                </c:pt>
                <c:pt idx="743">
                  <c:v>2.4422535211267609</c:v>
                </c:pt>
                <c:pt idx="744">
                  <c:v>2.4281690140845074</c:v>
                </c:pt>
                <c:pt idx="745">
                  <c:v>2.4112676056338027</c:v>
                </c:pt>
                <c:pt idx="746">
                  <c:v>2.3957746478873241</c:v>
                </c:pt>
                <c:pt idx="747">
                  <c:v>2.3830985915492962</c:v>
                </c:pt>
                <c:pt idx="748">
                  <c:v>2.3676056338028171</c:v>
                </c:pt>
                <c:pt idx="749">
                  <c:v>2.3535211267605636</c:v>
                </c:pt>
                <c:pt idx="750">
                  <c:v>2.3394366197183105</c:v>
                </c:pt>
                <c:pt idx="751">
                  <c:v>2.3267605633802817</c:v>
                </c:pt>
                <c:pt idx="752">
                  <c:v>2.3126760563380286</c:v>
                </c:pt>
                <c:pt idx="753">
                  <c:v>2.295774647887324</c:v>
                </c:pt>
                <c:pt idx="754">
                  <c:v>2.2816901408450705</c:v>
                </c:pt>
                <c:pt idx="755">
                  <c:v>2.267605633802817</c:v>
                </c:pt>
                <c:pt idx="756">
                  <c:v>2.2535211267605635</c:v>
                </c:pt>
                <c:pt idx="757">
                  <c:v>2.23943661971831</c:v>
                </c:pt>
                <c:pt idx="758">
                  <c:v>2.2267605633802816</c:v>
                </c:pt>
                <c:pt idx="759">
                  <c:v>2.2140845070422537</c:v>
                </c:pt>
                <c:pt idx="760">
                  <c:v>2.1971830985915495</c:v>
                </c:pt>
                <c:pt idx="761">
                  <c:v>2.1859154929577462</c:v>
                </c:pt>
                <c:pt idx="762">
                  <c:v>2.170422535211268</c:v>
                </c:pt>
                <c:pt idx="763">
                  <c:v>2.1577464788732397</c:v>
                </c:pt>
                <c:pt idx="764">
                  <c:v>2.1436619718309862</c:v>
                </c:pt>
                <c:pt idx="765">
                  <c:v>2.1309859154929582</c:v>
                </c:pt>
                <c:pt idx="766">
                  <c:v>2.1169014084507043</c:v>
                </c:pt>
                <c:pt idx="767">
                  <c:v>2.1028169014084508</c:v>
                </c:pt>
                <c:pt idx="768">
                  <c:v>2.0887323943661973</c:v>
                </c:pt>
                <c:pt idx="769">
                  <c:v>2.0760563380281694</c:v>
                </c:pt>
                <c:pt idx="770">
                  <c:v>2.0605633802816907</c:v>
                </c:pt>
                <c:pt idx="771">
                  <c:v>2.0507042253521131</c:v>
                </c:pt>
                <c:pt idx="772">
                  <c:v>2.0352112676056344</c:v>
                </c:pt>
                <c:pt idx="773">
                  <c:v>2.0211267605633805</c:v>
                </c:pt>
                <c:pt idx="774">
                  <c:v>2.0056338028169014</c:v>
                </c:pt>
                <c:pt idx="775">
                  <c:v>1.9929577464788732</c:v>
                </c:pt>
                <c:pt idx="776">
                  <c:v>1.9788732394366197</c:v>
                </c:pt>
                <c:pt idx="777">
                  <c:v>1.9661971830985918</c:v>
                </c:pt>
                <c:pt idx="778">
                  <c:v>1.9521126760563383</c:v>
                </c:pt>
                <c:pt idx="779">
                  <c:v>1.9408450704225355</c:v>
                </c:pt>
                <c:pt idx="780">
                  <c:v>1.922535211267606</c:v>
                </c:pt>
                <c:pt idx="781">
                  <c:v>1.908450704225352</c:v>
                </c:pt>
                <c:pt idx="782">
                  <c:v>1.8957746478873241</c:v>
                </c:pt>
                <c:pt idx="783">
                  <c:v>1.8788732394366197</c:v>
                </c:pt>
                <c:pt idx="784">
                  <c:v>1.8690140845070422</c:v>
                </c:pt>
                <c:pt idx="785">
                  <c:v>1.8563380281690143</c:v>
                </c:pt>
                <c:pt idx="786">
                  <c:v>1.8394366197183099</c:v>
                </c:pt>
                <c:pt idx="787">
                  <c:v>1.8281690140845073</c:v>
                </c:pt>
                <c:pt idx="788">
                  <c:v>1.8126760563380284</c:v>
                </c:pt>
                <c:pt idx="789">
                  <c:v>1.8</c:v>
                </c:pt>
                <c:pt idx="790">
                  <c:v>1.7859154929577465</c:v>
                </c:pt>
                <c:pt idx="791">
                  <c:v>1.771830985915493</c:v>
                </c:pt>
                <c:pt idx="792">
                  <c:v>1.7563380281690142</c:v>
                </c:pt>
                <c:pt idx="793">
                  <c:v>1.7436619718309863</c:v>
                </c:pt>
                <c:pt idx="794">
                  <c:v>1.7281690140845072</c:v>
                </c:pt>
                <c:pt idx="795">
                  <c:v>1.7154929577464788</c:v>
                </c:pt>
                <c:pt idx="796">
                  <c:v>1.7014084507042253</c:v>
                </c:pt>
                <c:pt idx="797">
                  <c:v>1.6901408450704227</c:v>
                </c:pt>
                <c:pt idx="798">
                  <c:v>1.6704225352112678</c:v>
                </c:pt>
                <c:pt idx="799">
                  <c:v>1.659154929577465</c:v>
                </c:pt>
                <c:pt idx="800">
                  <c:v>1.6422535211267606</c:v>
                </c:pt>
                <c:pt idx="801">
                  <c:v>1.6309859154929578</c:v>
                </c:pt>
                <c:pt idx="802">
                  <c:v>1.6154929577464789</c:v>
                </c:pt>
                <c:pt idx="803">
                  <c:v>1.6028169014084508</c:v>
                </c:pt>
                <c:pt idx="804">
                  <c:v>1.5873239436619719</c:v>
                </c:pt>
                <c:pt idx="805">
                  <c:v>1.5746478873239438</c:v>
                </c:pt>
                <c:pt idx="806">
                  <c:v>1.5563380281690142</c:v>
                </c:pt>
                <c:pt idx="807">
                  <c:v>1.5436619718309861</c:v>
                </c:pt>
                <c:pt idx="808">
                  <c:v>1.5281690140845072</c:v>
                </c:pt>
                <c:pt idx="809">
                  <c:v>1.5154929577464791</c:v>
                </c:pt>
                <c:pt idx="810">
                  <c:v>1.5</c:v>
                </c:pt>
                <c:pt idx="811">
                  <c:v>1.4859154929577465</c:v>
                </c:pt>
                <c:pt idx="812">
                  <c:v>1.4704225352112676</c:v>
                </c:pt>
                <c:pt idx="813">
                  <c:v>1.4549295774647888</c:v>
                </c:pt>
                <c:pt idx="814">
                  <c:v>1.4408450704225353</c:v>
                </c:pt>
                <c:pt idx="815">
                  <c:v>1.422535211267606</c:v>
                </c:pt>
                <c:pt idx="816">
                  <c:v>1.4112676056338029</c:v>
                </c:pt>
                <c:pt idx="817">
                  <c:v>1.3969014084507043</c:v>
                </c:pt>
                <c:pt idx="818">
                  <c:v>1.3823943661971831</c:v>
                </c:pt>
                <c:pt idx="819">
                  <c:v>1.3704225352112678</c:v>
                </c:pt>
                <c:pt idx="820">
                  <c:v>1.3540845070422536</c:v>
                </c:pt>
                <c:pt idx="821">
                  <c:v>1.3404225352112678</c:v>
                </c:pt>
                <c:pt idx="822">
                  <c:v>1.3225352112676056</c:v>
                </c:pt>
                <c:pt idx="823">
                  <c:v>1.3111267605633803</c:v>
                </c:pt>
                <c:pt idx="824">
                  <c:v>1.2932394366197184</c:v>
                </c:pt>
                <c:pt idx="825">
                  <c:v>1.2784507042253523</c:v>
                </c:pt>
                <c:pt idx="826">
                  <c:v>1.2640845070422537</c:v>
                </c:pt>
                <c:pt idx="827">
                  <c:v>1.2484507042253523</c:v>
                </c:pt>
                <c:pt idx="828">
                  <c:v>1.2300000000000002</c:v>
                </c:pt>
                <c:pt idx="829">
                  <c:v>1.2178873239436621</c:v>
                </c:pt>
                <c:pt idx="830">
                  <c:v>1.2023943661971832</c:v>
                </c:pt>
                <c:pt idx="831">
                  <c:v>1.1891549295774648</c:v>
                </c:pt>
                <c:pt idx="832">
                  <c:v>1.1704225352112676</c:v>
                </c:pt>
                <c:pt idx="833">
                  <c:v>1.1607042253521127</c:v>
                </c:pt>
                <c:pt idx="834">
                  <c:v>1.1416901408450704</c:v>
                </c:pt>
                <c:pt idx="835">
                  <c:v>1.126056338028169</c:v>
                </c:pt>
                <c:pt idx="836">
                  <c:v>1.1107042253521127</c:v>
                </c:pt>
                <c:pt idx="837">
                  <c:v>1.0961971830985915</c:v>
                </c:pt>
                <c:pt idx="838">
                  <c:v>1.0801408450704226</c:v>
                </c:pt>
                <c:pt idx="839">
                  <c:v>1.0669014084507042</c:v>
                </c:pt>
                <c:pt idx="840">
                  <c:v>1.0494366197183098</c:v>
                </c:pt>
                <c:pt idx="841">
                  <c:v>1.0342253521126763</c:v>
                </c:pt>
                <c:pt idx="842">
                  <c:v>1.0202816901408451</c:v>
                </c:pt>
                <c:pt idx="843">
                  <c:v>1.0066197183098593</c:v>
                </c:pt>
                <c:pt idx="844">
                  <c:v>0.98915492957746487</c:v>
                </c:pt>
                <c:pt idx="845">
                  <c:v>0.97239436619718322</c:v>
                </c:pt>
                <c:pt idx="846">
                  <c:v>0.9577464788732396</c:v>
                </c:pt>
                <c:pt idx="847">
                  <c:v>0.93746478873239436</c:v>
                </c:pt>
                <c:pt idx="848">
                  <c:v>0.92492957746478888</c:v>
                </c:pt>
                <c:pt idx="849">
                  <c:v>0.91154929577464794</c:v>
                </c:pt>
                <c:pt idx="850">
                  <c:v>0.89535211267605641</c:v>
                </c:pt>
                <c:pt idx="851">
                  <c:v>0.88183098591549303</c:v>
                </c:pt>
                <c:pt idx="852">
                  <c:v>0.86633802816901417</c:v>
                </c:pt>
                <c:pt idx="853">
                  <c:v>0.85126760563380288</c:v>
                </c:pt>
                <c:pt idx="854">
                  <c:v>0.83295774647887333</c:v>
                </c:pt>
                <c:pt idx="855">
                  <c:v>0.81788732394366215</c:v>
                </c:pt>
                <c:pt idx="856">
                  <c:v>0.80112676056338039</c:v>
                </c:pt>
                <c:pt idx="857">
                  <c:v>0.78690140845070422</c:v>
                </c:pt>
                <c:pt idx="858">
                  <c:v>0.77140845070422537</c:v>
                </c:pt>
                <c:pt idx="859">
                  <c:v>0.75746478873239442</c:v>
                </c:pt>
                <c:pt idx="860">
                  <c:v>0.73760563380281696</c:v>
                </c:pt>
                <c:pt idx="861">
                  <c:v>0.72197183098591555</c:v>
                </c:pt>
                <c:pt idx="862">
                  <c:v>0.70704225352112682</c:v>
                </c:pt>
                <c:pt idx="863">
                  <c:v>0.69253521126760575</c:v>
                </c:pt>
                <c:pt idx="864">
                  <c:v>0.67647887323943667</c:v>
                </c:pt>
                <c:pt idx="865">
                  <c:v>0.66056338028169026</c:v>
                </c:pt>
                <c:pt idx="866">
                  <c:v>0.64619718309859153</c:v>
                </c:pt>
                <c:pt idx="867">
                  <c:v>0.62887323943661977</c:v>
                </c:pt>
                <c:pt idx="868">
                  <c:v>0.61394366197183114</c:v>
                </c:pt>
                <c:pt idx="869">
                  <c:v>0.60056338028169021</c:v>
                </c:pt>
                <c:pt idx="870">
                  <c:v>0.58478873239436613</c:v>
                </c:pt>
                <c:pt idx="871">
                  <c:v>0.57014084507042262</c:v>
                </c:pt>
                <c:pt idx="872">
                  <c:v>0.55183098591549296</c:v>
                </c:pt>
                <c:pt idx="873">
                  <c:v>0.53690140845070433</c:v>
                </c:pt>
                <c:pt idx="874">
                  <c:v>0.52661971830985921</c:v>
                </c:pt>
                <c:pt idx="875">
                  <c:v>0.50718309859154931</c:v>
                </c:pt>
                <c:pt idx="876">
                  <c:v>0.48985915492957749</c:v>
                </c:pt>
                <c:pt idx="877">
                  <c:v>0.47704225352112678</c:v>
                </c:pt>
                <c:pt idx="878">
                  <c:v>0.45774647887323949</c:v>
                </c:pt>
                <c:pt idx="879">
                  <c:v>0.44732394366197192</c:v>
                </c:pt>
                <c:pt idx="880">
                  <c:v>0.42760563380281696</c:v>
                </c:pt>
                <c:pt idx="881">
                  <c:v>0.4116901408450705</c:v>
                </c:pt>
                <c:pt idx="882">
                  <c:v>0.39380281690140845</c:v>
                </c:pt>
                <c:pt idx="883">
                  <c:v>0.37605633802816907</c:v>
                </c:pt>
                <c:pt idx="884">
                  <c:v>0.3604225352112676</c:v>
                </c:pt>
                <c:pt idx="885">
                  <c:v>0.34366197183098596</c:v>
                </c:pt>
                <c:pt idx="886">
                  <c:v>0.33126760563380286</c:v>
                </c:pt>
                <c:pt idx="887">
                  <c:v>0.31492957746478878</c:v>
                </c:pt>
                <c:pt idx="888">
                  <c:v>0.2959154929577465</c:v>
                </c:pt>
                <c:pt idx="889">
                  <c:v>0.27985915492957747</c:v>
                </c:pt>
                <c:pt idx="890">
                  <c:v>0.26197183098591553</c:v>
                </c:pt>
                <c:pt idx="891">
                  <c:v>0.24619718309859157</c:v>
                </c:pt>
                <c:pt idx="892">
                  <c:v>0.22859154929577469</c:v>
                </c:pt>
                <c:pt idx="893">
                  <c:v>0.21394366197183098</c:v>
                </c:pt>
                <c:pt idx="894">
                  <c:v>0.19507042253521129</c:v>
                </c:pt>
                <c:pt idx="895">
                  <c:v>0.176056338028169</c:v>
                </c:pt>
                <c:pt idx="896">
                  <c:v>0.15816901408450706</c:v>
                </c:pt>
                <c:pt idx="897">
                  <c:v>0.14066197183098594</c:v>
                </c:pt>
                <c:pt idx="898">
                  <c:v>0.12423943661971833</c:v>
                </c:pt>
                <c:pt idx="899">
                  <c:v>0.11043661971830988</c:v>
                </c:pt>
                <c:pt idx="900">
                  <c:v>8.8802816901408455E-2</c:v>
                </c:pt>
                <c:pt idx="901">
                  <c:v>7.2760563380281695E-2</c:v>
                </c:pt>
                <c:pt idx="902">
                  <c:v>5.4098591549295784E-2</c:v>
                </c:pt>
                <c:pt idx="903">
                  <c:v>4.067605633802817E-2</c:v>
                </c:pt>
                <c:pt idx="904">
                  <c:v>1.6971830985915495E-2</c:v>
                </c:pt>
                <c:pt idx="905">
                  <c:v>1.4929577464788733E-3</c:v>
                </c:pt>
                <c:pt idx="906">
                  <c:v>-1.7352112676056339E-2</c:v>
                </c:pt>
                <c:pt idx="907">
                  <c:v>-3.1718309859154935E-2</c:v>
                </c:pt>
                <c:pt idx="908">
                  <c:v>-5.2605633802816909E-2</c:v>
                </c:pt>
                <c:pt idx="909">
                  <c:v>-7.3690140845070431E-2</c:v>
                </c:pt>
                <c:pt idx="910">
                  <c:v>-9.4211267605633822E-2</c:v>
                </c:pt>
                <c:pt idx="911">
                  <c:v>-0.12387323943661974</c:v>
                </c:pt>
                <c:pt idx="912">
                  <c:v>-0.13656338028169016</c:v>
                </c:pt>
                <c:pt idx="913">
                  <c:v>-0.15253521126760564</c:v>
                </c:pt>
                <c:pt idx="914">
                  <c:v>-0.17169014084507042</c:v>
                </c:pt>
                <c:pt idx="915">
                  <c:v>-0.19084507042253523</c:v>
                </c:pt>
                <c:pt idx="916">
                  <c:v>-0.21042253521126764</c:v>
                </c:pt>
                <c:pt idx="917">
                  <c:v>-0.23070422535211269</c:v>
                </c:pt>
                <c:pt idx="918">
                  <c:v>-0.24816901408450706</c:v>
                </c:pt>
                <c:pt idx="919">
                  <c:v>-0.2667605633802817</c:v>
                </c:pt>
                <c:pt idx="920">
                  <c:v>-0.28676056338028172</c:v>
                </c:pt>
                <c:pt idx="921">
                  <c:v>-0.31084507042253523</c:v>
                </c:pt>
                <c:pt idx="922">
                  <c:v>-0.3294366197183099</c:v>
                </c:pt>
                <c:pt idx="923">
                  <c:v>-0.34507042253521131</c:v>
                </c:pt>
                <c:pt idx="924">
                  <c:v>-0.36887323943661976</c:v>
                </c:pt>
                <c:pt idx="925">
                  <c:v>-0.39042253521126763</c:v>
                </c:pt>
                <c:pt idx="926">
                  <c:v>-0.41211267605633806</c:v>
                </c:pt>
                <c:pt idx="927">
                  <c:v>-0.43239436619718313</c:v>
                </c:pt>
                <c:pt idx="928">
                  <c:v>-0.45450704225352118</c:v>
                </c:pt>
                <c:pt idx="929">
                  <c:v>-0.47647887323943666</c:v>
                </c:pt>
                <c:pt idx="930">
                  <c:v>-0.50464788732394361</c:v>
                </c:pt>
                <c:pt idx="931">
                  <c:v>-0.52042253521126769</c:v>
                </c:pt>
                <c:pt idx="932">
                  <c:v>-0.5445070422535212</c:v>
                </c:pt>
                <c:pt idx="933">
                  <c:v>-0.56098591549295773</c:v>
                </c:pt>
                <c:pt idx="934">
                  <c:v>-0.58760563380281694</c:v>
                </c:pt>
                <c:pt idx="935">
                  <c:v>-0.61154929577464789</c:v>
                </c:pt>
                <c:pt idx="936">
                  <c:v>-0.63211267605633814</c:v>
                </c:pt>
                <c:pt idx="937">
                  <c:v>-0.65366197183098596</c:v>
                </c:pt>
                <c:pt idx="938">
                  <c:v>-0.67704225352112679</c:v>
                </c:pt>
                <c:pt idx="939">
                  <c:v>-0.7049295774647889</c:v>
                </c:pt>
                <c:pt idx="940">
                  <c:v>-0.72042253521126765</c:v>
                </c:pt>
                <c:pt idx="941">
                  <c:v>-0.75239436619718314</c:v>
                </c:pt>
                <c:pt idx="942">
                  <c:v>-0.77661971830985921</c:v>
                </c:pt>
                <c:pt idx="943">
                  <c:v>-0.78056338028169026</c:v>
                </c:pt>
                <c:pt idx="944">
                  <c:v>-0.82154929577464797</c:v>
                </c:pt>
                <c:pt idx="945">
                  <c:v>-0.84478873239436625</c:v>
                </c:pt>
                <c:pt idx="946">
                  <c:v>-0.87295774647887336</c:v>
                </c:pt>
                <c:pt idx="947">
                  <c:v>-0.89661971830985931</c:v>
                </c:pt>
                <c:pt idx="948">
                  <c:v>-0.92901408450704237</c:v>
                </c:pt>
                <c:pt idx="949">
                  <c:v>-0.95309859154929577</c:v>
                </c:pt>
                <c:pt idx="950">
                  <c:v>-0.97253521126760567</c:v>
                </c:pt>
                <c:pt idx="951">
                  <c:v>-1.0029577464788733</c:v>
                </c:pt>
                <c:pt idx="952">
                  <c:v>-1.0298591549295775</c:v>
                </c:pt>
                <c:pt idx="953">
                  <c:v>-1.0623943661971831</c:v>
                </c:pt>
                <c:pt idx="954">
                  <c:v>-1.0870422535211268</c:v>
                </c:pt>
                <c:pt idx="955">
                  <c:v>-1.1121126760563382</c:v>
                </c:pt>
                <c:pt idx="956">
                  <c:v>-1.1446478873239436</c:v>
                </c:pt>
                <c:pt idx="957">
                  <c:v>-1.1708450704225355</c:v>
                </c:pt>
                <c:pt idx="958">
                  <c:v>-1.2009859154929579</c:v>
                </c:pt>
                <c:pt idx="959">
                  <c:v>-1.2297183098591551</c:v>
                </c:pt>
                <c:pt idx="960">
                  <c:v>-1.2508450704225353</c:v>
                </c:pt>
                <c:pt idx="961">
                  <c:v>-1.2846478873239437</c:v>
                </c:pt>
                <c:pt idx="962">
                  <c:v>-1.3178873239436621</c:v>
                </c:pt>
                <c:pt idx="963">
                  <c:v>-1.3325352112676057</c:v>
                </c:pt>
                <c:pt idx="964">
                  <c:v>-1.3690140845070422</c:v>
                </c:pt>
                <c:pt idx="965">
                  <c:v>-1.4008450704225355</c:v>
                </c:pt>
                <c:pt idx="966">
                  <c:v>-1.4394366197183099</c:v>
                </c:pt>
                <c:pt idx="967">
                  <c:v>-1.4661971830985916</c:v>
                </c:pt>
                <c:pt idx="968">
                  <c:v>-1.5028169014084507</c:v>
                </c:pt>
                <c:pt idx="969">
                  <c:v>-1.5323943661971831</c:v>
                </c:pt>
                <c:pt idx="970">
                  <c:v>-1.567605633802817</c:v>
                </c:pt>
                <c:pt idx="971">
                  <c:v>-1.5887323943661973</c:v>
                </c:pt>
                <c:pt idx="972">
                  <c:v>-1.6267605633802817</c:v>
                </c:pt>
                <c:pt idx="973">
                  <c:v>-1.6521126760563383</c:v>
                </c:pt>
                <c:pt idx="974">
                  <c:v>-1.6859154929577465</c:v>
                </c:pt>
                <c:pt idx="975">
                  <c:v>-1.7408450704225353</c:v>
                </c:pt>
                <c:pt idx="976">
                  <c:v>-1.7647887323943663</c:v>
                </c:pt>
                <c:pt idx="977">
                  <c:v>-1.7957746478873242</c:v>
                </c:pt>
                <c:pt idx="978">
                  <c:v>-1.8225352112676061</c:v>
                </c:pt>
                <c:pt idx="979">
                  <c:v>-1.8507042253521127</c:v>
                </c:pt>
                <c:pt idx="980">
                  <c:v>-1.8845070422535213</c:v>
                </c:pt>
                <c:pt idx="981">
                  <c:v>-1.922535211267606</c:v>
                </c:pt>
                <c:pt idx="982">
                  <c:v>-1.9535211267605634</c:v>
                </c:pt>
                <c:pt idx="983">
                  <c:v>-1.9915492957746481</c:v>
                </c:pt>
                <c:pt idx="984">
                  <c:v>-2.0338028169014088</c:v>
                </c:pt>
                <c:pt idx="985">
                  <c:v>-2.0647887323943666</c:v>
                </c:pt>
                <c:pt idx="986">
                  <c:v>-2.098591549295775</c:v>
                </c:pt>
                <c:pt idx="987">
                  <c:v>-2.1380281690140848</c:v>
                </c:pt>
                <c:pt idx="988">
                  <c:v>-2.1746478873239439</c:v>
                </c:pt>
                <c:pt idx="989">
                  <c:v>-2.2070422535211272</c:v>
                </c:pt>
                <c:pt idx="990">
                  <c:v>-2.246478873239437</c:v>
                </c:pt>
                <c:pt idx="991">
                  <c:v>-2.2873239436619719</c:v>
                </c:pt>
                <c:pt idx="992">
                  <c:v>-2.3323943661971831</c:v>
                </c:pt>
                <c:pt idx="993">
                  <c:v>-2.3619718309859157</c:v>
                </c:pt>
                <c:pt idx="994">
                  <c:v>-2.3943661971830985</c:v>
                </c:pt>
                <c:pt idx="995">
                  <c:v>-2.4338028169014088</c:v>
                </c:pt>
                <c:pt idx="996">
                  <c:v>-2.4802816901408455</c:v>
                </c:pt>
                <c:pt idx="997">
                  <c:v>-2.5253521126760563</c:v>
                </c:pt>
                <c:pt idx="998">
                  <c:v>-2.5690140845070424</c:v>
                </c:pt>
                <c:pt idx="999">
                  <c:v>-2.6042253521126759</c:v>
                </c:pt>
                <c:pt idx="1000">
                  <c:v>-2.647887323943662</c:v>
                </c:pt>
                <c:pt idx="1001">
                  <c:v>-2.6887323943661974</c:v>
                </c:pt>
                <c:pt idx="1002">
                  <c:v>-2.7352112676056342</c:v>
                </c:pt>
                <c:pt idx="1003">
                  <c:v>-2.7859154929577468</c:v>
                </c:pt>
                <c:pt idx="1004">
                  <c:v>-2.8366197183098594</c:v>
                </c:pt>
                <c:pt idx="1005">
                  <c:v>-2.887323943661972</c:v>
                </c:pt>
                <c:pt idx="1006">
                  <c:v>-2.922535211267606</c:v>
                </c:pt>
                <c:pt idx="1007">
                  <c:v>-2.9605633802816902</c:v>
                </c:pt>
                <c:pt idx="1008">
                  <c:v>-3.0211267605633805</c:v>
                </c:pt>
                <c:pt idx="1009">
                  <c:v>-3.0774647887323945</c:v>
                </c:pt>
                <c:pt idx="1010">
                  <c:v>-3.1295774647887322</c:v>
                </c:pt>
                <c:pt idx="1011">
                  <c:v>-3.169014084507042</c:v>
                </c:pt>
                <c:pt idx="1012">
                  <c:v>-3.2338028169014086</c:v>
                </c:pt>
                <c:pt idx="1013">
                  <c:v>-3.3112676056338031</c:v>
                </c:pt>
                <c:pt idx="1014">
                  <c:v>-3.3507042253521129</c:v>
                </c:pt>
                <c:pt idx="1015">
                  <c:v>-3.4014084507042255</c:v>
                </c:pt>
                <c:pt idx="1016">
                  <c:v>-3.4746478873239441</c:v>
                </c:pt>
                <c:pt idx="1017">
                  <c:v>-3.5225352112676056</c:v>
                </c:pt>
                <c:pt idx="1018">
                  <c:v>-3.5957746478873247</c:v>
                </c:pt>
                <c:pt idx="1019">
                  <c:v>-3.670422535211268</c:v>
                </c:pt>
                <c:pt idx="1020">
                  <c:v>-3.7408450704225356</c:v>
                </c:pt>
                <c:pt idx="1021">
                  <c:v>-3.8056338028169026</c:v>
                </c:pt>
                <c:pt idx="1022">
                  <c:v>-3.909859154929578</c:v>
                </c:pt>
                <c:pt idx="1023">
                  <c:v>-3.9887323943661976</c:v>
                </c:pt>
                <c:pt idx="1024">
                  <c:v>-4.0577464788732396</c:v>
                </c:pt>
                <c:pt idx="1025">
                  <c:v>-4.1492957746478885</c:v>
                </c:pt>
                <c:pt idx="1026">
                  <c:v>-4.2492957746478881</c:v>
                </c:pt>
                <c:pt idx="1027">
                  <c:v>-4.3281690140845077</c:v>
                </c:pt>
                <c:pt idx="1028">
                  <c:v>-4.422535211267606</c:v>
                </c:pt>
                <c:pt idx="1029">
                  <c:v>-4.52112676056338</c:v>
                </c:pt>
                <c:pt idx="1030">
                  <c:v>-4.6183098591549303</c:v>
                </c:pt>
                <c:pt idx="1031">
                  <c:v>-4.7169014084507053</c:v>
                </c:pt>
                <c:pt idx="1032">
                  <c:v>-4.8450704225352119</c:v>
                </c:pt>
                <c:pt idx="1033">
                  <c:v>-4.9577464788732399</c:v>
                </c:pt>
                <c:pt idx="1034">
                  <c:v>-5.0929577464788744</c:v>
                </c:pt>
                <c:pt idx="1035">
                  <c:v>-5.1943661971830997</c:v>
                </c:pt>
                <c:pt idx="1036">
                  <c:v>-5.3563380281690138</c:v>
                </c:pt>
                <c:pt idx="1037">
                  <c:v>-5.5126760563380293</c:v>
                </c:pt>
                <c:pt idx="1038">
                  <c:v>-5.6704225352112685</c:v>
                </c:pt>
                <c:pt idx="1039">
                  <c:v>-5.8971830985915501</c:v>
                </c:pt>
                <c:pt idx="1040">
                  <c:v>-6.0718309859154935</c:v>
                </c:pt>
                <c:pt idx="1041">
                  <c:v>-6.1788732394366201</c:v>
                </c:pt>
                <c:pt idx="1042">
                  <c:v>-6.3845070422535226</c:v>
                </c:pt>
                <c:pt idx="1043">
                  <c:v>-6.5633802816901419</c:v>
                </c:pt>
                <c:pt idx="1044">
                  <c:v>-6.735211267605635</c:v>
                </c:pt>
                <c:pt idx="1045">
                  <c:v>-6.9211267605633804</c:v>
                </c:pt>
                <c:pt idx="1046">
                  <c:v>-7.1281690140845075</c:v>
                </c:pt>
                <c:pt idx="1047">
                  <c:v>-7.3366197183098585</c:v>
                </c:pt>
                <c:pt idx="1048">
                  <c:v>-7.577464788732394</c:v>
                </c:pt>
                <c:pt idx="1049">
                  <c:v>-7.8211267605633816</c:v>
                </c:pt>
                <c:pt idx="1050">
                  <c:v>-8.0985915492957741</c:v>
                </c:pt>
                <c:pt idx="1051">
                  <c:v>-8.3774647887323948</c:v>
                </c:pt>
                <c:pt idx="1052">
                  <c:v>-8.5816901408450725</c:v>
                </c:pt>
                <c:pt idx="1053">
                  <c:v>-8.8450704225352119</c:v>
                </c:pt>
                <c:pt idx="1054">
                  <c:v>-9.192957746478875</c:v>
                </c:pt>
                <c:pt idx="1055">
                  <c:v>-9.4450704225352116</c:v>
                </c:pt>
                <c:pt idx="1056">
                  <c:v>-9.735211267605635</c:v>
                </c:pt>
                <c:pt idx="1057">
                  <c:v>-10.009859154929579</c:v>
                </c:pt>
                <c:pt idx="1058">
                  <c:v>-10.307042253521129</c:v>
                </c:pt>
                <c:pt idx="1059">
                  <c:v>-10.600000000000001</c:v>
                </c:pt>
                <c:pt idx="1060">
                  <c:v>-10.918309859154931</c:v>
                </c:pt>
                <c:pt idx="1061">
                  <c:v>-11.226760563380282</c:v>
                </c:pt>
                <c:pt idx="1062">
                  <c:v>-11.656338028169015</c:v>
                </c:pt>
                <c:pt idx="1063">
                  <c:v>-11.954929577464791</c:v>
                </c:pt>
                <c:pt idx="1064">
                  <c:v>-12.4</c:v>
                </c:pt>
                <c:pt idx="1065">
                  <c:v>-12.757746478873239</c:v>
                </c:pt>
                <c:pt idx="1066">
                  <c:v>-13.129577464788733</c:v>
                </c:pt>
                <c:pt idx="1067">
                  <c:v>-13.428169014084506</c:v>
                </c:pt>
                <c:pt idx="1068">
                  <c:v>-14.025352112676059</c:v>
                </c:pt>
                <c:pt idx="1069">
                  <c:v>-14.281690140845072</c:v>
                </c:pt>
                <c:pt idx="1070">
                  <c:v>-14.619718309859156</c:v>
                </c:pt>
                <c:pt idx="1071">
                  <c:v>-15.183098591549298</c:v>
                </c:pt>
                <c:pt idx="1072">
                  <c:v>-15.436619718309858</c:v>
                </c:pt>
                <c:pt idx="1073">
                  <c:v>-15.788732394366198</c:v>
                </c:pt>
                <c:pt idx="1074">
                  <c:v>-16.154929577464792</c:v>
                </c:pt>
                <c:pt idx="1075">
                  <c:v>-16.43661971830986</c:v>
                </c:pt>
                <c:pt idx="1076">
                  <c:v>-16.859154929577464</c:v>
                </c:pt>
                <c:pt idx="1077">
                  <c:v>-17.253521126760564</c:v>
                </c:pt>
                <c:pt idx="1078">
                  <c:v>-17.690140845070424</c:v>
                </c:pt>
                <c:pt idx="1079">
                  <c:v>-18.056338028169016</c:v>
                </c:pt>
                <c:pt idx="1080">
                  <c:v>-18.3943661971831</c:v>
                </c:pt>
                <c:pt idx="1081">
                  <c:v>-18.718309859154932</c:v>
                </c:pt>
                <c:pt idx="1082">
                  <c:v>-19.154929577464788</c:v>
                </c:pt>
                <c:pt idx="1083">
                  <c:v>-19.507042253521128</c:v>
                </c:pt>
                <c:pt idx="1084">
                  <c:v>-19.901408450704228</c:v>
                </c:pt>
                <c:pt idx="1085">
                  <c:v>-20.239436619718312</c:v>
                </c:pt>
                <c:pt idx="1086">
                  <c:v>-20.605633802816904</c:v>
                </c:pt>
                <c:pt idx="1087">
                  <c:v>-20.971830985915496</c:v>
                </c:pt>
                <c:pt idx="1088">
                  <c:v>-21.338028169014084</c:v>
                </c:pt>
                <c:pt idx="1089">
                  <c:v>-21.661971830985919</c:v>
                </c:pt>
                <c:pt idx="1090">
                  <c:v>-21.985915492957748</c:v>
                </c:pt>
                <c:pt idx="1091">
                  <c:v>-22.295774647887324</c:v>
                </c:pt>
                <c:pt idx="1092">
                  <c:v>-22.676056338028172</c:v>
                </c:pt>
                <c:pt idx="1093">
                  <c:v>-23.014084507042256</c:v>
                </c:pt>
                <c:pt idx="1094">
                  <c:v>-23.30985915492958</c:v>
                </c:pt>
                <c:pt idx="1095">
                  <c:v>-23.549295774647891</c:v>
                </c:pt>
                <c:pt idx="1096">
                  <c:v>-23.816901408450708</c:v>
                </c:pt>
                <c:pt idx="1097">
                  <c:v>-24.070422535211272</c:v>
                </c:pt>
                <c:pt idx="1098">
                  <c:v>-24.366197183098592</c:v>
                </c:pt>
                <c:pt idx="1099">
                  <c:v>-24.563380281690144</c:v>
                </c:pt>
                <c:pt idx="1100">
                  <c:v>-24.830985915492963</c:v>
                </c:pt>
                <c:pt idx="1101">
                  <c:v>-25.070422535211268</c:v>
                </c:pt>
                <c:pt idx="1102">
                  <c:v>-25.295774647887328</c:v>
                </c:pt>
                <c:pt idx="1103">
                  <c:v>-25.647887323943664</c:v>
                </c:pt>
                <c:pt idx="1104">
                  <c:v>-25.760563380281692</c:v>
                </c:pt>
                <c:pt idx="1105">
                  <c:v>-26.014084507042256</c:v>
                </c:pt>
                <c:pt idx="1106">
                  <c:v>-26.211267605633804</c:v>
                </c:pt>
                <c:pt idx="1107">
                  <c:v>-26.323943661971832</c:v>
                </c:pt>
                <c:pt idx="1108">
                  <c:v>-26.521126760563384</c:v>
                </c:pt>
                <c:pt idx="1109">
                  <c:v>-26.619718309859156</c:v>
                </c:pt>
                <c:pt idx="1110">
                  <c:v>-26.74647887323944</c:v>
                </c:pt>
                <c:pt idx="1111">
                  <c:v>-26.859154929577464</c:v>
                </c:pt>
                <c:pt idx="1112">
                  <c:v>-27.014084507042259</c:v>
                </c:pt>
                <c:pt idx="1113">
                  <c:v>-27.154929577464792</c:v>
                </c:pt>
                <c:pt idx="1114">
                  <c:v>-27.253521126760567</c:v>
                </c:pt>
                <c:pt idx="1115">
                  <c:v>-27.352112676056343</c:v>
                </c:pt>
                <c:pt idx="1116">
                  <c:v>-27.394366197183103</c:v>
                </c:pt>
                <c:pt idx="1117">
                  <c:v>-27.464788732394368</c:v>
                </c:pt>
                <c:pt idx="1118">
                  <c:v>-26.704225352112676</c:v>
                </c:pt>
                <c:pt idx="1119">
                  <c:v>-26.74647887323944</c:v>
                </c:pt>
                <c:pt idx="1120">
                  <c:v>-26.732394366197187</c:v>
                </c:pt>
                <c:pt idx="1121">
                  <c:v>-26.760563380281692</c:v>
                </c:pt>
                <c:pt idx="1122">
                  <c:v>-26.7887323943662</c:v>
                </c:pt>
                <c:pt idx="1123">
                  <c:v>-26.74647887323944</c:v>
                </c:pt>
                <c:pt idx="1124">
                  <c:v>-26.74647887323944</c:v>
                </c:pt>
                <c:pt idx="1125">
                  <c:v>-26.661971830985919</c:v>
                </c:pt>
                <c:pt idx="1126">
                  <c:v>-26.676056338028172</c:v>
                </c:pt>
                <c:pt idx="1127">
                  <c:v>-27.211267605633804</c:v>
                </c:pt>
                <c:pt idx="1128">
                  <c:v>-27.169014084507044</c:v>
                </c:pt>
                <c:pt idx="1129">
                  <c:v>-27.112676056338035</c:v>
                </c:pt>
                <c:pt idx="1130">
                  <c:v>-27.084507042253524</c:v>
                </c:pt>
                <c:pt idx="1131">
                  <c:v>-26.985915492957748</c:v>
                </c:pt>
                <c:pt idx="1132">
                  <c:v>-26.915492957746483</c:v>
                </c:pt>
                <c:pt idx="1133">
                  <c:v>-26.83098591549296</c:v>
                </c:pt>
                <c:pt idx="1134">
                  <c:v>-26.760563380281692</c:v>
                </c:pt>
                <c:pt idx="1135">
                  <c:v>-26.549295774647891</c:v>
                </c:pt>
                <c:pt idx="1136">
                  <c:v>-26.507042253521128</c:v>
                </c:pt>
                <c:pt idx="1137">
                  <c:v>-26.408450704225356</c:v>
                </c:pt>
                <c:pt idx="1138">
                  <c:v>-26.35211267605634</c:v>
                </c:pt>
                <c:pt idx="1139">
                  <c:v>-26.1830985915493</c:v>
                </c:pt>
                <c:pt idx="1140">
                  <c:v>-26.070422535211268</c:v>
                </c:pt>
                <c:pt idx="1141">
                  <c:v>-25.929577464788736</c:v>
                </c:pt>
                <c:pt idx="1142">
                  <c:v>-25.760563380281692</c:v>
                </c:pt>
                <c:pt idx="1143">
                  <c:v>-25.633802816901408</c:v>
                </c:pt>
                <c:pt idx="1144">
                  <c:v>-25.507042253521128</c:v>
                </c:pt>
                <c:pt idx="1145">
                  <c:v>-25.366197183098592</c:v>
                </c:pt>
                <c:pt idx="1146">
                  <c:v>-25.22535211267606</c:v>
                </c:pt>
                <c:pt idx="1147">
                  <c:v>-25.042253521126764</c:v>
                </c:pt>
                <c:pt idx="1148">
                  <c:v>-24.91549295774648</c:v>
                </c:pt>
                <c:pt idx="1149">
                  <c:v>-24.760563380281692</c:v>
                </c:pt>
                <c:pt idx="1150">
                  <c:v>-24.605633802816904</c:v>
                </c:pt>
                <c:pt idx="1151">
                  <c:v>-24.450704225352116</c:v>
                </c:pt>
                <c:pt idx="1152">
                  <c:v>-24.281690140845072</c:v>
                </c:pt>
                <c:pt idx="1153">
                  <c:v>-24.098591549295779</c:v>
                </c:pt>
                <c:pt idx="1154">
                  <c:v>-23.929577464788732</c:v>
                </c:pt>
                <c:pt idx="1155">
                  <c:v>-23.732394366197187</c:v>
                </c:pt>
                <c:pt idx="1156">
                  <c:v>-23.56338028169014</c:v>
                </c:pt>
                <c:pt idx="1157">
                  <c:v>-23.3943661971831</c:v>
                </c:pt>
                <c:pt idx="1158">
                  <c:v>-23.239436619718315</c:v>
                </c:pt>
                <c:pt idx="1159">
                  <c:v>-23.042253521126764</c:v>
                </c:pt>
                <c:pt idx="1160">
                  <c:v>-22.887323943661976</c:v>
                </c:pt>
                <c:pt idx="1161">
                  <c:v>-22.661971830985916</c:v>
                </c:pt>
                <c:pt idx="1162">
                  <c:v>-22.507042253521131</c:v>
                </c:pt>
                <c:pt idx="1163">
                  <c:v>-22.323943661971832</c:v>
                </c:pt>
                <c:pt idx="1164">
                  <c:v>-22.126760563380287</c:v>
                </c:pt>
                <c:pt idx="1165">
                  <c:v>-21.95774647887324</c:v>
                </c:pt>
                <c:pt idx="1166">
                  <c:v>-21.774647887323948</c:v>
                </c:pt>
                <c:pt idx="1167">
                  <c:v>-21.690140845070424</c:v>
                </c:pt>
                <c:pt idx="1168">
                  <c:v>-21.464788732394368</c:v>
                </c:pt>
                <c:pt idx="1169">
                  <c:v>-21.253521126760567</c:v>
                </c:pt>
                <c:pt idx="1170">
                  <c:v>-21.070422535211268</c:v>
                </c:pt>
                <c:pt idx="1171">
                  <c:v>-20.845070422535212</c:v>
                </c:pt>
                <c:pt idx="1172">
                  <c:v>-20.676056338028172</c:v>
                </c:pt>
                <c:pt idx="1173">
                  <c:v>-20.47887323943662</c:v>
                </c:pt>
                <c:pt idx="1174">
                  <c:v>-20.30985915492958</c:v>
                </c:pt>
                <c:pt idx="1175">
                  <c:v>-20.098591549295776</c:v>
                </c:pt>
                <c:pt idx="1176">
                  <c:v>-19.943661971830991</c:v>
                </c:pt>
                <c:pt idx="1177">
                  <c:v>-19.760563380281692</c:v>
                </c:pt>
                <c:pt idx="1178">
                  <c:v>-19.591549295774648</c:v>
                </c:pt>
                <c:pt idx="1179">
                  <c:v>-19.380281690140848</c:v>
                </c:pt>
                <c:pt idx="1180">
                  <c:v>-19.211267605633804</c:v>
                </c:pt>
                <c:pt idx="1181">
                  <c:v>-19.04225352112676</c:v>
                </c:pt>
                <c:pt idx="1182">
                  <c:v>-18.87323943661972</c:v>
                </c:pt>
                <c:pt idx="1183">
                  <c:v>-18.690140845070424</c:v>
                </c:pt>
                <c:pt idx="1184">
                  <c:v>-18.492957746478876</c:v>
                </c:pt>
                <c:pt idx="1185">
                  <c:v>-18.30985915492958</c:v>
                </c:pt>
                <c:pt idx="1186">
                  <c:v>-18.140845070422536</c:v>
                </c:pt>
                <c:pt idx="1187">
                  <c:v>-17.957746478873243</c:v>
                </c:pt>
                <c:pt idx="1188">
                  <c:v>-17.774647887323944</c:v>
                </c:pt>
                <c:pt idx="1189">
                  <c:v>-17.605633802816904</c:v>
                </c:pt>
                <c:pt idx="1190">
                  <c:v>-17.450704225352112</c:v>
                </c:pt>
                <c:pt idx="1191">
                  <c:v>-17.253521126760564</c:v>
                </c:pt>
                <c:pt idx="1192">
                  <c:v>-17.084507042253524</c:v>
                </c:pt>
                <c:pt idx="1193">
                  <c:v>-16.91549295774648</c:v>
                </c:pt>
                <c:pt idx="1194">
                  <c:v>-16.760563380281692</c:v>
                </c:pt>
                <c:pt idx="1195">
                  <c:v>-16.577464788732392</c:v>
                </c:pt>
                <c:pt idx="1196">
                  <c:v>-16.422535211267608</c:v>
                </c:pt>
                <c:pt idx="1197">
                  <c:v>-16.26760563380282</c:v>
                </c:pt>
                <c:pt idx="1198">
                  <c:v>-16.098591549295772</c:v>
                </c:pt>
                <c:pt idx="1199">
                  <c:v>-16.225352112676056</c:v>
                </c:pt>
                <c:pt idx="1200">
                  <c:v>-15.887323943661976</c:v>
                </c:pt>
                <c:pt idx="1201">
                  <c:v>-15.67605633802817</c:v>
                </c:pt>
                <c:pt idx="1202">
                  <c:v>-15.492957746478876</c:v>
                </c:pt>
                <c:pt idx="1203">
                  <c:v>-15.323943661971834</c:v>
                </c:pt>
                <c:pt idx="1204">
                  <c:v>-15.183098591549298</c:v>
                </c:pt>
                <c:pt idx="1205">
                  <c:v>-15</c:v>
                </c:pt>
                <c:pt idx="1206">
                  <c:v>-14.845070422535214</c:v>
                </c:pt>
                <c:pt idx="1207">
                  <c:v>-14.690140845070422</c:v>
                </c:pt>
                <c:pt idx="1208">
                  <c:v>-14.549295774647891</c:v>
                </c:pt>
                <c:pt idx="1209">
                  <c:v>-14.3943661971831</c:v>
                </c:pt>
                <c:pt idx="1210">
                  <c:v>-14.253521126760564</c:v>
                </c:pt>
                <c:pt idx="1211">
                  <c:v>-14.098591549295778</c:v>
                </c:pt>
                <c:pt idx="1212">
                  <c:v>-13.967605633802817</c:v>
                </c:pt>
                <c:pt idx="1213">
                  <c:v>-13.816901408450706</c:v>
                </c:pt>
                <c:pt idx="1214">
                  <c:v>-13.678873239436621</c:v>
                </c:pt>
                <c:pt idx="1215">
                  <c:v>-13.53661971830986</c:v>
                </c:pt>
                <c:pt idx="1216">
                  <c:v>-13.42112676056338</c:v>
                </c:pt>
                <c:pt idx="1217">
                  <c:v>-13.280281690140846</c:v>
                </c:pt>
                <c:pt idx="1218">
                  <c:v>-13.146478873239438</c:v>
                </c:pt>
                <c:pt idx="1219">
                  <c:v>-13.008450704225355</c:v>
                </c:pt>
                <c:pt idx="1220">
                  <c:v>-12.890140845070423</c:v>
                </c:pt>
                <c:pt idx="1221">
                  <c:v>-12.763380281690143</c:v>
                </c:pt>
                <c:pt idx="1222">
                  <c:v>-12.63943661971831</c:v>
                </c:pt>
                <c:pt idx="1223">
                  <c:v>-12.511267605633803</c:v>
                </c:pt>
                <c:pt idx="1224">
                  <c:v>-12.398591549295775</c:v>
                </c:pt>
                <c:pt idx="1225">
                  <c:v>-12.278873239436619</c:v>
                </c:pt>
                <c:pt idx="1226">
                  <c:v>-12.167605633802818</c:v>
                </c:pt>
                <c:pt idx="1227">
                  <c:v>-12.040845070422536</c:v>
                </c:pt>
                <c:pt idx="1228">
                  <c:v>-11.938028169014085</c:v>
                </c:pt>
                <c:pt idx="1229">
                  <c:v>-11.822535211267606</c:v>
                </c:pt>
                <c:pt idx="1230">
                  <c:v>-11.712676056338029</c:v>
                </c:pt>
                <c:pt idx="1231">
                  <c:v>-11.622535211267605</c:v>
                </c:pt>
                <c:pt idx="1232">
                  <c:v>-11.509859154929579</c:v>
                </c:pt>
                <c:pt idx="1233">
                  <c:v>-11.401408450704226</c:v>
                </c:pt>
                <c:pt idx="1234">
                  <c:v>-11.3</c:v>
                </c:pt>
                <c:pt idx="1235">
                  <c:v>-11.195774647887326</c:v>
                </c:pt>
                <c:pt idx="1236">
                  <c:v>-11.100000000000001</c:v>
                </c:pt>
                <c:pt idx="1237">
                  <c:v>-10.997183098591551</c:v>
                </c:pt>
                <c:pt idx="1238">
                  <c:v>-10.901408450704226</c:v>
                </c:pt>
                <c:pt idx="1239">
                  <c:v>-10.8</c:v>
                </c:pt>
                <c:pt idx="1240">
                  <c:v>-10.716901408450706</c:v>
                </c:pt>
                <c:pt idx="1241">
                  <c:v>-10.625352112676058</c:v>
                </c:pt>
                <c:pt idx="1242">
                  <c:v>-10.53380281690141</c:v>
                </c:pt>
                <c:pt idx="1243">
                  <c:v>-10.443661971830988</c:v>
                </c:pt>
                <c:pt idx="1244">
                  <c:v>-10.363380281690143</c:v>
                </c:pt>
                <c:pt idx="1245">
                  <c:v>-10.274647887323944</c:v>
                </c:pt>
                <c:pt idx="1246">
                  <c:v>-10.192957746478873</c:v>
                </c:pt>
                <c:pt idx="1247">
                  <c:v>-10.109859154929579</c:v>
                </c:pt>
                <c:pt idx="1248">
                  <c:v>-10.040845070422536</c:v>
                </c:pt>
                <c:pt idx="1249">
                  <c:v>-9.953521126760565</c:v>
                </c:pt>
                <c:pt idx="1250">
                  <c:v>-9.8788732394366185</c:v>
                </c:pt>
                <c:pt idx="1251">
                  <c:v>-9.8014084507042263</c:v>
                </c:pt>
                <c:pt idx="1252">
                  <c:v>-9.7267605633802816</c:v>
                </c:pt>
                <c:pt idx="1253">
                  <c:v>-9.6577464788732392</c:v>
                </c:pt>
                <c:pt idx="1254">
                  <c:v>-9.5845070422535219</c:v>
                </c:pt>
                <c:pt idx="1255">
                  <c:v>-9.5140845070422539</c:v>
                </c:pt>
                <c:pt idx="1256">
                  <c:v>-9.4492957746478883</c:v>
                </c:pt>
                <c:pt idx="1257">
                  <c:v>-9.376056338028171</c:v>
                </c:pt>
                <c:pt idx="1258">
                  <c:v>-9.3126760563380291</c:v>
                </c:pt>
                <c:pt idx="1259">
                  <c:v>-9.2436619718309867</c:v>
                </c:pt>
                <c:pt idx="1260">
                  <c:v>-9.1859154929577471</c:v>
                </c:pt>
                <c:pt idx="1261">
                  <c:v>-9.1239436619718308</c:v>
                </c:pt>
                <c:pt idx="1262">
                  <c:v>-9.0633802816901419</c:v>
                </c:pt>
                <c:pt idx="1263">
                  <c:v>-8.9957746478873251</c:v>
                </c:pt>
                <c:pt idx="1264">
                  <c:v>-8.943661971830986</c:v>
                </c:pt>
                <c:pt idx="1265">
                  <c:v>-8.8887323943661976</c:v>
                </c:pt>
                <c:pt idx="1266">
                  <c:v>-8.8323943661971835</c:v>
                </c:pt>
                <c:pt idx="1267">
                  <c:v>-8.7732394366197184</c:v>
                </c:pt>
                <c:pt idx="1268">
                  <c:v>-8.725352112676056</c:v>
                </c:pt>
                <c:pt idx="1269">
                  <c:v>-8.669014084507042</c:v>
                </c:pt>
                <c:pt idx="1270">
                  <c:v>-8.6197183098591559</c:v>
                </c:pt>
                <c:pt idx="1271">
                  <c:v>-8.5676056338028168</c:v>
                </c:pt>
                <c:pt idx="1272">
                  <c:v>-8.5183098591549307</c:v>
                </c:pt>
                <c:pt idx="1273">
                  <c:v>-8.4661971830985916</c:v>
                </c:pt>
                <c:pt idx="1274">
                  <c:v>-8.4211267605633804</c:v>
                </c:pt>
                <c:pt idx="1275">
                  <c:v>-8.3718309859154925</c:v>
                </c:pt>
                <c:pt idx="1276">
                  <c:v>-8.3253521126760575</c:v>
                </c:pt>
                <c:pt idx="1277">
                  <c:v>-8.2830985915492974</c:v>
                </c:pt>
                <c:pt idx="1278">
                  <c:v>-8.23943661971831</c:v>
                </c:pt>
                <c:pt idx="1279">
                  <c:v>-8.1929577464788732</c:v>
                </c:pt>
                <c:pt idx="1280">
                  <c:v>-8.1549295774647881</c:v>
                </c:pt>
                <c:pt idx="1281">
                  <c:v>-8.112676056338028</c:v>
                </c:pt>
                <c:pt idx="1282">
                  <c:v>-8.0718309859154935</c:v>
                </c:pt>
                <c:pt idx="1283">
                  <c:v>-8.0323943661971828</c:v>
                </c:pt>
                <c:pt idx="1284">
                  <c:v>-7.9915492957746475</c:v>
                </c:pt>
                <c:pt idx="1285">
                  <c:v>-7.9549295774647888</c:v>
                </c:pt>
                <c:pt idx="1286">
                  <c:v>-7.918309859154931</c:v>
                </c:pt>
                <c:pt idx="1287">
                  <c:v>-7.8816901408450706</c:v>
                </c:pt>
                <c:pt idx="1288">
                  <c:v>-7.8507042253521115</c:v>
                </c:pt>
                <c:pt idx="1289">
                  <c:v>-7.8140845070422538</c:v>
                </c:pt>
                <c:pt idx="1290">
                  <c:v>-7.7774647887323951</c:v>
                </c:pt>
                <c:pt idx="1291">
                  <c:v>-7.7436619718309876</c:v>
                </c:pt>
                <c:pt idx="1292">
                  <c:v>-7.7126760563380286</c:v>
                </c:pt>
                <c:pt idx="1293">
                  <c:v>-7.678873239436621</c:v>
                </c:pt>
                <c:pt idx="1294">
                  <c:v>-7.6450704225352126</c:v>
                </c:pt>
                <c:pt idx="1295">
                  <c:v>-7.6211267605633815</c:v>
                </c:pt>
                <c:pt idx="1296">
                  <c:v>-7.587323943661973</c:v>
                </c:pt>
                <c:pt idx="1297">
                  <c:v>-7.5577464788732396</c:v>
                </c:pt>
                <c:pt idx="1298">
                  <c:v>-7.5295774647887344</c:v>
                </c:pt>
                <c:pt idx="1299">
                  <c:v>-7.4985915492957753</c:v>
                </c:pt>
                <c:pt idx="1300">
                  <c:v>-7.4690140845070427</c:v>
                </c:pt>
                <c:pt idx="1301">
                  <c:v>-7.4422535211267613</c:v>
                </c:pt>
                <c:pt idx="1302">
                  <c:v>-7.415492957746479</c:v>
                </c:pt>
                <c:pt idx="1303">
                  <c:v>-7.387323943661972</c:v>
                </c:pt>
                <c:pt idx="1304">
                  <c:v>-7.3619718309859152</c:v>
                </c:pt>
                <c:pt idx="1305">
                  <c:v>-7.3366197183098585</c:v>
                </c:pt>
                <c:pt idx="1306">
                  <c:v>-7.3098591549295779</c:v>
                </c:pt>
                <c:pt idx="1307">
                  <c:v>-7.2845070422535221</c:v>
                </c:pt>
                <c:pt idx="1308">
                  <c:v>-7.2619718309859156</c:v>
                </c:pt>
                <c:pt idx="1309">
                  <c:v>-7.2366197183098588</c:v>
                </c:pt>
                <c:pt idx="1310">
                  <c:v>-7.2140845070422559</c:v>
                </c:pt>
                <c:pt idx="1311">
                  <c:v>-7.1901408450704238</c:v>
                </c:pt>
                <c:pt idx="1312">
                  <c:v>-7.1690140845070429</c:v>
                </c:pt>
                <c:pt idx="1313">
                  <c:v>-7.1478873239436638</c:v>
                </c:pt>
                <c:pt idx="1314">
                  <c:v>-7.1239436619718317</c:v>
                </c:pt>
                <c:pt idx="1315">
                  <c:v>-7.1042253521126764</c:v>
                </c:pt>
                <c:pt idx="1316">
                  <c:v>-7.0845070422535219</c:v>
                </c:pt>
                <c:pt idx="1317">
                  <c:v>-7.063380281690141</c:v>
                </c:pt>
                <c:pt idx="1318">
                  <c:v>-7.0436619718309865</c:v>
                </c:pt>
                <c:pt idx="1319">
                  <c:v>-7.0239436619718312</c:v>
                </c:pt>
                <c:pt idx="1320">
                  <c:v>-7.0042253521126758</c:v>
                </c:pt>
                <c:pt idx="1321">
                  <c:v>-6.9859154929577469</c:v>
                </c:pt>
                <c:pt idx="1322">
                  <c:v>-6.9661971830985916</c:v>
                </c:pt>
                <c:pt idx="1323">
                  <c:v>-6.9478873239436627</c:v>
                </c:pt>
                <c:pt idx="1324">
                  <c:v>-6.9309859154929585</c:v>
                </c:pt>
                <c:pt idx="1325">
                  <c:v>-6.911267605633804</c:v>
                </c:pt>
                <c:pt idx="1326">
                  <c:v>-6.8957746478873254</c:v>
                </c:pt>
                <c:pt idx="1327">
                  <c:v>-6.8816901408450706</c:v>
                </c:pt>
                <c:pt idx="1328">
                  <c:v>-6.8661971830985919</c:v>
                </c:pt>
                <c:pt idx="1329">
                  <c:v>-6.8492957746478877</c:v>
                </c:pt>
                <c:pt idx="1330">
                  <c:v>-6.8338028169014091</c:v>
                </c:pt>
                <c:pt idx="1331">
                  <c:v>-6.8197183098591552</c:v>
                </c:pt>
                <c:pt idx="1332">
                  <c:v>-6.802816901408451</c:v>
                </c:pt>
                <c:pt idx="1333">
                  <c:v>-6.7887323943661979</c:v>
                </c:pt>
                <c:pt idx="1334">
                  <c:v>-6.7746478873239449</c:v>
                </c:pt>
                <c:pt idx="1335">
                  <c:v>-6.7605633802816909</c:v>
                </c:pt>
                <c:pt idx="1336">
                  <c:v>-6.7478873239436625</c:v>
                </c:pt>
                <c:pt idx="1337">
                  <c:v>-6.7338028169014095</c:v>
                </c:pt>
                <c:pt idx="1338">
                  <c:v>-6.7225352112676058</c:v>
                </c:pt>
                <c:pt idx="1339">
                  <c:v>-6.7070422535211272</c:v>
                </c:pt>
                <c:pt idx="1340">
                  <c:v>-6.6957746478873243</c:v>
                </c:pt>
                <c:pt idx="1341">
                  <c:v>-6.6859154929577462</c:v>
                </c:pt>
                <c:pt idx="1342">
                  <c:v>-6.676056338028169</c:v>
                </c:pt>
                <c:pt idx="1343">
                  <c:v>-6.6633802816901415</c:v>
                </c:pt>
                <c:pt idx="1344">
                  <c:v>-6.6535211267605643</c:v>
                </c:pt>
                <c:pt idx="1345">
                  <c:v>-6.6436619718309871</c:v>
                </c:pt>
                <c:pt idx="1346">
                  <c:v>-6.6338028169014098</c:v>
                </c:pt>
                <c:pt idx="1347">
                  <c:v>-6.6239436619718317</c:v>
                </c:pt>
                <c:pt idx="1348">
                  <c:v>-6.6126760563380289</c:v>
                </c:pt>
                <c:pt idx="1349">
                  <c:v>-6.6042253521126772</c:v>
                </c:pt>
                <c:pt idx="1350">
                  <c:v>-6.5971830985915494</c:v>
                </c:pt>
                <c:pt idx="1351">
                  <c:v>-6.5873239436619722</c:v>
                </c:pt>
                <c:pt idx="1352">
                  <c:v>-6.5788732394366205</c:v>
                </c:pt>
                <c:pt idx="1353">
                  <c:v>-6.5690140845070424</c:v>
                </c:pt>
                <c:pt idx="1354">
                  <c:v>-6.5619718309859163</c:v>
                </c:pt>
                <c:pt idx="1355">
                  <c:v>-6.556338028169014</c:v>
                </c:pt>
                <c:pt idx="1356">
                  <c:v>-6.5464788732394368</c:v>
                </c:pt>
                <c:pt idx="1357">
                  <c:v>-6.5408450704225354</c:v>
                </c:pt>
                <c:pt idx="1358">
                  <c:v>-6.5309859154929581</c:v>
                </c:pt>
                <c:pt idx="1359">
                  <c:v>-6.528169014084507</c:v>
                </c:pt>
                <c:pt idx="1360">
                  <c:v>-6.5197183098591553</c:v>
                </c:pt>
                <c:pt idx="1361">
                  <c:v>-6.5140845070422548</c:v>
                </c:pt>
                <c:pt idx="1362">
                  <c:v>-6.5112676056338028</c:v>
                </c:pt>
                <c:pt idx="1363">
                  <c:v>-6.5056338028169014</c:v>
                </c:pt>
                <c:pt idx="1364">
                  <c:v>-6.4985915492957753</c:v>
                </c:pt>
                <c:pt idx="1365">
                  <c:v>-6.4929577464788739</c:v>
                </c:pt>
                <c:pt idx="1366">
                  <c:v>-6.4901408450704228</c:v>
                </c:pt>
                <c:pt idx="1367">
                  <c:v>-6.4859154929577469</c:v>
                </c:pt>
                <c:pt idx="1368">
                  <c:v>-6.4802816901408455</c:v>
                </c:pt>
                <c:pt idx="1369">
                  <c:v>-6.4774647887323944</c:v>
                </c:pt>
                <c:pt idx="1370">
                  <c:v>-6.4732394366197186</c:v>
                </c:pt>
                <c:pt idx="1371">
                  <c:v>-6.4718309859154939</c:v>
                </c:pt>
                <c:pt idx="1372">
                  <c:v>-6.4661971830985916</c:v>
                </c:pt>
                <c:pt idx="1373">
                  <c:v>-6.4619718309859158</c:v>
                </c:pt>
                <c:pt idx="1374">
                  <c:v>-6.4591549295774655</c:v>
                </c:pt>
                <c:pt idx="1375">
                  <c:v>-6.4563380281690144</c:v>
                </c:pt>
                <c:pt idx="1376">
                  <c:v>-6.4549295774647897</c:v>
                </c:pt>
                <c:pt idx="1377">
                  <c:v>-6.4521126760563385</c:v>
                </c:pt>
                <c:pt idx="1378">
                  <c:v>-6.4521126760563385</c:v>
                </c:pt>
                <c:pt idx="1379">
                  <c:v>-6.4507042253521139</c:v>
                </c:pt>
                <c:pt idx="1380">
                  <c:v>-6.4492957746478874</c:v>
                </c:pt>
                <c:pt idx="1381">
                  <c:v>-6.4492957746478874</c:v>
                </c:pt>
                <c:pt idx="1382">
                  <c:v>-6.4478873239436627</c:v>
                </c:pt>
                <c:pt idx="1383">
                  <c:v>-6.4478873239436627</c:v>
                </c:pt>
                <c:pt idx="1384">
                  <c:v>-6.4450704225352116</c:v>
                </c:pt>
                <c:pt idx="1385">
                  <c:v>-6.4464788732394371</c:v>
                </c:pt>
                <c:pt idx="1386">
                  <c:v>-6.4464788732394371</c:v>
                </c:pt>
                <c:pt idx="1387">
                  <c:v>-6.4450704225352116</c:v>
                </c:pt>
                <c:pt idx="1388">
                  <c:v>-6.4478873239436627</c:v>
                </c:pt>
                <c:pt idx="1389">
                  <c:v>-6.4478873239436627</c:v>
                </c:pt>
                <c:pt idx="1390">
                  <c:v>-6.4492957746478874</c:v>
                </c:pt>
                <c:pt idx="1391">
                  <c:v>-6.4478873239436627</c:v>
                </c:pt>
                <c:pt idx="1392">
                  <c:v>-6.4535211267605641</c:v>
                </c:pt>
                <c:pt idx="1393">
                  <c:v>-6.4549295774647897</c:v>
                </c:pt>
                <c:pt idx="1394">
                  <c:v>-6.4577464788732399</c:v>
                </c:pt>
                <c:pt idx="1395">
                  <c:v>-6.4633802816901422</c:v>
                </c:pt>
                <c:pt idx="1396">
                  <c:v>-6.4661971830985916</c:v>
                </c:pt>
                <c:pt idx="1397">
                  <c:v>-6.4676056338028172</c:v>
                </c:pt>
                <c:pt idx="1398">
                  <c:v>-6.4718309859154939</c:v>
                </c:pt>
                <c:pt idx="1399">
                  <c:v>-6.4746478873239441</c:v>
                </c:pt>
              </c:numCache>
            </c:numRef>
          </c:yVal>
          <c:smooth val="1"/>
        </c:ser>
        <c:ser>
          <c:idx val="1"/>
          <c:order val="1"/>
          <c:tx>
            <c:v>FDH 200mM fructose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('FDH 200mM fructose'!$A$725:$A$1424,'FDH 200mM fructose'!$A$1427:$A$2126)</c:f>
              <c:numCache>
                <c:formatCode>General</c:formatCode>
                <c:ptCount val="1400"/>
                <c:pt idx="0">
                  <c:v>0.499</c:v>
                </c:pt>
                <c:pt idx="1">
                  <c:v>0.498</c:v>
                </c:pt>
                <c:pt idx="2">
                  <c:v>0.497</c:v>
                </c:pt>
                <c:pt idx="3">
                  <c:v>0.496</c:v>
                </c:pt>
                <c:pt idx="4">
                  <c:v>0.495</c:v>
                </c:pt>
                <c:pt idx="5">
                  <c:v>0.49399999999999999</c:v>
                </c:pt>
                <c:pt idx="6">
                  <c:v>0.49299999999999999</c:v>
                </c:pt>
                <c:pt idx="7">
                  <c:v>0.49199999999999999</c:v>
                </c:pt>
                <c:pt idx="8">
                  <c:v>0.49099999999999999</c:v>
                </c:pt>
                <c:pt idx="9">
                  <c:v>0.49</c:v>
                </c:pt>
                <c:pt idx="10">
                  <c:v>0.48899999999999999</c:v>
                </c:pt>
                <c:pt idx="11">
                  <c:v>0.48799999999999999</c:v>
                </c:pt>
                <c:pt idx="12">
                  <c:v>0.48699999999999999</c:v>
                </c:pt>
                <c:pt idx="13">
                  <c:v>0.48599999999999999</c:v>
                </c:pt>
                <c:pt idx="14">
                  <c:v>0.48499999999999999</c:v>
                </c:pt>
                <c:pt idx="15">
                  <c:v>0.48399999999999999</c:v>
                </c:pt>
                <c:pt idx="16">
                  <c:v>0.48299999999999998</c:v>
                </c:pt>
                <c:pt idx="17">
                  <c:v>0.48199999999999998</c:v>
                </c:pt>
                <c:pt idx="18">
                  <c:v>0.48099999999999998</c:v>
                </c:pt>
                <c:pt idx="19">
                  <c:v>0.48</c:v>
                </c:pt>
                <c:pt idx="20">
                  <c:v>0.47899999999999998</c:v>
                </c:pt>
                <c:pt idx="21">
                  <c:v>0.47799999999999998</c:v>
                </c:pt>
                <c:pt idx="22">
                  <c:v>0.47699999999999998</c:v>
                </c:pt>
                <c:pt idx="23">
                  <c:v>0.47599999999999998</c:v>
                </c:pt>
                <c:pt idx="24">
                  <c:v>0.47499999999999998</c:v>
                </c:pt>
                <c:pt idx="25">
                  <c:v>0.47399999999999998</c:v>
                </c:pt>
                <c:pt idx="26">
                  <c:v>0.47299999999999998</c:v>
                </c:pt>
                <c:pt idx="27">
                  <c:v>0.47199999999999998</c:v>
                </c:pt>
                <c:pt idx="28">
                  <c:v>0.47099999999999997</c:v>
                </c:pt>
                <c:pt idx="29">
                  <c:v>0.47</c:v>
                </c:pt>
                <c:pt idx="30">
                  <c:v>0.46899999999999997</c:v>
                </c:pt>
                <c:pt idx="31">
                  <c:v>0.46800000000000003</c:v>
                </c:pt>
                <c:pt idx="32">
                  <c:v>0.46700000000000003</c:v>
                </c:pt>
                <c:pt idx="33">
                  <c:v>0.46600000000000003</c:v>
                </c:pt>
                <c:pt idx="34">
                  <c:v>0.46500000000000002</c:v>
                </c:pt>
                <c:pt idx="35">
                  <c:v>0.46400000000000002</c:v>
                </c:pt>
                <c:pt idx="36">
                  <c:v>0.46300000000000002</c:v>
                </c:pt>
                <c:pt idx="37">
                  <c:v>0.46200000000000002</c:v>
                </c:pt>
                <c:pt idx="38">
                  <c:v>0.46100000000000002</c:v>
                </c:pt>
                <c:pt idx="39">
                  <c:v>0.46</c:v>
                </c:pt>
                <c:pt idx="40">
                  <c:v>0.45900000000000002</c:v>
                </c:pt>
                <c:pt idx="41">
                  <c:v>0.45800000000000002</c:v>
                </c:pt>
                <c:pt idx="42">
                  <c:v>0.45700000000000002</c:v>
                </c:pt>
                <c:pt idx="43">
                  <c:v>0.45600000000000002</c:v>
                </c:pt>
                <c:pt idx="44">
                  <c:v>0.45500000000000002</c:v>
                </c:pt>
                <c:pt idx="45">
                  <c:v>0.45400000000000001</c:v>
                </c:pt>
                <c:pt idx="46">
                  <c:v>0.45300000000000001</c:v>
                </c:pt>
                <c:pt idx="47">
                  <c:v>0.45200000000000001</c:v>
                </c:pt>
                <c:pt idx="48">
                  <c:v>0.45100000000000001</c:v>
                </c:pt>
                <c:pt idx="49">
                  <c:v>0.45</c:v>
                </c:pt>
                <c:pt idx="50">
                  <c:v>0.44900000000000001</c:v>
                </c:pt>
                <c:pt idx="51">
                  <c:v>0.44800000000000001</c:v>
                </c:pt>
                <c:pt idx="52">
                  <c:v>0.44700000000000001</c:v>
                </c:pt>
                <c:pt idx="53">
                  <c:v>0.44600000000000001</c:v>
                </c:pt>
                <c:pt idx="54">
                  <c:v>0.44500000000000001</c:v>
                </c:pt>
                <c:pt idx="55">
                  <c:v>0.44400000000000001</c:v>
                </c:pt>
                <c:pt idx="56">
                  <c:v>0.443</c:v>
                </c:pt>
                <c:pt idx="57">
                  <c:v>0.442</c:v>
                </c:pt>
                <c:pt idx="58">
                  <c:v>0.441</c:v>
                </c:pt>
                <c:pt idx="59">
                  <c:v>0.44</c:v>
                </c:pt>
                <c:pt idx="60">
                  <c:v>0.439</c:v>
                </c:pt>
                <c:pt idx="61">
                  <c:v>0.438</c:v>
                </c:pt>
                <c:pt idx="62">
                  <c:v>0.437</c:v>
                </c:pt>
                <c:pt idx="63">
                  <c:v>0.436</c:v>
                </c:pt>
                <c:pt idx="64">
                  <c:v>0.435</c:v>
                </c:pt>
                <c:pt idx="65">
                  <c:v>0.434</c:v>
                </c:pt>
                <c:pt idx="66">
                  <c:v>0.433</c:v>
                </c:pt>
                <c:pt idx="67">
                  <c:v>0.432</c:v>
                </c:pt>
                <c:pt idx="68">
                  <c:v>0.43099999999999999</c:v>
                </c:pt>
                <c:pt idx="69">
                  <c:v>0.43</c:v>
                </c:pt>
                <c:pt idx="70">
                  <c:v>0.42899999999999999</c:v>
                </c:pt>
                <c:pt idx="71">
                  <c:v>0.42799999999999999</c:v>
                </c:pt>
                <c:pt idx="72">
                  <c:v>0.42699999999999999</c:v>
                </c:pt>
                <c:pt idx="73">
                  <c:v>0.42599999999999999</c:v>
                </c:pt>
                <c:pt idx="74">
                  <c:v>0.42499999999999999</c:v>
                </c:pt>
                <c:pt idx="75">
                  <c:v>0.42399999999999999</c:v>
                </c:pt>
                <c:pt idx="76">
                  <c:v>0.42299999999999999</c:v>
                </c:pt>
                <c:pt idx="77">
                  <c:v>0.42199999999999999</c:v>
                </c:pt>
                <c:pt idx="78">
                  <c:v>0.42099999999999999</c:v>
                </c:pt>
                <c:pt idx="79">
                  <c:v>0.42</c:v>
                </c:pt>
                <c:pt idx="80">
                  <c:v>0.41899999999999998</c:v>
                </c:pt>
                <c:pt idx="81">
                  <c:v>0.41799999999999998</c:v>
                </c:pt>
                <c:pt idx="82">
                  <c:v>0.41699999999999998</c:v>
                </c:pt>
                <c:pt idx="83">
                  <c:v>0.41599999999999998</c:v>
                </c:pt>
                <c:pt idx="84">
                  <c:v>0.41499999999999998</c:v>
                </c:pt>
                <c:pt idx="85">
                  <c:v>0.41399999999999998</c:v>
                </c:pt>
                <c:pt idx="86">
                  <c:v>0.41299999999999998</c:v>
                </c:pt>
                <c:pt idx="87">
                  <c:v>0.41199999999999998</c:v>
                </c:pt>
                <c:pt idx="88">
                  <c:v>0.41099999999999998</c:v>
                </c:pt>
                <c:pt idx="89">
                  <c:v>0.41</c:v>
                </c:pt>
                <c:pt idx="90">
                  <c:v>0.40899999999999997</c:v>
                </c:pt>
                <c:pt idx="91">
                  <c:v>0.40799999999999997</c:v>
                </c:pt>
                <c:pt idx="92">
                  <c:v>0.40699999999999997</c:v>
                </c:pt>
                <c:pt idx="93">
                  <c:v>0.40600000000000003</c:v>
                </c:pt>
                <c:pt idx="94">
                  <c:v>0.40500000000000003</c:v>
                </c:pt>
                <c:pt idx="95">
                  <c:v>0.40400000000000003</c:v>
                </c:pt>
                <c:pt idx="96">
                  <c:v>0.40300000000000002</c:v>
                </c:pt>
                <c:pt idx="97">
                  <c:v>0.40200000000000002</c:v>
                </c:pt>
                <c:pt idx="98">
                  <c:v>0.40100000000000002</c:v>
                </c:pt>
                <c:pt idx="99">
                  <c:v>0.4</c:v>
                </c:pt>
                <c:pt idx="100">
                  <c:v>0.39900000000000002</c:v>
                </c:pt>
                <c:pt idx="101">
                  <c:v>0.39800000000000002</c:v>
                </c:pt>
                <c:pt idx="102">
                  <c:v>0.39700000000000002</c:v>
                </c:pt>
                <c:pt idx="103">
                  <c:v>0.39600000000000002</c:v>
                </c:pt>
                <c:pt idx="104">
                  <c:v>0.39500000000000002</c:v>
                </c:pt>
                <c:pt idx="105">
                  <c:v>0.39400000000000002</c:v>
                </c:pt>
                <c:pt idx="106">
                  <c:v>0.39300000000000002</c:v>
                </c:pt>
                <c:pt idx="107">
                  <c:v>0.39200000000000002</c:v>
                </c:pt>
                <c:pt idx="108">
                  <c:v>0.39100000000000001</c:v>
                </c:pt>
                <c:pt idx="109">
                  <c:v>0.39</c:v>
                </c:pt>
                <c:pt idx="110">
                  <c:v>0.38900000000000001</c:v>
                </c:pt>
                <c:pt idx="111">
                  <c:v>0.38800000000000001</c:v>
                </c:pt>
                <c:pt idx="112">
                  <c:v>0.38700000000000001</c:v>
                </c:pt>
                <c:pt idx="113">
                  <c:v>0.38600000000000001</c:v>
                </c:pt>
                <c:pt idx="114">
                  <c:v>0.38500000000000001</c:v>
                </c:pt>
                <c:pt idx="115">
                  <c:v>0.38400000000000001</c:v>
                </c:pt>
                <c:pt idx="116">
                  <c:v>0.38300000000000001</c:v>
                </c:pt>
                <c:pt idx="117">
                  <c:v>0.38200000000000001</c:v>
                </c:pt>
                <c:pt idx="118">
                  <c:v>0.38100000000000001</c:v>
                </c:pt>
                <c:pt idx="119">
                  <c:v>0.38</c:v>
                </c:pt>
                <c:pt idx="120">
                  <c:v>0.379</c:v>
                </c:pt>
                <c:pt idx="121">
                  <c:v>0.378</c:v>
                </c:pt>
                <c:pt idx="122">
                  <c:v>0.377</c:v>
                </c:pt>
                <c:pt idx="123">
                  <c:v>0.376</c:v>
                </c:pt>
                <c:pt idx="124">
                  <c:v>0.375</c:v>
                </c:pt>
                <c:pt idx="125">
                  <c:v>0.374</c:v>
                </c:pt>
                <c:pt idx="126">
                  <c:v>0.373</c:v>
                </c:pt>
                <c:pt idx="127">
                  <c:v>0.372</c:v>
                </c:pt>
                <c:pt idx="128">
                  <c:v>0.371</c:v>
                </c:pt>
                <c:pt idx="129">
                  <c:v>0.37</c:v>
                </c:pt>
                <c:pt idx="130">
                  <c:v>0.36899999999999999</c:v>
                </c:pt>
                <c:pt idx="131">
                  <c:v>0.36799999999999999</c:v>
                </c:pt>
                <c:pt idx="132">
                  <c:v>0.36699999999999999</c:v>
                </c:pt>
                <c:pt idx="133">
                  <c:v>0.36599999999999999</c:v>
                </c:pt>
                <c:pt idx="134">
                  <c:v>0.36499999999999999</c:v>
                </c:pt>
                <c:pt idx="135">
                  <c:v>0.36399999999999999</c:v>
                </c:pt>
                <c:pt idx="136">
                  <c:v>0.36299999999999999</c:v>
                </c:pt>
                <c:pt idx="137">
                  <c:v>0.36199999999999999</c:v>
                </c:pt>
                <c:pt idx="138">
                  <c:v>0.36099999999999999</c:v>
                </c:pt>
                <c:pt idx="139">
                  <c:v>0.36</c:v>
                </c:pt>
                <c:pt idx="140">
                  <c:v>0.35899999999999999</c:v>
                </c:pt>
                <c:pt idx="141">
                  <c:v>0.35799999999999998</c:v>
                </c:pt>
                <c:pt idx="142">
                  <c:v>0.35699999999999998</c:v>
                </c:pt>
                <c:pt idx="143">
                  <c:v>0.35599999999999998</c:v>
                </c:pt>
                <c:pt idx="144">
                  <c:v>0.35499999999999998</c:v>
                </c:pt>
                <c:pt idx="145">
                  <c:v>0.35399999999999998</c:v>
                </c:pt>
                <c:pt idx="146">
                  <c:v>0.35299999999999998</c:v>
                </c:pt>
                <c:pt idx="147">
                  <c:v>0.35199999999999998</c:v>
                </c:pt>
                <c:pt idx="148">
                  <c:v>0.35099999999999998</c:v>
                </c:pt>
                <c:pt idx="149">
                  <c:v>0.35</c:v>
                </c:pt>
                <c:pt idx="150">
                  <c:v>0.34899999999999998</c:v>
                </c:pt>
                <c:pt idx="151">
                  <c:v>0.34799999999999998</c:v>
                </c:pt>
                <c:pt idx="152">
                  <c:v>0.34699999999999998</c:v>
                </c:pt>
                <c:pt idx="153">
                  <c:v>0.34599999999999997</c:v>
                </c:pt>
                <c:pt idx="154">
                  <c:v>0.34499999999999997</c:v>
                </c:pt>
                <c:pt idx="155">
                  <c:v>0.34399999999999997</c:v>
                </c:pt>
                <c:pt idx="156">
                  <c:v>0.34300000000000003</c:v>
                </c:pt>
                <c:pt idx="157">
                  <c:v>0.34200000000000003</c:v>
                </c:pt>
                <c:pt idx="158">
                  <c:v>0.34100000000000003</c:v>
                </c:pt>
                <c:pt idx="159">
                  <c:v>0.34</c:v>
                </c:pt>
                <c:pt idx="160">
                  <c:v>0.33900000000000002</c:v>
                </c:pt>
                <c:pt idx="161">
                  <c:v>0.33800000000000002</c:v>
                </c:pt>
                <c:pt idx="162">
                  <c:v>0.33700000000000002</c:v>
                </c:pt>
                <c:pt idx="163">
                  <c:v>0.33600000000000002</c:v>
                </c:pt>
                <c:pt idx="164">
                  <c:v>0.33500000000000002</c:v>
                </c:pt>
                <c:pt idx="165">
                  <c:v>0.33400000000000002</c:v>
                </c:pt>
                <c:pt idx="166">
                  <c:v>0.33300000000000002</c:v>
                </c:pt>
                <c:pt idx="167">
                  <c:v>0.33200000000000002</c:v>
                </c:pt>
                <c:pt idx="168">
                  <c:v>0.33100000000000002</c:v>
                </c:pt>
                <c:pt idx="169">
                  <c:v>0.33</c:v>
                </c:pt>
                <c:pt idx="170">
                  <c:v>0.32900000000000001</c:v>
                </c:pt>
                <c:pt idx="171">
                  <c:v>0.32800000000000001</c:v>
                </c:pt>
                <c:pt idx="172">
                  <c:v>0.32700000000000001</c:v>
                </c:pt>
                <c:pt idx="173">
                  <c:v>0.32600000000000001</c:v>
                </c:pt>
                <c:pt idx="174">
                  <c:v>0.32500000000000001</c:v>
                </c:pt>
                <c:pt idx="175">
                  <c:v>0.32400000000000001</c:v>
                </c:pt>
                <c:pt idx="176">
                  <c:v>0.32300000000000001</c:v>
                </c:pt>
                <c:pt idx="177">
                  <c:v>0.32200000000000001</c:v>
                </c:pt>
                <c:pt idx="178">
                  <c:v>0.32100000000000001</c:v>
                </c:pt>
                <c:pt idx="179">
                  <c:v>0.32</c:v>
                </c:pt>
                <c:pt idx="180">
                  <c:v>0.31900000000000001</c:v>
                </c:pt>
                <c:pt idx="181">
                  <c:v>0.318</c:v>
                </c:pt>
                <c:pt idx="182">
                  <c:v>0.317</c:v>
                </c:pt>
                <c:pt idx="183">
                  <c:v>0.316</c:v>
                </c:pt>
                <c:pt idx="184">
                  <c:v>0.315</c:v>
                </c:pt>
                <c:pt idx="185">
                  <c:v>0.314</c:v>
                </c:pt>
                <c:pt idx="186">
                  <c:v>0.313</c:v>
                </c:pt>
                <c:pt idx="187">
                  <c:v>0.312</c:v>
                </c:pt>
                <c:pt idx="188">
                  <c:v>0.311</c:v>
                </c:pt>
                <c:pt idx="189">
                  <c:v>0.31</c:v>
                </c:pt>
                <c:pt idx="190">
                  <c:v>0.309</c:v>
                </c:pt>
                <c:pt idx="191">
                  <c:v>0.308</c:v>
                </c:pt>
                <c:pt idx="192">
                  <c:v>0.307</c:v>
                </c:pt>
                <c:pt idx="193">
                  <c:v>0.30599999999999999</c:v>
                </c:pt>
                <c:pt idx="194">
                  <c:v>0.30499999999999999</c:v>
                </c:pt>
                <c:pt idx="195">
                  <c:v>0.30399999999999999</c:v>
                </c:pt>
                <c:pt idx="196">
                  <c:v>0.30299999999999999</c:v>
                </c:pt>
                <c:pt idx="197">
                  <c:v>0.30199999999999999</c:v>
                </c:pt>
                <c:pt idx="198">
                  <c:v>0.30099999999999999</c:v>
                </c:pt>
                <c:pt idx="199">
                  <c:v>0.3</c:v>
                </c:pt>
                <c:pt idx="200">
                  <c:v>0.29899999999999999</c:v>
                </c:pt>
                <c:pt idx="201">
                  <c:v>0.29799999999999999</c:v>
                </c:pt>
                <c:pt idx="202">
                  <c:v>0.29699999999999999</c:v>
                </c:pt>
                <c:pt idx="203">
                  <c:v>0.29599999999999999</c:v>
                </c:pt>
                <c:pt idx="204">
                  <c:v>0.29499999999999998</c:v>
                </c:pt>
                <c:pt idx="205">
                  <c:v>0.29399999999999998</c:v>
                </c:pt>
                <c:pt idx="206">
                  <c:v>0.29299999999999998</c:v>
                </c:pt>
                <c:pt idx="207">
                  <c:v>0.29199999999999998</c:v>
                </c:pt>
                <c:pt idx="208">
                  <c:v>0.29099999999999998</c:v>
                </c:pt>
                <c:pt idx="209">
                  <c:v>0.28999999999999998</c:v>
                </c:pt>
                <c:pt idx="210">
                  <c:v>0.28899999999999998</c:v>
                </c:pt>
                <c:pt idx="211">
                  <c:v>0.28799999999999998</c:v>
                </c:pt>
                <c:pt idx="212">
                  <c:v>0.28699999999999998</c:v>
                </c:pt>
                <c:pt idx="213">
                  <c:v>0.28599999999999998</c:v>
                </c:pt>
                <c:pt idx="214">
                  <c:v>0.28499999999999998</c:v>
                </c:pt>
                <c:pt idx="215">
                  <c:v>0.28399999999999997</c:v>
                </c:pt>
                <c:pt idx="216">
                  <c:v>0.28299999999999997</c:v>
                </c:pt>
                <c:pt idx="217">
                  <c:v>0.28199999999999997</c:v>
                </c:pt>
                <c:pt idx="218">
                  <c:v>0.28100000000000003</c:v>
                </c:pt>
                <c:pt idx="219">
                  <c:v>0.28000000000000003</c:v>
                </c:pt>
                <c:pt idx="220">
                  <c:v>0.27900000000000003</c:v>
                </c:pt>
                <c:pt idx="221">
                  <c:v>0.27800000000000002</c:v>
                </c:pt>
                <c:pt idx="222">
                  <c:v>0.27700000000000002</c:v>
                </c:pt>
                <c:pt idx="223">
                  <c:v>0.27600000000000002</c:v>
                </c:pt>
                <c:pt idx="224">
                  <c:v>0.27500000000000002</c:v>
                </c:pt>
                <c:pt idx="225">
                  <c:v>0.27400000000000002</c:v>
                </c:pt>
                <c:pt idx="226">
                  <c:v>0.27300000000000002</c:v>
                </c:pt>
                <c:pt idx="227">
                  <c:v>0.27200000000000002</c:v>
                </c:pt>
                <c:pt idx="228">
                  <c:v>0.27100000000000002</c:v>
                </c:pt>
                <c:pt idx="229">
                  <c:v>0.27</c:v>
                </c:pt>
                <c:pt idx="230">
                  <c:v>0.26900000000000002</c:v>
                </c:pt>
                <c:pt idx="231">
                  <c:v>0.26800000000000002</c:v>
                </c:pt>
                <c:pt idx="232">
                  <c:v>0.26700000000000002</c:v>
                </c:pt>
                <c:pt idx="233">
                  <c:v>0.26600000000000001</c:v>
                </c:pt>
                <c:pt idx="234">
                  <c:v>0.26500000000000001</c:v>
                </c:pt>
                <c:pt idx="235">
                  <c:v>0.26400000000000001</c:v>
                </c:pt>
                <c:pt idx="236">
                  <c:v>0.26300000000000001</c:v>
                </c:pt>
                <c:pt idx="237">
                  <c:v>0.26200000000000001</c:v>
                </c:pt>
                <c:pt idx="238">
                  <c:v>0.26100000000000001</c:v>
                </c:pt>
                <c:pt idx="239">
                  <c:v>0.26</c:v>
                </c:pt>
                <c:pt idx="240">
                  <c:v>0.25900000000000001</c:v>
                </c:pt>
                <c:pt idx="241">
                  <c:v>0.25800000000000001</c:v>
                </c:pt>
                <c:pt idx="242">
                  <c:v>0.25700000000000001</c:v>
                </c:pt>
                <c:pt idx="243">
                  <c:v>0.25600000000000001</c:v>
                </c:pt>
                <c:pt idx="244">
                  <c:v>0.255</c:v>
                </c:pt>
                <c:pt idx="245">
                  <c:v>0.254</c:v>
                </c:pt>
                <c:pt idx="246">
                  <c:v>0.253</c:v>
                </c:pt>
                <c:pt idx="247">
                  <c:v>0.252</c:v>
                </c:pt>
                <c:pt idx="248">
                  <c:v>0.251</c:v>
                </c:pt>
                <c:pt idx="249">
                  <c:v>0.25</c:v>
                </c:pt>
                <c:pt idx="250">
                  <c:v>0.249</c:v>
                </c:pt>
                <c:pt idx="251">
                  <c:v>0.248</c:v>
                </c:pt>
                <c:pt idx="252">
                  <c:v>0.247</c:v>
                </c:pt>
                <c:pt idx="253">
                  <c:v>0.246</c:v>
                </c:pt>
                <c:pt idx="254">
                  <c:v>0.245</c:v>
                </c:pt>
                <c:pt idx="255">
                  <c:v>0.24399999999999999</c:v>
                </c:pt>
                <c:pt idx="256">
                  <c:v>0.24299999999999999</c:v>
                </c:pt>
                <c:pt idx="257">
                  <c:v>0.24199999999999999</c:v>
                </c:pt>
                <c:pt idx="258">
                  <c:v>0.24099999999999999</c:v>
                </c:pt>
                <c:pt idx="259">
                  <c:v>0.24</c:v>
                </c:pt>
                <c:pt idx="260">
                  <c:v>0.23899999999999999</c:v>
                </c:pt>
                <c:pt idx="261">
                  <c:v>0.23799999999999999</c:v>
                </c:pt>
                <c:pt idx="262">
                  <c:v>0.23699999999999999</c:v>
                </c:pt>
                <c:pt idx="263">
                  <c:v>0.23599999999999999</c:v>
                </c:pt>
                <c:pt idx="264">
                  <c:v>0.23499999999999999</c:v>
                </c:pt>
                <c:pt idx="265">
                  <c:v>0.23400000000000001</c:v>
                </c:pt>
                <c:pt idx="266">
                  <c:v>0.23300000000000001</c:v>
                </c:pt>
                <c:pt idx="267">
                  <c:v>0.23200000000000001</c:v>
                </c:pt>
                <c:pt idx="268">
                  <c:v>0.23100000000000001</c:v>
                </c:pt>
                <c:pt idx="269">
                  <c:v>0.23</c:v>
                </c:pt>
                <c:pt idx="270">
                  <c:v>0.22900000000000001</c:v>
                </c:pt>
                <c:pt idx="271">
                  <c:v>0.22800000000000001</c:v>
                </c:pt>
                <c:pt idx="272">
                  <c:v>0.22700000000000001</c:v>
                </c:pt>
                <c:pt idx="273">
                  <c:v>0.22600000000000001</c:v>
                </c:pt>
                <c:pt idx="274">
                  <c:v>0.22500000000000001</c:v>
                </c:pt>
                <c:pt idx="275">
                  <c:v>0.224</c:v>
                </c:pt>
                <c:pt idx="276">
                  <c:v>0.223</c:v>
                </c:pt>
                <c:pt idx="277">
                  <c:v>0.222</c:v>
                </c:pt>
                <c:pt idx="278">
                  <c:v>0.221</c:v>
                </c:pt>
                <c:pt idx="279">
                  <c:v>0.22</c:v>
                </c:pt>
                <c:pt idx="280">
                  <c:v>0.219</c:v>
                </c:pt>
                <c:pt idx="281">
                  <c:v>0.218</c:v>
                </c:pt>
                <c:pt idx="282">
                  <c:v>0.217</c:v>
                </c:pt>
                <c:pt idx="283">
                  <c:v>0.216</c:v>
                </c:pt>
                <c:pt idx="284">
                  <c:v>0.215</c:v>
                </c:pt>
                <c:pt idx="285">
                  <c:v>0.214</c:v>
                </c:pt>
                <c:pt idx="286">
                  <c:v>0.21299999999999999</c:v>
                </c:pt>
                <c:pt idx="287">
                  <c:v>0.21199999999999999</c:v>
                </c:pt>
                <c:pt idx="288">
                  <c:v>0.21099999999999999</c:v>
                </c:pt>
                <c:pt idx="289">
                  <c:v>0.21</c:v>
                </c:pt>
                <c:pt idx="290">
                  <c:v>0.20899999999999999</c:v>
                </c:pt>
                <c:pt idx="291">
                  <c:v>0.20799999999999999</c:v>
                </c:pt>
                <c:pt idx="292">
                  <c:v>0.20699999999999999</c:v>
                </c:pt>
                <c:pt idx="293">
                  <c:v>0.20599999999999999</c:v>
                </c:pt>
                <c:pt idx="294">
                  <c:v>0.20499999999999999</c:v>
                </c:pt>
                <c:pt idx="295">
                  <c:v>0.20399999999999999</c:v>
                </c:pt>
                <c:pt idx="296">
                  <c:v>0.20300000000000001</c:v>
                </c:pt>
                <c:pt idx="297">
                  <c:v>0.20200000000000001</c:v>
                </c:pt>
                <c:pt idx="298">
                  <c:v>0.20100000000000001</c:v>
                </c:pt>
                <c:pt idx="299">
                  <c:v>0.2</c:v>
                </c:pt>
                <c:pt idx="300">
                  <c:v>0.19900000000000001</c:v>
                </c:pt>
                <c:pt idx="301">
                  <c:v>0.19800000000000001</c:v>
                </c:pt>
                <c:pt idx="302">
                  <c:v>0.19700000000000001</c:v>
                </c:pt>
                <c:pt idx="303">
                  <c:v>0.19600000000000001</c:v>
                </c:pt>
                <c:pt idx="304">
                  <c:v>0.19500000000000001</c:v>
                </c:pt>
                <c:pt idx="305">
                  <c:v>0.19400000000000001</c:v>
                </c:pt>
                <c:pt idx="306">
                  <c:v>0.193</c:v>
                </c:pt>
                <c:pt idx="307">
                  <c:v>0.192</c:v>
                </c:pt>
                <c:pt idx="308">
                  <c:v>0.191</c:v>
                </c:pt>
                <c:pt idx="309">
                  <c:v>0.19</c:v>
                </c:pt>
                <c:pt idx="310">
                  <c:v>0.189</c:v>
                </c:pt>
                <c:pt idx="311">
                  <c:v>0.188</c:v>
                </c:pt>
                <c:pt idx="312">
                  <c:v>0.187</c:v>
                </c:pt>
                <c:pt idx="313">
                  <c:v>0.186</c:v>
                </c:pt>
                <c:pt idx="314">
                  <c:v>0.185</c:v>
                </c:pt>
                <c:pt idx="315">
                  <c:v>0.184</c:v>
                </c:pt>
                <c:pt idx="316">
                  <c:v>0.183</c:v>
                </c:pt>
                <c:pt idx="317">
                  <c:v>0.182</c:v>
                </c:pt>
                <c:pt idx="318">
                  <c:v>0.18099999999999999</c:v>
                </c:pt>
                <c:pt idx="319">
                  <c:v>0.18</c:v>
                </c:pt>
                <c:pt idx="320">
                  <c:v>0.17899999999999999</c:v>
                </c:pt>
                <c:pt idx="321">
                  <c:v>0.17799999999999999</c:v>
                </c:pt>
                <c:pt idx="322">
                  <c:v>0.17699999999999999</c:v>
                </c:pt>
                <c:pt idx="323">
                  <c:v>0.17599999999999999</c:v>
                </c:pt>
                <c:pt idx="324">
                  <c:v>0.17499999999999999</c:v>
                </c:pt>
                <c:pt idx="325">
                  <c:v>0.17399999999999999</c:v>
                </c:pt>
                <c:pt idx="326">
                  <c:v>0.17299999999999999</c:v>
                </c:pt>
                <c:pt idx="327">
                  <c:v>0.17199999999999999</c:v>
                </c:pt>
                <c:pt idx="328">
                  <c:v>0.17100000000000001</c:v>
                </c:pt>
                <c:pt idx="329">
                  <c:v>0.17</c:v>
                </c:pt>
                <c:pt idx="330">
                  <c:v>0.16900000000000001</c:v>
                </c:pt>
                <c:pt idx="331">
                  <c:v>0.16800000000000001</c:v>
                </c:pt>
                <c:pt idx="332">
                  <c:v>0.16700000000000001</c:v>
                </c:pt>
                <c:pt idx="333">
                  <c:v>0.16600000000000001</c:v>
                </c:pt>
                <c:pt idx="334">
                  <c:v>0.16500000000000001</c:v>
                </c:pt>
                <c:pt idx="335">
                  <c:v>0.16400000000000001</c:v>
                </c:pt>
                <c:pt idx="336">
                  <c:v>0.16300000000000001</c:v>
                </c:pt>
                <c:pt idx="337">
                  <c:v>0.16200000000000001</c:v>
                </c:pt>
                <c:pt idx="338">
                  <c:v>0.161</c:v>
                </c:pt>
                <c:pt idx="339">
                  <c:v>0.16</c:v>
                </c:pt>
                <c:pt idx="340">
                  <c:v>0.159</c:v>
                </c:pt>
                <c:pt idx="341">
                  <c:v>0.158</c:v>
                </c:pt>
                <c:pt idx="342">
                  <c:v>0.157</c:v>
                </c:pt>
                <c:pt idx="343">
                  <c:v>0.156</c:v>
                </c:pt>
                <c:pt idx="344">
                  <c:v>0.155</c:v>
                </c:pt>
                <c:pt idx="345">
                  <c:v>0.154</c:v>
                </c:pt>
                <c:pt idx="346">
                  <c:v>0.153</c:v>
                </c:pt>
                <c:pt idx="347">
                  <c:v>0.152</c:v>
                </c:pt>
                <c:pt idx="348">
                  <c:v>0.151</c:v>
                </c:pt>
                <c:pt idx="349">
                  <c:v>0.15</c:v>
                </c:pt>
                <c:pt idx="350">
                  <c:v>0.14899999999999999</c:v>
                </c:pt>
                <c:pt idx="351">
                  <c:v>0.14799999999999999</c:v>
                </c:pt>
                <c:pt idx="352">
                  <c:v>0.14699999999999999</c:v>
                </c:pt>
                <c:pt idx="353">
                  <c:v>0.14599999999999999</c:v>
                </c:pt>
                <c:pt idx="354">
                  <c:v>0.14499999999999999</c:v>
                </c:pt>
                <c:pt idx="355">
                  <c:v>0.14399999999999999</c:v>
                </c:pt>
                <c:pt idx="356">
                  <c:v>0.14299999999999999</c:v>
                </c:pt>
                <c:pt idx="357">
                  <c:v>0.14199999999999999</c:v>
                </c:pt>
                <c:pt idx="358">
                  <c:v>0.14099999999999999</c:v>
                </c:pt>
                <c:pt idx="359">
                  <c:v>0.14000000000000001</c:v>
                </c:pt>
                <c:pt idx="360">
                  <c:v>0.13900000000000001</c:v>
                </c:pt>
                <c:pt idx="361">
                  <c:v>0.13800000000000001</c:v>
                </c:pt>
                <c:pt idx="362">
                  <c:v>0.13700000000000001</c:v>
                </c:pt>
                <c:pt idx="363">
                  <c:v>0.13600000000000001</c:v>
                </c:pt>
                <c:pt idx="364">
                  <c:v>0.13500000000000001</c:v>
                </c:pt>
                <c:pt idx="365">
                  <c:v>0.13400000000000001</c:v>
                </c:pt>
                <c:pt idx="366">
                  <c:v>0.13300000000000001</c:v>
                </c:pt>
                <c:pt idx="367">
                  <c:v>0.13200000000000001</c:v>
                </c:pt>
                <c:pt idx="368">
                  <c:v>0.13100000000000001</c:v>
                </c:pt>
                <c:pt idx="369">
                  <c:v>0.13</c:v>
                </c:pt>
                <c:pt idx="370">
                  <c:v>0.129</c:v>
                </c:pt>
                <c:pt idx="371">
                  <c:v>0.128</c:v>
                </c:pt>
                <c:pt idx="372">
                  <c:v>0.127</c:v>
                </c:pt>
                <c:pt idx="373">
                  <c:v>0.126</c:v>
                </c:pt>
                <c:pt idx="374">
                  <c:v>0.125</c:v>
                </c:pt>
                <c:pt idx="375">
                  <c:v>0.124</c:v>
                </c:pt>
                <c:pt idx="376">
                  <c:v>0.123</c:v>
                </c:pt>
                <c:pt idx="377">
                  <c:v>0.122</c:v>
                </c:pt>
                <c:pt idx="378">
                  <c:v>0.121</c:v>
                </c:pt>
                <c:pt idx="379">
                  <c:v>0.12</c:v>
                </c:pt>
                <c:pt idx="380">
                  <c:v>0.11899999999999999</c:v>
                </c:pt>
                <c:pt idx="381">
                  <c:v>0.11799999999999999</c:v>
                </c:pt>
                <c:pt idx="382">
                  <c:v>0.11700000000000001</c:v>
                </c:pt>
                <c:pt idx="383">
                  <c:v>0.11600000000000001</c:v>
                </c:pt>
                <c:pt idx="384">
                  <c:v>0.115</c:v>
                </c:pt>
                <c:pt idx="385">
                  <c:v>0.114</c:v>
                </c:pt>
                <c:pt idx="386">
                  <c:v>0.113</c:v>
                </c:pt>
                <c:pt idx="387">
                  <c:v>0.112</c:v>
                </c:pt>
                <c:pt idx="388">
                  <c:v>0.111</c:v>
                </c:pt>
                <c:pt idx="389">
                  <c:v>0.11</c:v>
                </c:pt>
                <c:pt idx="390">
                  <c:v>0.109</c:v>
                </c:pt>
                <c:pt idx="391">
                  <c:v>0.108</c:v>
                </c:pt>
                <c:pt idx="392">
                  <c:v>0.107</c:v>
                </c:pt>
                <c:pt idx="393">
                  <c:v>0.106</c:v>
                </c:pt>
                <c:pt idx="394">
                  <c:v>0.105</c:v>
                </c:pt>
                <c:pt idx="395">
                  <c:v>0.104</c:v>
                </c:pt>
                <c:pt idx="396">
                  <c:v>0.10299999999999999</c:v>
                </c:pt>
                <c:pt idx="397">
                  <c:v>0.10199999999999999</c:v>
                </c:pt>
                <c:pt idx="398">
                  <c:v>0.10100000000000001</c:v>
                </c:pt>
                <c:pt idx="399">
                  <c:v>0.1</c:v>
                </c:pt>
                <c:pt idx="400">
                  <c:v>9.9000000000000005E-2</c:v>
                </c:pt>
                <c:pt idx="401">
                  <c:v>9.8000000000000004E-2</c:v>
                </c:pt>
                <c:pt idx="402">
                  <c:v>9.7000000000000003E-2</c:v>
                </c:pt>
                <c:pt idx="403">
                  <c:v>9.6000000000000002E-2</c:v>
                </c:pt>
                <c:pt idx="404">
                  <c:v>9.5000000000000001E-2</c:v>
                </c:pt>
                <c:pt idx="405">
                  <c:v>9.4E-2</c:v>
                </c:pt>
                <c:pt idx="406">
                  <c:v>9.2999999999999999E-2</c:v>
                </c:pt>
                <c:pt idx="407">
                  <c:v>9.1999999999999998E-2</c:v>
                </c:pt>
                <c:pt idx="408">
                  <c:v>9.0999999999999998E-2</c:v>
                </c:pt>
                <c:pt idx="409">
                  <c:v>0.09</c:v>
                </c:pt>
                <c:pt idx="410">
                  <c:v>8.8999999999999996E-2</c:v>
                </c:pt>
                <c:pt idx="411">
                  <c:v>8.7999999999999995E-2</c:v>
                </c:pt>
                <c:pt idx="412">
                  <c:v>8.6999999999999994E-2</c:v>
                </c:pt>
                <c:pt idx="413">
                  <c:v>8.5999999999999993E-2</c:v>
                </c:pt>
                <c:pt idx="414">
                  <c:v>8.5000000000000006E-2</c:v>
                </c:pt>
                <c:pt idx="415">
                  <c:v>8.4000000000000005E-2</c:v>
                </c:pt>
                <c:pt idx="416">
                  <c:v>8.3000000000000004E-2</c:v>
                </c:pt>
                <c:pt idx="417">
                  <c:v>8.2000000000000003E-2</c:v>
                </c:pt>
                <c:pt idx="418">
                  <c:v>8.1000000000000003E-2</c:v>
                </c:pt>
                <c:pt idx="419">
                  <c:v>0.08</c:v>
                </c:pt>
                <c:pt idx="420">
                  <c:v>7.9000000000000001E-2</c:v>
                </c:pt>
                <c:pt idx="421">
                  <c:v>7.8E-2</c:v>
                </c:pt>
                <c:pt idx="422">
                  <c:v>7.6999999999999999E-2</c:v>
                </c:pt>
                <c:pt idx="423">
                  <c:v>7.5999999999999998E-2</c:v>
                </c:pt>
                <c:pt idx="424">
                  <c:v>7.4999999999999997E-2</c:v>
                </c:pt>
                <c:pt idx="425">
                  <c:v>7.3999999999999996E-2</c:v>
                </c:pt>
                <c:pt idx="426">
                  <c:v>7.2999999999999995E-2</c:v>
                </c:pt>
                <c:pt idx="427">
                  <c:v>7.1999999999999995E-2</c:v>
                </c:pt>
                <c:pt idx="428">
                  <c:v>7.0999999999999994E-2</c:v>
                </c:pt>
                <c:pt idx="429">
                  <c:v>7.0000000000000007E-2</c:v>
                </c:pt>
                <c:pt idx="430">
                  <c:v>6.9000000000000006E-2</c:v>
                </c:pt>
                <c:pt idx="431">
                  <c:v>6.8000000000000005E-2</c:v>
                </c:pt>
                <c:pt idx="432">
                  <c:v>6.7000000000000004E-2</c:v>
                </c:pt>
                <c:pt idx="433">
                  <c:v>6.6000000000000003E-2</c:v>
                </c:pt>
                <c:pt idx="434">
                  <c:v>6.5000000000000002E-2</c:v>
                </c:pt>
                <c:pt idx="435">
                  <c:v>6.4000000000000001E-2</c:v>
                </c:pt>
                <c:pt idx="436">
                  <c:v>6.3E-2</c:v>
                </c:pt>
                <c:pt idx="437">
                  <c:v>6.2E-2</c:v>
                </c:pt>
                <c:pt idx="438">
                  <c:v>6.0999999999999999E-2</c:v>
                </c:pt>
                <c:pt idx="439">
                  <c:v>0.06</c:v>
                </c:pt>
                <c:pt idx="440">
                  <c:v>5.8999999999999997E-2</c:v>
                </c:pt>
                <c:pt idx="441">
                  <c:v>5.8000000000000003E-2</c:v>
                </c:pt>
                <c:pt idx="442">
                  <c:v>5.7000000000000002E-2</c:v>
                </c:pt>
                <c:pt idx="443">
                  <c:v>5.6000000000000001E-2</c:v>
                </c:pt>
                <c:pt idx="444">
                  <c:v>5.5E-2</c:v>
                </c:pt>
                <c:pt idx="445">
                  <c:v>5.3999999999999999E-2</c:v>
                </c:pt>
                <c:pt idx="446">
                  <c:v>5.2999999999999999E-2</c:v>
                </c:pt>
                <c:pt idx="447">
                  <c:v>5.1999999999999998E-2</c:v>
                </c:pt>
                <c:pt idx="448">
                  <c:v>5.0999999999999997E-2</c:v>
                </c:pt>
                <c:pt idx="449">
                  <c:v>0.05</c:v>
                </c:pt>
                <c:pt idx="450">
                  <c:v>4.9000000000000002E-2</c:v>
                </c:pt>
                <c:pt idx="451">
                  <c:v>4.8000000000000001E-2</c:v>
                </c:pt>
                <c:pt idx="452">
                  <c:v>4.7E-2</c:v>
                </c:pt>
                <c:pt idx="453">
                  <c:v>4.5999999999999999E-2</c:v>
                </c:pt>
                <c:pt idx="454">
                  <c:v>4.4999999999999998E-2</c:v>
                </c:pt>
                <c:pt idx="455">
                  <c:v>4.3999999999999997E-2</c:v>
                </c:pt>
                <c:pt idx="456">
                  <c:v>4.2999999999999997E-2</c:v>
                </c:pt>
                <c:pt idx="457">
                  <c:v>4.2000000000000003E-2</c:v>
                </c:pt>
                <c:pt idx="458">
                  <c:v>4.1000000000000002E-2</c:v>
                </c:pt>
                <c:pt idx="459">
                  <c:v>0.04</c:v>
                </c:pt>
                <c:pt idx="460">
                  <c:v>3.9E-2</c:v>
                </c:pt>
                <c:pt idx="461">
                  <c:v>3.7999999999999999E-2</c:v>
                </c:pt>
                <c:pt idx="462">
                  <c:v>3.6999999999999998E-2</c:v>
                </c:pt>
                <c:pt idx="463">
                  <c:v>3.5999999999999997E-2</c:v>
                </c:pt>
                <c:pt idx="464">
                  <c:v>3.5000000000000003E-2</c:v>
                </c:pt>
                <c:pt idx="465">
                  <c:v>3.4000000000000002E-2</c:v>
                </c:pt>
                <c:pt idx="466">
                  <c:v>3.3000000000000002E-2</c:v>
                </c:pt>
                <c:pt idx="467">
                  <c:v>3.2000000000000001E-2</c:v>
                </c:pt>
                <c:pt idx="468">
                  <c:v>3.1E-2</c:v>
                </c:pt>
                <c:pt idx="469">
                  <c:v>0.03</c:v>
                </c:pt>
                <c:pt idx="470">
                  <c:v>2.9000000000000001E-2</c:v>
                </c:pt>
                <c:pt idx="471">
                  <c:v>2.8000000000000001E-2</c:v>
                </c:pt>
                <c:pt idx="472">
                  <c:v>2.7E-2</c:v>
                </c:pt>
                <c:pt idx="473">
                  <c:v>2.5999999999999999E-2</c:v>
                </c:pt>
                <c:pt idx="474">
                  <c:v>2.5000000000000001E-2</c:v>
                </c:pt>
                <c:pt idx="475">
                  <c:v>2.4E-2</c:v>
                </c:pt>
                <c:pt idx="476">
                  <c:v>2.3E-2</c:v>
                </c:pt>
                <c:pt idx="477">
                  <c:v>2.1999999999999999E-2</c:v>
                </c:pt>
                <c:pt idx="478">
                  <c:v>2.1000000000000001E-2</c:v>
                </c:pt>
                <c:pt idx="479">
                  <c:v>0.02</c:v>
                </c:pt>
                <c:pt idx="480">
                  <c:v>1.9E-2</c:v>
                </c:pt>
                <c:pt idx="481">
                  <c:v>1.7999999999999999E-2</c:v>
                </c:pt>
                <c:pt idx="482">
                  <c:v>1.7000000000000001E-2</c:v>
                </c:pt>
                <c:pt idx="483">
                  <c:v>1.6E-2</c:v>
                </c:pt>
                <c:pt idx="484">
                  <c:v>1.4999999999999999E-2</c:v>
                </c:pt>
                <c:pt idx="485">
                  <c:v>1.4E-2</c:v>
                </c:pt>
                <c:pt idx="486">
                  <c:v>1.2999999999999999E-2</c:v>
                </c:pt>
                <c:pt idx="487">
                  <c:v>1.2E-2</c:v>
                </c:pt>
                <c:pt idx="488">
                  <c:v>1.0999999999999999E-2</c:v>
                </c:pt>
                <c:pt idx="489">
                  <c:v>0.01</c:v>
                </c:pt>
                <c:pt idx="490">
                  <c:v>8.9999999999999993E-3</c:v>
                </c:pt>
                <c:pt idx="491">
                  <c:v>8.0000000000000002E-3</c:v>
                </c:pt>
                <c:pt idx="492">
                  <c:v>7.0000000000000001E-3</c:v>
                </c:pt>
                <c:pt idx="493">
                  <c:v>6.0000000000000001E-3</c:v>
                </c:pt>
                <c:pt idx="494">
                  <c:v>5.0000000000000001E-3</c:v>
                </c:pt>
                <c:pt idx="495">
                  <c:v>4.0000000000000001E-3</c:v>
                </c:pt>
                <c:pt idx="496">
                  <c:v>3.0000000000000001E-3</c:v>
                </c:pt>
                <c:pt idx="497">
                  <c:v>2E-3</c:v>
                </c:pt>
                <c:pt idx="498">
                  <c:v>1E-3</c:v>
                </c:pt>
                <c:pt idx="499">
                  <c:v>0</c:v>
                </c:pt>
                <c:pt idx="500">
                  <c:v>-1E-3</c:v>
                </c:pt>
                <c:pt idx="501">
                  <c:v>-2E-3</c:v>
                </c:pt>
                <c:pt idx="502">
                  <c:v>-3.0000000000000001E-3</c:v>
                </c:pt>
                <c:pt idx="503">
                  <c:v>-4.0000000000000001E-3</c:v>
                </c:pt>
                <c:pt idx="504">
                  <c:v>-5.0000000000000001E-3</c:v>
                </c:pt>
                <c:pt idx="505">
                  <c:v>-6.0000000000000001E-3</c:v>
                </c:pt>
                <c:pt idx="506">
                  <c:v>-7.0000000000000001E-3</c:v>
                </c:pt>
                <c:pt idx="507">
                  <c:v>-8.0000000000000002E-3</c:v>
                </c:pt>
                <c:pt idx="508">
                  <c:v>-8.9999999999999993E-3</c:v>
                </c:pt>
                <c:pt idx="509">
                  <c:v>-0.01</c:v>
                </c:pt>
                <c:pt idx="510">
                  <c:v>-1.0999999999999999E-2</c:v>
                </c:pt>
                <c:pt idx="511">
                  <c:v>-1.2E-2</c:v>
                </c:pt>
                <c:pt idx="512">
                  <c:v>-1.2999999999999999E-2</c:v>
                </c:pt>
                <c:pt idx="513">
                  <c:v>-1.4E-2</c:v>
                </c:pt>
                <c:pt idx="514">
                  <c:v>-1.4999999999999999E-2</c:v>
                </c:pt>
                <c:pt idx="515">
                  <c:v>-1.6E-2</c:v>
                </c:pt>
                <c:pt idx="516">
                  <c:v>-1.7000000000000001E-2</c:v>
                </c:pt>
                <c:pt idx="517">
                  <c:v>-1.7999999999999999E-2</c:v>
                </c:pt>
                <c:pt idx="518">
                  <c:v>-1.9E-2</c:v>
                </c:pt>
                <c:pt idx="519">
                  <c:v>-0.02</c:v>
                </c:pt>
                <c:pt idx="520">
                  <c:v>-2.1000000000000001E-2</c:v>
                </c:pt>
                <c:pt idx="521">
                  <c:v>-2.1999999999999999E-2</c:v>
                </c:pt>
                <c:pt idx="522">
                  <c:v>-2.3E-2</c:v>
                </c:pt>
                <c:pt idx="523">
                  <c:v>-2.4E-2</c:v>
                </c:pt>
                <c:pt idx="524">
                  <c:v>-2.5000000000000001E-2</c:v>
                </c:pt>
                <c:pt idx="525">
                  <c:v>-2.5999999999999999E-2</c:v>
                </c:pt>
                <c:pt idx="526">
                  <c:v>-2.7E-2</c:v>
                </c:pt>
                <c:pt idx="527">
                  <c:v>-2.8000000000000001E-2</c:v>
                </c:pt>
                <c:pt idx="528">
                  <c:v>-2.9000000000000001E-2</c:v>
                </c:pt>
                <c:pt idx="529">
                  <c:v>-0.03</c:v>
                </c:pt>
                <c:pt idx="530">
                  <c:v>-3.1E-2</c:v>
                </c:pt>
                <c:pt idx="531">
                  <c:v>-3.2000000000000001E-2</c:v>
                </c:pt>
                <c:pt idx="532">
                  <c:v>-3.3000000000000002E-2</c:v>
                </c:pt>
                <c:pt idx="533">
                  <c:v>-3.4000000000000002E-2</c:v>
                </c:pt>
                <c:pt idx="534">
                  <c:v>-3.5000000000000003E-2</c:v>
                </c:pt>
                <c:pt idx="535">
                  <c:v>-3.5999999999999997E-2</c:v>
                </c:pt>
                <c:pt idx="536">
                  <c:v>-3.6999999999999998E-2</c:v>
                </c:pt>
                <c:pt idx="537">
                  <c:v>-3.7999999999999999E-2</c:v>
                </c:pt>
                <c:pt idx="538">
                  <c:v>-3.9E-2</c:v>
                </c:pt>
                <c:pt idx="539">
                  <c:v>-0.04</c:v>
                </c:pt>
                <c:pt idx="540">
                  <c:v>-4.1000000000000002E-2</c:v>
                </c:pt>
                <c:pt idx="541">
                  <c:v>-4.2000000000000003E-2</c:v>
                </c:pt>
                <c:pt idx="542">
                  <c:v>-4.2999999999999997E-2</c:v>
                </c:pt>
                <c:pt idx="543">
                  <c:v>-4.3999999999999997E-2</c:v>
                </c:pt>
                <c:pt idx="544">
                  <c:v>-4.4999999999999998E-2</c:v>
                </c:pt>
                <c:pt idx="545">
                  <c:v>-4.5999999999999999E-2</c:v>
                </c:pt>
                <c:pt idx="546">
                  <c:v>-4.7E-2</c:v>
                </c:pt>
                <c:pt idx="547">
                  <c:v>-4.8000000000000001E-2</c:v>
                </c:pt>
                <c:pt idx="548">
                  <c:v>-4.9000000000000002E-2</c:v>
                </c:pt>
                <c:pt idx="549">
                  <c:v>-0.05</c:v>
                </c:pt>
                <c:pt idx="550">
                  <c:v>-5.0999999999999997E-2</c:v>
                </c:pt>
                <c:pt idx="551">
                  <c:v>-5.1999999999999998E-2</c:v>
                </c:pt>
                <c:pt idx="552">
                  <c:v>-5.2999999999999999E-2</c:v>
                </c:pt>
                <c:pt idx="553">
                  <c:v>-5.3999999999999999E-2</c:v>
                </c:pt>
                <c:pt idx="554">
                  <c:v>-5.5E-2</c:v>
                </c:pt>
                <c:pt idx="555">
                  <c:v>-5.6000000000000001E-2</c:v>
                </c:pt>
                <c:pt idx="556">
                  <c:v>-5.7000000000000002E-2</c:v>
                </c:pt>
                <c:pt idx="557">
                  <c:v>-5.8000000000000003E-2</c:v>
                </c:pt>
                <c:pt idx="558">
                  <c:v>-5.8999999999999997E-2</c:v>
                </c:pt>
                <c:pt idx="559">
                  <c:v>-0.06</c:v>
                </c:pt>
                <c:pt idx="560">
                  <c:v>-6.0999999999999999E-2</c:v>
                </c:pt>
                <c:pt idx="561">
                  <c:v>-6.2E-2</c:v>
                </c:pt>
                <c:pt idx="562">
                  <c:v>-6.3E-2</c:v>
                </c:pt>
                <c:pt idx="563">
                  <c:v>-6.4000000000000001E-2</c:v>
                </c:pt>
                <c:pt idx="564">
                  <c:v>-6.5000000000000002E-2</c:v>
                </c:pt>
                <c:pt idx="565">
                  <c:v>-6.6000000000000003E-2</c:v>
                </c:pt>
                <c:pt idx="566">
                  <c:v>-6.7000000000000004E-2</c:v>
                </c:pt>
                <c:pt idx="567">
                  <c:v>-6.8000000000000005E-2</c:v>
                </c:pt>
                <c:pt idx="568">
                  <c:v>-6.9000000000000006E-2</c:v>
                </c:pt>
                <c:pt idx="569">
                  <c:v>-7.0000000000000007E-2</c:v>
                </c:pt>
                <c:pt idx="570">
                  <c:v>-7.0999999999999994E-2</c:v>
                </c:pt>
                <c:pt idx="571">
                  <c:v>-7.1999999999999995E-2</c:v>
                </c:pt>
                <c:pt idx="572">
                  <c:v>-7.2999999999999995E-2</c:v>
                </c:pt>
                <c:pt idx="573">
                  <c:v>-7.3999999999999996E-2</c:v>
                </c:pt>
                <c:pt idx="574">
                  <c:v>-7.4999999999999997E-2</c:v>
                </c:pt>
                <c:pt idx="575">
                  <c:v>-7.5999999999999998E-2</c:v>
                </c:pt>
                <c:pt idx="576">
                  <c:v>-7.6999999999999999E-2</c:v>
                </c:pt>
                <c:pt idx="577">
                  <c:v>-7.8E-2</c:v>
                </c:pt>
                <c:pt idx="578">
                  <c:v>-7.9000000000000001E-2</c:v>
                </c:pt>
                <c:pt idx="579">
                  <c:v>-0.08</c:v>
                </c:pt>
                <c:pt idx="580">
                  <c:v>-8.1000000000000003E-2</c:v>
                </c:pt>
                <c:pt idx="581">
                  <c:v>-8.2000000000000003E-2</c:v>
                </c:pt>
                <c:pt idx="582">
                  <c:v>-8.3000000000000004E-2</c:v>
                </c:pt>
                <c:pt idx="583">
                  <c:v>-8.4000000000000005E-2</c:v>
                </c:pt>
                <c:pt idx="584">
                  <c:v>-8.5000000000000006E-2</c:v>
                </c:pt>
                <c:pt idx="585">
                  <c:v>-8.5999999999999993E-2</c:v>
                </c:pt>
                <c:pt idx="586">
                  <c:v>-8.6999999999999994E-2</c:v>
                </c:pt>
                <c:pt idx="587">
                  <c:v>-8.7999999999999995E-2</c:v>
                </c:pt>
                <c:pt idx="588">
                  <c:v>-8.8999999999999996E-2</c:v>
                </c:pt>
                <c:pt idx="589">
                  <c:v>-0.09</c:v>
                </c:pt>
                <c:pt idx="590">
                  <c:v>-9.0999999999999998E-2</c:v>
                </c:pt>
                <c:pt idx="591">
                  <c:v>-9.1999999999999998E-2</c:v>
                </c:pt>
                <c:pt idx="592">
                  <c:v>-9.2999999999999999E-2</c:v>
                </c:pt>
                <c:pt idx="593">
                  <c:v>-9.4E-2</c:v>
                </c:pt>
                <c:pt idx="594">
                  <c:v>-9.5000000000000001E-2</c:v>
                </c:pt>
                <c:pt idx="595">
                  <c:v>-9.6000000000000002E-2</c:v>
                </c:pt>
                <c:pt idx="596">
                  <c:v>-9.7000000000000003E-2</c:v>
                </c:pt>
                <c:pt idx="597">
                  <c:v>-9.8000000000000004E-2</c:v>
                </c:pt>
                <c:pt idx="598">
                  <c:v>-9.9000000000000005E-2</c:v>
                </c:pt>
                <c:pt idx="599">
                  <c:v>-0.1</c:v>
                </c:pt>
                <c:pt idx="600">
                  <c:v>-0.10100000000000001</c:v>
                </c:pt>
                <c:pt idx="601">
                  <c:v>-0.10199999999999999</c:v>
                </c:pt>
                <c:pt idx="602">
                  <c:v>-0.10299999999999999</c:v>
                </c:pt>
                <c:pt idx="603">
                  <c:v>-0.104</c:v>
                </c:pt>
                <c:pt idx="604">
                  <c:v>-0.105</c:v>
                </c:pt>
                <c:pt idx="605">
                  <c:v>-0.106</c:v>
                </c:pt>
                <c:pt idx="606">
                  <c:v>-0.107</c:v>
                </c:pt>
                <c:pt idx="607">
                  <c:v>-0.108</c:v>
                </c:pt>
                <c:pt idx="608">
                  <c:v>-0.109</c:v>
                </c:pt>
                <c:pt idx="609">
                  <c:v>-0.11</c:v>
                </c:pt>
                <c:pt idx="610">
                  <c:v>-0.111</c:v>
                </c:pt>
                <c:pt idx="611">
                  <c:v>-0.112</c:v>
                </c:pt>
                <c:pt idx="612">
                  <c:v>-0.113</c:v>
                </c:pt>
                <c:pt idx="613">
                  <c:v>-0.114</c:v>
                </c:pt>
                <c:pt idx="614">
                  <c:v>-0.115</c:v>
                </c:pt>
                <c:pt idx="615">
                  <c:v>-0.11600000000000001</c:v>
                </c:pt>
                <c:pt idx="616">
                  <c:v>-0.11700000000000001</c:v>
                </c:pt>
                <c:pt idx="617">
                  <c:v>-0.11799999999999999</c:v>
                </c:pt>
                <c:pt idx="618">
                  <c:v>-0.11899999999999999</c:v>
                </c:pt>
                <c:pt idx="619">
                  <c:v>-0.12</c:v>
                </c:pt>
                <c:pt idx="620">
                  <c:v>-0.121</c:v>
                </c:pt>
                <c:pt idx="621">
                  <c:v>-0.122</c:v>
                </c:pt>
                <c:pt idx="622">
                  <c:v>-0.123</c:v>
                </c:pt>
                <c:pt idx="623">
                  <c:v>-0.124</c:v>
                </c:pt>
                <c:pt idx="624">
                  <c:v>-0.125</c:v>
                </c:pt>
                <c:pt idx="625">
                  <c:v>-0.126</c:v>
                </c:pt>
                <c:pt idx="626">
                  <c:v>-0.127</c:v>
                </c:pt>
                <c:pt idx="627">
                  <c:v>-0.128</c:v>
                </c:pt>
                <c:pt idx="628">
                  <c:v>-0.129</c:v>
                </c:pt>
                <c:pt idx="629">
                  <c:v>-0.13</c:v>
                </c:pt>
                <c:pt idx="630">
                  <c:v>-0.13100000000000001</c:v>
                </c:pt>
                <c:pt idx="631">
                  <c:v>-0.13200000000000001</c:v>
                </c:pt>
                <c:pt idx="632">
                  <c:v>-0.13300000000000001</c:v>
                </c:pt>
                <c:pt idx="633">
                  <c:v>-0.13400000000000001</c:v>
                </c:pt>
                <c:pt idx="634">
                  <c:v>-0.13500000000000001</c:v>
                </c:pt>
                <c:pt idx="635">
                  <c:v>-0.13600000000000001</c:v>
                </c:pt>
                <c:pt idx="636">
                  <c:v>-0.13700000000000001</c:v>
                </c:pt>
                <c:pt idx="637">
                  <c:v>-0.13800000000000001</c:v>
                </c:pt>
                <c:pt idx="638">
                  <c:v>-0.13900000000000001</c:v>
                </c:pt>
                <c:pt idx="639">
                  <c:v>-0.14000000000000001</c:v>
                </c:pt>
                <c:pt idx="640">
                  <c:v>-0.14099999999999999</c:v>
                </c:pt>
                <c:pt idx="641">
                  <c:v>-0.14199999999999999</c:v>
                </c:pt>
                <c:pt idx="642">
                  <c:v>-0.14299999999999999</c:v>
                </c:pt>
                <c:pt idx="643">
                  <c:v>-0.14399999999999999</c:v>
                </c:pt>
                <c:pt idx="644">
                  <c:v>-0.14499999999999999</c:v>
                </c:pt>
                <c:pt idx="645">
                  <c:v>-0.14599999999999999</c:v>
                </c:pt>
                <c:pt idx="646">
                  <c:v>-0.14699999999999999</c:v>
                </c:pt>
                <c:pt idx="647">
                  <c:v>-0.14799999999999999</c:v>
                </c:pt>
                <c:pt idx="648">
                  <c:v>-0.14899999999999999</c:v>
                </c:pt>
                <c:pt idx="649">
                  <c:v>-0.15</c:v>
                </c:pt>
                <c:pt idx="650">
                  <c:v>-0.151</c:v>
                </c:pt>
                <c:pt idx="651">
                  <c:v>-0.152</c:v>
                </c:pt>
                <c:pt idx="652">
                  <c:v>-0.153</c:v>
                </c:pt>
                <c:pt idx="653">
                  <c:v>-0.154</c:v>
                </c:pt>
                <c:pt idx="654">
                  <c:v>-0.155</c:v>
                </c:pt>
                <c:pt idx="655">
                  <c:v>-0.156</c:v>
                </c:pt>
                <c:pt idx="656">
                  <c:v>-0.157</c:v>
                </c:pt>
                <c:pt idx="657">
                  <c:v>-0.158</c:v>
                </c:pt>
                <c:pt idx="658">
                  <c:v>-0.159</c:v>
                </c:pt>
                <c:pt idx="659">
                  <c:v>-0.16</c:v>
                </c:pt>
                <c:pt idx="660">
                  <c:v>-0.161</c:v>
                </c:pt>
                <c:pt idx="661">
                  <c:v>-0.16200000000000001</c:v>
                </c:pt>
                <c:pt idx="662">
                  <c:v>-0.16300000000000001</c:v>
                </c:pt>
                <c:pt idx="663">
                  <c:v>-0.16400000000000001</c:v>
                </c:pt>
                <c:pt idx="664">
                  <c:v>-0.16500000000000001</c:v>
                </c:pt>
                <c:pt idx="665">
                  <c:v>-0.16600000000000001</c:v>
                </c:pt>
                <c:pt idx="666">
                  <c:v>-0.16700000000000001</c:v>
                </c:pt>
                <c:pt idx="667">
                  <c:v>-0.16800000000000001</c:v>
                </c:pt>
                <c:pt idx="668">
                  <c:v>-0.16900000000000001</c:v>
                </c:pt>
                <c:pt idx="669">
                  <c:v>-0.17</c:v>
                </c:pt>
                <c:pt idx="670">
                  <c:v>-0.17100000000000001</c:v>
                </c:pt>
                <c:pt idx="671">
                  <c:v>-0.17199999999999999</c:v>
                </c:pt>
                <c:pt idx="672">
                  <c:v>-0.17299999999999999</c:v>
                </c:pt>
                <c:pt idx="673">
                  <c:v>-0.17399999999999999</c:v>
                </c:pt>
                <c:pt idx="674">
                  <c:v>-0.17499999999999999</c:v>
                </c:pt>
                <c:pt idx="675">
                  <c:v>-0.17599999999999999</c:v>
                </c:pt>
                <c:pt idx="676">
                  <c:v>-0.17699999999999999</c:v>
                </c:pt>
                <c:pt idx="677">
                  <c:v>-0.17799999999999999</c:v>
                </c:pt>
                <c:pt idx="678">
                  <c:v>-0.17899999999999999</c:v>
                </c:pt>
                <c:pt idx="679">
                  <c:v>-0.18</c:v>
                </c:pt>
                <c:pt idx="680">
                  <c:v>-0.18099999999999999</c:v>
                </c:pt>
                <c:pt idx="681">
                  <c:v>-0.182</c:v>
                </c:pt>
                <c:pt idx="682">
                  <c:v>-0.183</c:v>
                </c:pt>
                <c:pt idx="683">
                  <c:v>-0.184</c:v>
                </c:pt>
                <c:pt idx="684">
                  <c:v>-0.185</c:v>
                </c:pt>
                <c:pt idx="685">
                  <c:v>-0.186</c:v>
                </c:pt>
                <c:pt idx="686">
                  <c:v>-0.187</c:v>
                </c:pt>
                <c:pt idx="687">
                  <c:v>-0.188</c:v>
                </c:pt>
                <c:pt idx="688">
                  <c:v>-0.189</c:v>
                </c:pt>
                <c:pt idx="689">
                  <c:v>-0.19</c:v>
                </c:pt>
                <c:pt idx="690">
                  <c:v>-0.191</c:v>
                </c:pt>
                <c:pt idx="691">
                  <c:v>-0.192</c:v>
                </c:pt>
                <c:pt idx="692">
                  <c:v>-0.193</c:v>
                </c:pt>
                <c:pt idx="693">
                  <c:v>-0.19400000000000001</c:v>
                </c:pt>
                <c:pt idx="694">
                  <c:v>-0.19500000000000001</c:v>
                </c:pt>
                <c:pt idx="695">
                  <c:v>-0.19600000000000001</c:v>
                </c:pt>
                <c:pt idx="696">
                  <c:v>-0.19700000000000001</c:v>
                </c:pt>
                <c:pt idx="697">
                  <c:v>-0.19800000000000001</c:v>
                </c:pt>
                <c:pt idx="698">
                  <c:v>-0.19900000000000001</c:v>
                </c:pt>
                <c:pt idx="699">
                  <c:v>-0.2</c:v>
                </c:pt>
                <c:pt idx="700">
                  <c:v>-0.19900000000000001</c:v>
                </c:pt>
                <c:pt idx="701">
                  <c:v>-0.19800000000000001</c:v>
                </c:pt>
                <c:pt idx="702">
                  <c:v>-0.19700000000000001</c:v>
                </c:pt>
                <c:pt idx="703">
                  <c:v>-0.19600000000000001</c:v>
                </c:pt>
                <c:pt idx="704">
                  <c:v>-0.19500000000000001</c:v>
                </c:pt>
                <c:pt idx="705">
                  <c:v>-0.19400000000000001</c:v>
                </c:pt>
                <c:pt idx="706">
                  <c:v>-0.193</c:v>
                </c:pt>
                <c:pt idx="707">
                  <c:v>-0.192</c:v>
                </c:pt>
                <c:pt idx="708">
                  <c:v>-0.191</c:v>
                </c:pt>
                <c:pt idx="709">
                  <c:v>-0.19</c:v>
                </c:pt>
                <c:pt idx="710">
                  <c:v>-0.189</c:v>
                </c:pt>
                <c:pt idx="711">
                  <c:v>-0.188</c:v>
                </c:pt>
                <c:pt idx="712">
                  <c:v>-0.187</c:v>
                </c:pt>
                <c:pt idx="713">
                  <c:v>-0.186</c:v>
                </c:pt>
                <c:pt idx="714">
                  <c:v>-0.185</c:v>
                </c:pt>
                <c:pt idx="715">
                  <c:v>-0.184</c:v>
                </c:pt>
                <c:pt idx="716">
                  <c:v>-0.183</c:v>
                </c:pt>
                <c:pt idx="717">
                  <c:v>-0.182</c:v>
                </c:pt>
                <c:pt idx="718">
                  <c:v>-0.18099999999999999</c:v>
                </c:pt>
                <c:pt idx="719">
                  <c:v>-0.18</c:v>
                </c:pt>
                <c:pt idx="720">
                  <c:v>-0.17899999999999999</c:v>
                </c:pt>
                <c:pt idx="721">
                  <c:v>-0.17799999999999999</c:v>
                </c:pt>
                <c:pt idx="722">
                  <c:v>-0.17699999999999999</c:v>
                </c:pt>
                <c:pt idx="723">
                  <c:v>-0.17599999999999999</c:v>
                </c:pt>
                <c:pt idx="724">
                  <c:v>-0.17499999999999999</c:v>
                </c:pt>
                <c:pt idx="725">
                  <c:v>-0.17399999999999999</c:v>
                </c:pt>
                <c:pt idx="726">
                  <c:v>-0.17299999999999999</c:v>
                </c:pt>
                <c:pt idx="727">
                  <c:v>-0.17199999999999999</c:v>
                </c:pt>
                <c:pt idx="728">
                  <c:v>-0.17100000000000001</c:v>
                </c:pt>
                <c:pt idx="729">
                  <c:v>-0.17</c:v>
                </c:pt>
                <c:pt idx="730">
                  <c:v>-0.16900000000000001</c:v>
                </c:pt>
                <c:pt idx="731">
                  <c:v>-0.16800000000000001</c:v>
                </c:pt>
                <c:pt idx="732">
                  <c:v>-0.16700000000000001</c:v>
                </c:pt>
                <c:pt idx="733">
                  <c:v>-0.16600000000000001</c:v>
                </c:pt>
                <c:pt idx="734">
                  <c:v>-0.16500000000000001</c:v>
                </c:pt>
                <c:pt idx="735">
                  <c:v>-0.16400000000000001</c:v>
                </c:pt>
                <c:pt idx="736">
                  <c:v>-0.16300000000000001</c:v>
                </c:pt>
                <c:pt idx="737">
                  <c:v>-0.16200000000000001</c:v>
                </c:pt>
                <c:pt idx="738">
                  <c:v>-0.161</c:v>
                </c:pt>
                <c:pt idx="739">
                  <c:v>-0.16</c:v>
                </c:pt>
                <c:pt idx="740">
                  <c:v>-0.159</c:v>
                </c:pt>
                <c:pt idx="741">
                  <c:v>-0.158</c:v>
                </c:pt>
                <c:pt idx="742">
                  <c:v>-0.157</c:v>
                </c:pt>
                <c:pt idx="743">
                  <c:v>-0.156</c:v>
                </c:pt>
                <c:pt idx="744">
                  <c:v>-0.155</c:v>
                </c:pt>
                <c:pt idx="745">
                  <c:v>-0.154</c:v>
                </c:pt>
                <c:pt idx="746">
                  <c:v>-0.153</c:v>
                </c:pt>
                <c:pt idx="747">
                  <c:v>-0.152</c:v>
                </c:pt>
                <c:pt idx="748">
                  <c:v>-0.151</c:v>
                </c:pt>
                <c:pt idx="749">
                  <c:v>-0.15</c:v>
                </c:pt>
                <c:pt idx="750">
                  <c:v>-0.14899999999999999</c:v>
                </c:pt>
                <c:pt idx="751">
                  <c:v>-0.14799999999999999</c:v>
                </c:pt>
                <c:pt idx="752">
                  <c:v>-0.14699999999999999</c:v>
                </c:pt>
                <c:pt idx="753">
                  <c:v>-0.14599999999999999</c:v>
                </c:pt>
                <c:pt idx="754">
                  <c:v>-0.14499999999999999</c:v>
                </c:pt>
                <c:pt idx="755">
                  <c:v>-0.14399999999999999</c:v>
                </c:pt>
                <c:pt idx="756">
                  <c:v>-0.14299999999999999</c:v>
                </c:pt>
                <c:pt idx="757">
                  <c:v>-0.14199999999999999</c:v>
                </c:pt>
                <c:pt idx="758">
                  <c:v>-0.14099999999999999</c:v>
                </c:pt>
                <c:pt idx="759">
                  <c:v>-0.14000000000000001</c:v>
                </c:pt>
                <c:pt idx="760">
                  <c:v>-0.13900000000000001</c:v>
                </c:pt>
                <c:pt idx="761">
                  <c:v>-0.13800000000000001</c:v>
                </c:pt>
                <c:pt idx="762">
                  <c:v>-0.13700000000000001</c:v>
                </c:pt>
                <c:pt idx="763">
                  <c:v>-0.13600000000000001</c:v>
                </c:pt>
                <c:pt idx="764">
                  <c:v>-0.13500000000000001</c:v>
                </c:pt>
                <c:pt idx="765">
                  <c:v>-0.13400000000000001</c:v>
                </c:pt>
                <c:pt idx="766">
                  <c:v>-0.13300000000000001</c:v>
                </c:pt>
                <c:pt idx="767">
                  <c:v>-0.13200000000000001</c:v>
                </c:pt>
                <c:pt idx="768">
                  <c:v>-0.13100000000000001</c:v>
                </c:pt>
                <c:pt idx="769">
                  <c:v>-0.13</c:v>
                </c:pt>
                <c:pt idx="770">
                  <c:v>-0.129</c:v>
                </c:pt>
                <c:pt idx="771">
                  <c:v>-0.128</c:v>
                </c:pt>
                <c:pt idx="772">
                  <c:v>-0.127</c:v>
                </c:pt>
                <c:pt idx="773">
                  <c:v>-0.126</c:v>
                </c:pt>
                <c:pt idx="774">
                  <c:v>-0.125</c:v>
                </c:pt>
                <c:pt idx="775">
                  <c:v>-0.124</c:v>
                </c:pt>
                <c:pt idx="776">
                  <c:v>-0.123</c:v>
                </c:pt>
                <c:pt idx="777">
                  <c:v>-0.122</c:v>
                </c:pt>
                <c:pt idx="778">
                  <c:v>-0.121</c:v>
                </c:pt>
                <c:pt idx="779">
                  <c:v>-0.12</c:v>
                </c:pt>
                <c:pt idx="780">
                  <c:v>-0.11899999999999999</c:v>
                </c:pt>
                <c:pt idx="781">
                  <c:v>-0.11799999999999999</c:v>
                </c:pt>
                <c:pt idx="782">
                  <c:v>-0.11700000000000001</c:v>
                </c:pt>
                <c:pt idx="783">
                  <c:v>-0.11600000000000001</c:v>
                </c:pt>
                <c:pt idx="784">
                  <c:v>-0.115</c:v>
                </c:pt>
                <c:pt idx="785">
                  <c:v>-0.114</c:v>
                </c:pt>
                <c:pt idx="786">
                  <c:v>-0.113</c:v>
                </c:pt>
                <c:pt idx="787">
                  <c:v>-0.112</c:v>
                </c:pt>
                <c:pt idx="788">
                  <c:v>-0.111</c:v>
                </c:pt>
                <c:pt idx="789">
                  <c:v>-0.11</c:v>
                </c:pt>
                <c:pt idx="790">
                  <c:v>-0.109</c:v>
                </c:pt>
                <c:pt idx="791">
                  <c:v>-0.108</c:v>
                </c:pt>
                <c:pt idx="792">
                  <c:v>-0.107</c:v>
                </c:pt>
                <c:pt idx="793">
                  <c:v>-0.106</c:v>
                </c:pt>
                <c:pt idx="794">
                  <c:v>-0.105</c:v>
                </c:pt>
                <c:pt idx="795">
                  <c:v>-0.104</c:v>
                </c:pt>
                <c:pt idx="796">
                  <c:v>-0.10299999999999999</c:v>
                </c:pt>
                <c:pt idx="797">
                  <c:v>-0.10199999999999999</c:v>
                </c:pt>
                <c:pt idx="798">
                  <c:v>-0.10100000000000001</c:v>
                </c:pt>
                <c:pt idx="799">
                  <c:v>-0.1</c:v>
                </c:pt>
                <c:pt idx="800">
                  <c:v>-9.9000000000000005E-2</c:v>
                </c:pt>
                <c:pt idx="801">
                  <c:v>-9.8000000000000004E-2</c:v>
                </c:pt>
                <c:pt idx="802">
                  <c:v>-9.7000000000000003E-2</c:v>
                </c:pt>
                <c:pt idx="803">
                  <c:v>-9.6000000000000002E-2</c:v>
                </c:pt>
                <c:pt idx="804">
                  <c:v>-9.5000000000000001E-2</c:v>
                </c:pt>
                <c:pt idx="805">
                  <c:v>-9.4E-2</c:v>
                </c:pt>
                <c:pt idx="806">
                  <c:v>-9.2999999999999999E-2</c:v>
                </c:pt>
                <c:pt idx="807">
                  <c:v>-9.1999999999999998E-2</c:v>
                </c:pt>
                <c:pt idx="808">
                  <c:v>-9.0999999999999998E-2</c:v>
                </c:pt>
                <c:pt idx="809">
                  <c:v>-0.09</c:v>
                </c:pt>
                <c:pt idx="810">
                  <c:v>-8.8999999999999996E-2</c:v>
                </c:pt>
                <c:pt idx="811">
                  <c:v>-8.7999999999999995E-2</c:v>
                </c:pt>
                <c:pt idx="812">
                  <c:v>-8.6999999999999994E-2</c:v>
                </c:pt>
                <c:pt idx="813">
                  <c:v>-8.5999999999999993E-2</c:v>
                </c:pt>
                <c:pt idx="814">
                  <c:v>-8.5000000000000006E-2</c:v>
                </c:pt>
                <c:pt idx="815">
                  <c:v>-8.4000000000000005E-2</c:v>
                </c:pt>
                <c:pt idx="816">
                  <c:v>-8.3000000000000004E-2</c:v>
                </c:pt>
                <c:pt idx="817">
                  <c:v>-8.2000000000000003E-2</c:v>
                </c:pt>
                <c:pt idx="818">
                  <c:v>-8.1000000000000003E-2</c:v>
                </c:pt>
                <c:pt idx="819">
                  <c:v>-0.08</c:v>
                </c:pt>
                <c:pt idx="820">
                  <c:v>-7.9000000000000001E-2</c:v>
                </c:pt>
                <c:pt idx="821">
                  <c:v>-7.8E-2</c:v>
                </c:pt>
                <c:pt idx="822">
                  <c:v>-7.6999999999999999E-2</c:v>
                </c:pt>
                <c:pt idx="823">
                  <c:v>-7.5999999999999998E-2</c:v>
                </c:pt>
                <c:pt idx="824">
                  <c:v>-7.4999999999999997E-2</c:v>
                </c:pt>
                <c:pt idx="825">
                  <c:v>-7.3999999999999996E-2</c:v>
                </c:pt>
                <c:pt idx="826">
                  <c:v>-7.2999999999999995E-2</c:v>
                </c:pt>
                <c:pt idx="827">
                  <c:v>-7.1999999999999995E-2</c:v>
                </c:pt>
                <c:pt idx="828">
                  <c:v>-7.0999999999999994E-2</c:v>
                </c:pt>
                <c:pt idx="829">
                  <c:v>-7.0000000000000007E-2</c:v>
                </c:pt>
                <c:pt idx="830">
                  <c:v>-6.9000000000000006E-2</c:v>
                </c:pt>
                <c:pt idx="831">
                  <c:v>-6.8000000000000005E-2</c:v>
                </c:pt>
                <c:pt idx="832">
                  <c:v>-6.7000000000000004E-2</c:v>
                </c:pt>
                <c:pt idx="833">
                  <c:v>-6.6000000000000003E-2</c:v>
                </c:pt>
                <c:pt idx="834">
                  <c:v>-6.5000000000000002E-2</c:v>
                </c:pt>
                <c:pt idx="835">
                  <c:v>-6.4000000000000001E-2</c:v>
                </c:pt>
                <c:pt idx="836">
                  <c:v>-6.3E-2</c:v>
                </c:pt>
                <c:pt idx="837">
                  <c:v>-6.2E-2</c:v>
                </c:pt>
                <c:pt idx="838">
                  <c:v>-6.0999999999999999E-2</c:v>
                </c:pt>
                <c:pt idx="839">
                  <c:v>-0.06</c:v>
                </c:pt>
                <c:pt idx="840">
                  <c:v>-5.8999999999999997E-2</c:v>
                </c:pt>
                <c:pt idx="841">
                  <c:v>-5.8000000000000003E-2</c:v>
                </c:pt>
                <c:pt idx="842">
                  <c:v>-5.7000000000000002E-2</c:v>
                </c:pt>
                <c:pt idx="843">
                  <c:v>-5.6000000000000001E-2</c:v>
                </c:pt>
                <c:pt idx="844">
                  <c:v>-5.5E-2</c:v>
                </c:pt>
                <c:pt idx="845">
                  <c:v>-5.3999999999999999E-2</c:v>
                </c:pt>
                <c:pt idx="846">
                  <c:v>-5.2999999999999999E-2</c:v>
                </c:pt>
                <c:pt idx="847">
                  <c:v>-5.1999999999999998E-2</c:v>
                </c:pt>
                <c:pt idx="848">
                  <c:v>-5.0999999999999997E-2</c:v>
                </c:pt>
                <c:pt idx="849">
                  <c:v>-0.05</c:v>
                </c:pt>
                <c:pt idx="850">
                  <c:v>-4.9000000000000002E-2</c:v>
                </c:pt>
                <c:pt idx="851">
                  <c:v>-4.8000000000000001E-2</c:v>
                </c:pt>
                <c:pt idx="852">
                  <c:v>-4.7E-2</c:v>
                </c:pt>
                <c:pt idx="853">
                  <c:v>-4.5999999999999999E-2</c:v>
                </c:pt>
                <c:pt idx="854">
                  <c:v>-4.4999999999999998E-2</c:v>
                </c:pt>
                <c:pt idx="855">
                  <c:v>-4.3999999999999997E-2</c:v>
                </c:pt>
                <c:pt idx="856">
                  <c:v>-4.2999999999999997E-2</c:v>
                </c:pt>
                <c:pt idx="857">
                  <c:v>-4.2000000000000003E-2</c:v>
                </c:pt>
                <c:pt idx="858">
                  <c:v>-4.1000000000000002E-2</c:v>
                </c:pt>
                <c:pt idx="859">
                  <c:v>-0.04</c:v>
                </c:pt>
                <c:pt idx="860">
                  <c:v>-3.9E-2</c:v>
                </c:pt>
                <c:pt idx="861">
                  <c:v>-3.7999999999999999E-2</c:v>
                </c:pt>
                <c:pt idx="862">
                  <c:v>-3.6999999999999998E-2</c:v>
                </c:pt>
                <c:pt idx="863">
                  <c:v>-3.5999999999999997E-2</c:v>
                </c:pt>
                <c:pt idx="864">
                  <c:v>-3.5000000000000003E-2</c:v>
                </c:pt>
                <c:pt idx="865">
                  <c:v>-3.4000000000000002E-2</c:v>
                </c:pt>
                <c:pt idx="866">
                  <c:v>-3.3000000000000002E-2</c:v>
                </c:pt>
                <c:pt idx="867">
                  <c:v>-3.2000000000000001E-2</c:v>
                </c:pt>
                <c:pt idx="868">
                  <c:v>-3.1E-2</c:v>
                </c:pt>
                <c:pt idx="869">
                  <c:v>-0.03</c:v>
                </c:pt>
                <c:pt idx="870">
                  <c:v>-2.9000000000000001E-2</c:v>
                </c:pt>
                <c:pt idx="871">
                  <c:v>-2.8000000000000001E-2</c:v>
                </c:pt>
                <c:pt idx="872">
                  <c:v>-2.7E-2</c:v>
                </c:pt>
                <c:pt idx="873">
                  <c:v>-2.5999999999999999E-2</c:v>
                </c:pt>
                <c:pt idx="874">
                  <c:v>-2.5000000000000001E-2</c:v>
                </c:pt>
                <c:pt idx="875">
                  <c:v>-2.4E-2</c:v>
                </c:pt>
                <c:pt idx="876">
                  <c:v>-2.3E-2</c:v>
                </c:pt>
                <c:pt idx="877">
                  <c:v>-2.1999999999999999E-2</c:v>
                </c:pt>
                <c:pt idx="878">
                  <c:v>-2.1000000000000001E-2</c:v>
                </c:pt>
                <c:pt idx="879">
                  <c:v>-0.02</c:v>
                </c:pt>
                <c:pt idx="880">
                  <c:v>-1.9E-2</c:v>
                </c:pt>
                <c:pt idx="881">
                  <c:v>-1.7999999999999999E-2</c:v>
                </c:pt>
                <c:pt idx="882">
                  <c:v>-1.7000000000000001E-2</c:v>
                </c:pt>
                <c:pt idx="883">
                  <c:v>-1.6E-2</c:v>
                </c:pt>
                <c:pt idx="884">
                  <c:v>-1.4999999999999999E-2</c:v>
                </c:pt>
                <c:pt idx="885">
                  <c:v>-1.4E-2</c:v>
                </c:pt>
                <c:pt idx="886">
                  <c:v>-1.2999999999999999E-2</c:v>
                </c:pt>
                <c:pt idx="887">
                  <c:v>-1.2E-2</c:v>
                </c:pt>
                <c:pt idx="888">
                  <c:v>-1.0999999999999999E-2</c:v>
                </c:pt>
                <c:pt idx="889">
                  <c:v>-0.01</c:v>
                </c:pt>
                <c:pt idx="890">
                  <c:v>-8.9999999999999993E-3</c:v>
                </c:pt>
                <c:pt idx="891">
                  <c:v>-8.0000000000000002E-3</c:v>
                </c:pt>
                <c:pt idx="892">
                  <c:v>-7.0000000000000001E-3</c:v>
                </c:pt>
                <c:pt idx="893">
                  <c:v>-6.0000000000000001E-3</c:v>
                </c:pt>
                <c:pt idx="894">
                  <c:v>-5.0000000000000001E-3</c:v>
                </c:pt>
                <c:pt idx="895">
                  <c:v>-4.0000000000000001E-3</c:v>
                </c:pt>
                <c:pt idx="896">
                  <c:v>-3.0000000000000001E-3</c:v>
                </c:pt>
                <c:pt idx="897">
                  <c:v>-2E-3</c:v>
                </c:pt>
                <c:pt idx="898">
                  <c:v>-1E-3</c:v>
                </c:pt>
                <c:pt idx="899">
                  <c:v>0</c:v>
                </c:pt>
                <c:pt idx="900">
                  <c:v>1E-3</c:v>
                </c:pt>
                <c:pt idx="901">
                  <c:v>2E-3</c:v>
                </c:pt>
                <c:pt idx="902">
                  <c:v>3.0000000000000001E-3</c:v>
                </c:pt>
                <c:pt idx="903">
                  <c:v>4.0000000000000001E-3</c:v>
                </c:pt>
                <c:pt idx="904">
                  <c:v>5.0000000000000001E-3</c:v>
                </c:pt>
                <c:pt idx="905">
                  <c:v>6.0000000000000001E-3</c:v>
                </c:pt>
                <c:pt idx="906">
                  <c:v>7.0000000000000001E-3</c:v>
                </c:pt>
                <c:pt idx="907">
                  <c:v>8.0000000000000002E-3</c:v>
                </c:pt>
                <c:pt idx="908">
                  <c:v>8.9999999999999993E-3</c:v>
                </c:pt>
                <c:pt idx="909">
                  <c:v>0.01</c:v>
                </c:pt>
                <c:pt idx="910">
                  <c:v>1.0999999999999999E-2</c:v>
                </c:pt>
                <c:pt idx="911">
                  <c:v>1.2E-2</c:v>
                </c:pt>
                <c:pt idx="912">
                  <c:v>1.2999999999999999E-2</c:v>
                </c:pt>
                <c:pt idx="913">
                  <c:v>1.4E-2</c:v>
                </c:pt>
                <c:pt idx="914">
                  <c:v>1.4999999999999999E-2</c:v>
                </c:pt>
                <c:pt idx="915">
                  <c:v>1.6E-2</c:v>
                </c:pt>
                <c:pt idx="916">
                  <c:v>1.7000000000000001E-2</c:v>
                </c:pt>
                <c:pt idx="917">
                  <c:v>1.7999999999999999E-2</c:v>
                </c:pt>
                <c:pt idx="918">
                  <c:v>1.9E-2</c:v>
                </c:pt>
                <c:pt idx="919">
                  <c:v>0.02</c:v>
                </c:pt>
                <c:pt idx="920">
                  <c:v>2.1000000000000001E-2</c:v>
                </c:pt>
                <c:pt idx="921">
                  <c:v>2.1999999999999999E-2</c:v>
                </c:pt>
                <c:pt idx="922">
                  <c:v>2.3E-2</c:v>
                </c:pt>
                <c:pt idx="923">
                  <c:v>2.4E-2</c:v>
                </c:pt>
                <c:pt idx="924">
                  <c:v>2.5000000000000001E-2</c:v>
                </c:pt>
                <c:pt idx="925">
                  <c:v>2.5999999999999999E-2</c:v>
                </c:pt>
                <c:pt idx="926">
                  <c:v>2.7E-2</c:v>
                </c:pt>
                <c:pt idx="927">
                  <c:v>2.8000000000000001E-2</c:v>
                </c:pt>
                <c:pt idx="928">
                  <c:v>2.9000000000000001E-2</c:v>
                </c:pt>
                <c:pt idx="929">
                  <c:v>0.03</c:v>
                </c:pt>
                <c:pt idx="930">
                  <c:v>3.1E-2</c:v>
                </c:pt>
                <c:pt idx="931">
                  <c:v>3.2000000000000001E-2</c:v>
                </c:pt>
                <c:pt idx="932">
                  <c:v>3.3000000000000002E-2</c:v>
                </c:pt>
                <c:pt idx="933">
                  <c:v>3.4000000000000002E-2</c:v>
                </c:pt>
                <c:pt idx="934">
                  <c:v>3.5000000000000003E-2</c:v>
                </c:pt>
                <c:pt idx="935">
                  <c:v>3.5999999999999997E-2</c:v>
                </c:pt>
                <c:pt idx="936">
                  <c:v>3.6999999999999998E-2</c:v>
                </c:pt>
                <c:pt idx="937">
                  <c:v>3.7999999999999999E-2</c:v>
                </c:pt>
                <c:pt idx="938">
                  <c:v>3.9E-2</c:v>
                </c:pt>
                <c:pt idx="939">
                  <c:v>0.04</c:v>
                </c:pt>
                <c:pt idx="940">
                  <c:v>4.1000000000000002E-2</c:v>
                </c:pt>
                <c:pt idx="941">
                  <c:v>4.2000000000000003E-2</c:v>
                </c:pt>
                <c:pt idx="942">
                  <c:v>4.2999999999999997E-2</c:v>
                </c:pt>
                <c:pt idx="943">
                  <c:v>4.3999999999999997E-2</c:v>
                </c:pt>
                <c:pt idx="944">
                  <c:v>4.4999999999999998E-2</c:v>
                </c:pt>
                <c:pt idx="945">
                  <c:v>4.5999999999999999E-2</c:v>
                </c:pt>
                <c:pt idx="946">
                  <c:v>4.7E-2</c:v>
                </c:pt>
                <c:pt idx="947">
                  <c:v>4.8000000000000001E-2</c:v>
                </c:pt>
                <c:pt idx="948">
                  <c:v>4.9000000000000002E-2</c:v>
                </c:pt>
                <c:pt idx="949">
                  <c:v>0.05</c:v>
                </c:pt>
                <c:pt idx="950">
                  <c:v>5.0999999999999997E-2</c:v>
                </c:pt>
                <c:pt idx="951">
                  <c:v>5.1999999999999998E-2</c:v>
                </c:pt>
                <c:pt idx="952">
                  <c:v>5.2999999999999999E-2</c:v>
                </c:pt>
                <c:pt idx="953">
                  <c:v>5.3999999999999999E-2</c:v>
                </c:pt>
                <c:pt idx="954">
                  <c:v>5.5E-2</c:v>
                </c:pt>
                <c:pt idx="955">
                  <c:v>5.6000000000000001E-2</c:v>
                </c:pt>
                <c:pt idx="956">
                  <c:v>5.7000000000000002E-2</c:v>
                </c:pt>
                <c:pt idx="957">
                  <c:v>5.8000000000000003E-2</c:v>
                </c:pt>
                <c:pt idx="958">
                  <c:v>5.8999999999999997E-2</c:v>
                </c:pt>
                <c:pt idx="959">
                  <c:v>0.06</c:v>
                </c:pt>
                <c:pt idx="960">
                  <c:v>6.0999999999999999E-2</c:v>
                </c:pt>
                <c:pt idx="961">
                  <c:v>6.2E-2</c:v>
                </c:pt>
                <c:pt idx="962">
                  <c:v>6.3E-2</c:v>
                </c:pt>
                <c:pt idx="963">
                  <c:v>6.4000000000000001E-2</c:v>
                </c:pt>
                <c:pt idx="964">
                  <c:v>6.5000000000000002E-2</c:v>
                </c:pt>
                <c:pt idx="965">
                  <c:v>6.6000000000000003E-2</c:v>
                </c:pt>
                <c:pt idx="966">
                  <c:v>6.7000000000000004E-2</c:v>
                </c:pt>
                <c:pt idx="967">
                  <c:v>6.8000000000000005E-2</c:v>
                </c:pt>
                <c:pt idx="968">
                  <c:v>6.9000000000000006E-2</c:v>
                </c:pt>
                <c:pt idx="969">
                  <c:v>7.0000000000000007E-2</c:v>
                </c:pt>
                <c:pt idx="970">
                  <c:v>7.0999999999999994E-2</c:v>
                </c:pt>
                <c:pt idx="971">
                  <c:v>7.1999999999999995E-2</c:v>
                </c:pt>
                <c:pt idx="972">
                  <c:v>7.2999999999999995E-2</c:v>
                </c:pt>
                <c:pt idx="973">
                  <c:v>7.3999999999999996E-2</c:v>
                </c:pt>
                <c:pt idx="974">
                  <c:v>7.4999999999999997E-2</c:v>
                </c:pt>
                <c:pt idx="975">
                  <c:v>7.5999999999999998E-2</c:v>
                </c:pt>
                <c:pt idx="976">
                  <c:v>7.6999999999999999E-2</c:v>
                </c:pt>
                <c:pt idx="977">
                  <c:v>7.8E-2</c:v>
                </c:pt>
                <c:pt idx="978">
                  <c:v>7.9000000000000001E-2</c:v>
                </c:pt>
                <c:pt idx="979">
                  <c:v>0.08</c:v>
                </c:pt>
                <c:pt idx="980">
                  <c:v>8.1000000000000003E-2</c:v>
                </c:pt>
                <c:pt idx="981">
                  <c:v>8.2000000000000003E-2</c:v>
                </c:pt>
                <c:pt idx="982">
                  <c:v>8.3000000000000004E-2</c:v>
                </c:pt>
                <c:pt idx="983">
                  <c:v>8.4000000000000005E-2</c:v>
                </c:pt>
                <c:pt idx="984">
                  <c:v>8.5000000000000006E-2</c:v>
                </c:pt>
                <c:pt idx="985">
                  <c:v>8.5999999999999993E-2</c:v>
                </c:pt>
                <c:pt idx="986">
                  <c:v>8.6999999999999994E-2</c:v>
                </c:pt>
                <c:pt idx="987">
                  <c:v>8.7999999999999995E-2</c:v>
                </c:pt>
                <c:pt idx="988">
                  <c:v>8.8999999999999996E-2</c:v>
                </c:pt>
                <c:pt idx="989">
                  <c:v>0.09</c:v>
                </c:pt>
                <c:pt idx="990">
                  <c:v>9.0999999999999998E-2</c:v>
                </c:pt>
                <c:pt idx="991">
                  <c:v>9.1999999999999998E-2</c:v>
                </c:pt>
                <c:pt idx="992">
                  <c:v>9.2999999999999999E-2</c:v>
                </c:pt>
                <c:pt idx="993">
                  <c:v>9.4E-2</c:v>
                </c:pt>
                <c:pt idx="994">
                  <c:v>9.5000000000000001E-2</c:v>
                </c:pt>
                <c:pt idx="995">
                  <c:v>9.6000000000000002E-2</c:v>
                </c:pt>
                <c:pt idx="996">
                  <c:v>9.7000000000000003E-2</c:v>
                </c:pt>
                <c:pt idx="997">
                  <c:v>9.8000000000000004E-2</c:v>
                </c:pt>
                <c:pt idx="998">
                  <c:v>9.9000000000000005E-2</c:v>
                </c:pt>
                <c:pt idx="999">
                  <c:v>0.1</c:v>
                </c:pt>
                <c:pt idx="1000">
                  <c:v>0.10100000000000001</c:v>
                </c:pt>
                <c:pt idx="1001">
                  <c:v>0.10199999999999999</c:v>
                </c:pt>
                <c:pt idx="1002">
                  <c:v>0.10299999999999999</c:v>
                </c:pt>
                <c:pt idx="1003">
                  <c:v>0.104</c:v>
                </c:pt>
                <c:pt idx="1004">
                  <c:v>0.105</c:v>
                </c:pt>
                <c:pt idx="1005">
                  <c:v>0.106</c:v>
                </c:pt>
                <c:pt idx="1006">
                  <c:v>0.107</c:v>
                </c:pt>
                <c:pt idx="1007">
                  <c:v>0.108</c:v>
                </c:pt>
                <c:pt idx="1008">
                  <c:v>0.109</c:v>
                </c:pt>
                <c:pt idx="1009">
                  <c:v>0.11</c:v>
                </c:pt>
                <c:pt idx="1010">
                  <c:v>0.111</c:v>
                </c:pt>
                <c:pt idx="1011">
                  <c:v>0.112</c:v>
                </c:pt>
                <c:pt idx="1012">
                  <c:v>0.113</c:v>
                </c:pt>
                <c:pt idx="1013">
                  <c:v>0.114</c:v>
                </c:pt>
                <c:pt idx="1014">
                  <c:v>0.115</c:v>
                </c:pt>
                <c:pt idx="1015">
                  <c:v>0.11600000000000001</c:v>
                </c:pt>
                <c:pt idx="1016">
                  <c:v>0.11700000000000001</c:v>
                </c:pt>
                <c:pt idx="1017">
                  <c:v>0.11799999999999999</c:v>
                </c:pt>
                <c:pt idx="1018">
                  <c:v>0.11899999999999999</c:v>
                </c:pt>
                <c:pt idx="1019">
                  <c:v>0.12</c:v>
                </c:pt>
                <c:pt idx="1020">
                  <c:v>0.121</c:v>
                </c:pt>
                <c:pt idx="1021">
                  <c:v>0.122</c:v>
                </c:pt>
                <c:pt idx="1022">
                  <c:v>0.123</c:v>
                </c:pt>
                <c:pt idx="1023">
                  <c:v>0.124</c:v>
                </c:pt>
                <c:pt idx="1024">
                  <c:v>0.125</c:v>
                </c:pt>
                <c:pt idx="1025">
                  <c:v>0.126</c:v>
                </c:pt>
                <c:pt idx="1026">
                  <c:v>0.127</c:v>
                </c:pt>
                <c:pt idx="1027">
                  <c:v>0.128</c:v>
                </c:pt>
                <c:pt idx="1028">
                  <c:v>0.129</c:v>
                </c:pt>
                <c:pt idx="1029">
                  <c:v>0.13</c:v>
                </c:pt>
                <c:pt idx="1030">
                  <c:v>0.13100000000000001</c:v>
                </c:pt>
                <c:pt idx="1031">
                  <c:v>0.13200000000000001</c:v>
                </c:pt>
                <c:pt idx="1032">
                  <c:v>0.13300000000000001</c:v>
                </c:pt>
                <c:pt idx="1033">
                  <c:v>0.13400000000000001</c:v>
                </c:pt>
                <c:pt idx="1034">
                  <c:v>0.13500000000000001</c:v>
                </c:pt>
                <c:pt idx="1035">
                  <c:v>0.13600000000000001</c:v>
                </c:pt>
                <c:pt idx="1036">
                  <c:v>0.13700000000000001</c:v>
                </c:pt>
                <c:pt idx="1037">
                  <c:v>0.13800000000000001</c:v>
                </c:pt>
                <c:pt idx="1038">
                  <c:v>0.13900000000000001</c:v>
                </c:pt>
                <c:pt idx="1039">
                  <c:v>0.14000000000000001</c:v>
                </c:pt>
                <c:pt idx="1040">
                  <c:v>0.14099999999999999</c:v>
                </c:pt>
                <c:pt idx="1041">
                  <c:v>0.14199999999999999</c:v>
                </c:pt>
                <c:pt idx="1042">
                  <c:v>0.14299999999999999</c:v>
                </c:pt>
                <c:pt idx="1043">
                  <c:v>0.14399999999999999</c:v>
                </c:pt>
                <c:pt idx="1044">
                  <c:v>0.14499999999999999</c:v>
                </c:pt>
                <c:pt idx="1045">
                  <c:v>0.14599999999999999</c:v>
                </c:pt>
                <c:pt idx="1046">
                  <c:v>0.14699999999999999</c:v>
                </c:pt>
                <c:pt idx="1047">
                  <c:v>0.14799999999999999</c:v>
                </c:pt>
                <c:pt idx="1048">
                  <c:v>0.14899999999999999</c:v>
                </c:pt>
                <c:pt idx="1049">
                  <c:v>0.15</c:v>
                </c:pt>
                <c:pt idx="1050">
                  <c:v>0.151</c:v>
                </c:pt>
                <c:pt idx="1051">
                  <c:v>0.152</c:v>
                </c:pt>
                <c:pt idx="1052">
                  <c:v>0.153</c:v>
                </c:pt>
                <c:pt idx="1053">
                  <c:v>0.154</c:v>
                </c:pt>
                <c:pt idx="1054">
                  <c:v>0.155</c:v>
                </c:pt>
                <c:pt idx="1055">
                  <c:v>0.156</c:v>
                </c:pt>
                <c:pt idx="1056">
                  <c:v>0.157</c:v>
                </c:pt>
                <c:pt idx="1057">
                  <c:v>0.158</c:v>
                </c:pt>
                <c:pt idx="1058">
                  <c:v>0.159</c:v>
                </c:pt>
                <c:pt idx="1059">
                  <c:v>0.16</c:v>
                </c:pt>
                <c:pt idx="1060">
                  <c:v>0.161</c:v>
                </c:pt>
                <c:pt idx="1061">
                  <c:v>0.16200000000000001</c:v>
                </c:pt>
                <c:pt idx="1062">
                  <c:v>0.16300000000000001</c:v>
                </c:pt>
                <c:pt idx="1063">
                  <c:v>0.16400000000000001</c:v>
                </c:pt>
                <c:pt idx="1064">
                  <c:v>0.16500000000000001</c:v>
                </c:pt>
                <c:pt idx="1065">
                  <c:v>0.16600000000000001</c:v>
                </c:pt>
                <c:pt idx="1066">
                  <c:v>0.16700000000000001</c:v>
                </c:pt>
                <c:pt idx="1067">
                  <c:v>0.16800000000000001</c:v>
                </c:pt>
                <c:pt idx="1068">
                  <c:v>0.16900000000000001</c:v>
                </c:pt>
                <c:pt idx="1069">
                  <c:v>0.17</c:v>
                </c:pt>
                <c:pt idx="1070">
                  <c:v>0.17100000000000001</c:v>
                </c:pt>
                <c:pt idx="1071">
                  <c:v>0.17199999999999999</c:v>
                </c:pt>
                <c:pt idx="1072">
                  <c:v>0.17299999999999999</c:v>
                </c:pt>
                <c:pt idx="1073">
                  <c:v>0.17399999999999999</c:v>
                </c:pt>
                <c:pt idx="1074">
                  <c:v>0.17499999999999999</c:v>
                </c:pt>
                <c:pt idx="1075">
                  <c:v>0.17599999999999999</c:v>
                </c:pt>
                <c:pt idx="1076">
                  <c:v>0.17699999999999999</c:v>
                </c:pt>
                <c:pt idx="1077">
                  <c:v>0.17799999999999999</c:v>
                </c:pt>
                <c:pt idx="1078">
                  <c:v>0.17899999999999999</c:v>
                </c:pt>
                <c:pt idx="1079">
                  <c:v>0.18</c:v>
                </c:pt>
                <c:pt idx="1080">
                  <c:v>0.18099999999999999</c:v>
                </c:pt>
                <c:pt idx="1081">
                  <c:v>0.182</c:v>
                </c:pt>
                <c:pt idx="1082">
                  <c:v>0.183</c:v>
                </c:pt>
                <c:pt idx="1083">
                  <c:v>0.184</c:v>
                </c:pt>
                <c:pt idx="1084">
                  <c:v>0.185</c:v>
                </c:pt>
                <c:pt idx="1085">
                  <c:v>0.186</c:v>
                </c:pt>
                <c:pt idx="1086">
                  <c:v>0.187</c:v>
                </c:pt>
                <c:pt idx="1087">
                  <c:v>0.188</c:v>
                </c:pt>
                <c:pt idx="1088">
                  <c:v>0.189</c:v>
                </c:pt>
                <c:pt idx="1089">
                  <c:v>0.19</c:v>
                </c:pt>
                <c:pt idx="1090">
                  <c:v>0.191</c:v>
                </c:pt>
                <c:pt idx="1091">
                  <c:v>0.192</c:v>
                </c:pt>
                <c:pt idx="1092">
                  <c:v>0.193</c:v>
                </c:pt>
                <c:pt idx="1093">
                  <c:v>0.19400000000000001</c:v>
                </c:pt>
                <c:pt idx="1094">
                  <c:v>0.19500000000000001</c:v>
                </c:pt>
                <c:pt idx="1095">
                  <c:v>0.19600000000000001</c:v>
                </c:pt>
                <c:pt idx="1096">
                  <c:v>0.19700000000000001</c:v>
                </c:pt>
                <c:pt idx="1097">
                  <c:v>0.19800000000000001</c:v>
                </c:pt>
                <c:pt idx="1098">
                  <c:v>0.19900000000000001</c:v>
                </c:pt>
                <c:pt idx="1099">
                  <c:v>0.2</c:v>
                </c:pt>
                <c:pt idx="1100">
                  <c:v>0.20100000000000001</c:v>
                </c:pt>
                <c:pt idx="1101">
                  <c:v>0.20200000000000001</c:v>
                </c:pt>
                <c:pt idx="1102">
                  <c:v>0.20300000000000001</c:v>
                </c:pt>
                <c:pt idx="1103">
                  <c:v>0.20399999999999999</c:v>
                </c:pt>
                <c:pt idx="1104">
                  <c:v>0.20499999999999999</c:v>
                </c:pt>
                <c:pt idx="1105">
                  <c:v>0.20599999999999999</c:v>
                </c:pt>
                <c:pt idx="1106">
                  <c:v>0.20699999999999999</c:v>
                </c:pt>
                <c:pt idx="1107">
                  <c:v>0.20799999999999999</c:v>
                </c:pt>
                <c:pt idx="1108">
                  <c:v>0.20899999999999999</c:v>
                </c:pt>
                <c:pt idx="1109">
                  <c:v>0.21</c:v>
                </c:pt>
                <c:pt idx="1110">
                  <c:v>0.21099999999999999</c:v>
                </c:pt>
                <c:pt idx="1111">
                  <c:v>0.21199999999999999</c:v>
                </c:pt>
                <c:pt idx="1112">
                  <c:v>0.21299999999999999</c:v>
                </c:pt>
                <c:pt idx="1113">
                  <c:v>0.214</c:v>
                </c:pt>
                <c:pt idx="1114">
                  <c:v>0.215</c:v>
                </c:pt>
                <c:pt idx="1115">
                  <c:v>0.216</c:v>
                </c:pt>
                <c:pt idx="1116">
                  <c:v>0.217</c:v>
                </c:pt>
                <c:pt idx="1117">
                  <c:v>0.218</c:v>
                </c:pt>
                <c:pt idx="1118">
                  <c:v>0.219</c:v>
                </c:pt>
                <c:pt idx="1119">
                  <c:v>0.22</c:v>
                </c:pt>
                <c:pt idx="1120">
                  <c:v>0.221</c:v>
                </c:pt>
                <c:pt idx="1121">
                  <c:v>0.222</c:v>
                </c:pt>
                <c:pt idx="1122">
                  <c:v>0.223</c:v>
                </c:pt>
                <c:pt idx="1123">
                  <c:v>0.224</c:v>
                </c:pt>
                <c:pt idx="1124">
                  <c:v>0.22500000000000001</c:v>
                </c:pt>
                <c:pt idx="1125">
                  <c:v>0.22600000000000001</c:v>
                </c:pt>
                <c:pt idx="1126">
                  <c:v>0.22700000000000001</c:v>
                </c:pt>
                <c:pt idx="1127">
                  <c:v>0.22800000000000001</c:v>
                </c:pt>
                <c:pt idx="1128">
                  <c:v>0.22900000000000001</c:v>
                </c:pt>
                <c:pt idx="1129">
                  <c:v>0.23</c:v>
                </c:pt>
                <c:pt idx="1130">
                  <c:v>0.23100000000000001</c:v>
                </c:pt>
                <c:pt idx="1131">
                  <c:v>0.23200000000000001</c:v>
                </c:pt>
                <c:pt idx="1132">
                  <c:v>0.23300000000000001</c:v>
                </c:pt>
                <c:pt idx="1133">
                  <c:v>0.23400000000000001</c:v>
                </c:pt>
                <c:pt idx="1134">
                  <c:v>0.23499999999999999</c:v>
                </c:pt>
                <c:pt idx="1135">
                  <c:v>0.23599999999999999</c:v>
                </c:pt>
                <c:pt idx="1136">
                  <c:v>0.23699999999999999</c:v>
                </c:pt>
                <c:pt idx="1137">
                  <c:v>0.23799999999999999</c:v>
                </c:pt>
                <c:pt idx="1138">
                  <c:v>0.23899999999999999</c:v>
                </c:pt>
                <c:pt idx="1139">
                  <c:v>0.24</c:v>
                </c:pt>
                <c:pt idx="1140">
                  <c:v>0.24099999999999999</c:v>
                </c:pt>
                <c:pt idx="1141">
                  <c:v>0.24199999999999999</c:v>
                </c:pt>
                <c:pt idx="1142">
                  <c:v>0.24299999999999999</c:v>
                </c:pt>
                <c:pt idx="1143">
                  <c:v>0.24399999999999999</c:v>
                </c:pt>
                <c:pt idx="1144">
                  <c:v>0.245</c:v>
                </c:pt>
                <c:pt idx="1145">
                  <c:v>0.246</c:v>
                </c:pt>
                <c:pt idx="1146">
                  <c:v>0.247</c:v>
                </c:pt>
                <c:pt idx="1147">
                  <c:v>0.248</c:v>
                </c:pt>
                <c:pt idx="1148">
                  <c:v>0.249</c:v>
                </c:pt>
                <c:pt idx="1149">
                  <c:v>0.25</c:v>
                </c:pt>
                <c:pt idx="1150">
                  <c:v>0.251</c:v>
                </c:pt>
                <c:pt idx="1151">
                  <c:v>0.252</c:v>
                </c:pt>
                <c:pt idx="1152">
                  <c:v>0.253</c:v>
                </c:pt>
                <c:pt idx="1153">
                  <c:v>0.254</c:v>
                </c:pt>
                <c:pt idx="1154">
                  <c:v>0.255</c:v>
                </c:pt>
                <c:pt idx="1155">
                  <c:v>0.25600000000000001</c:v>
                </c:pt>
                <c:pt idx="1156">
                  <c:v>0.25700000000000001</c:v>
                </c:pt>
                <c:pt idx="1157">
                  <c:v>0.25800000000000001</c:v>
                </c:pt>
                <c:pt idx="1158">
                  <c:v>0.25900000000000001</c:v>
                </c:pt>
                <c:pt idx="1159">
                  <c:v>0.26</c:v>
                </c:pt>
                <c:pt idx="1160">
                  <c:v>0.26100000000000001</c:v>
                </c:pt>
                <c:pt idx="1161">
                  <c:v>0.26200000000000001</c:v>
                </c:pt>
                <c:pt idx="1162">
                  <c:v>0.26300000000000001</c:v>
                </c:pt>
                <c:pt idx="1163">
                  <c:v>0.26400000000000001</c:v>
                </c:pt>
                <c:pt idx="1164">
                  <c:v>0.26500000000000001</c:v>
                </c:pt>
                <c:pt idx="1165">
                  <c:v>0.26600000000000001</c:v>
                </c:pt>
                <c:pt idx="1166">
                  <c:v>0.26700000000000002</c:v>
                </c:pt>
                <c:pt idx="1167">
                  <c:v>0.26800000000000002</c:v>
                </c:pt>
                <c:pt idx="1168">
                  <c:v>0.26900000000000002</c:v>
                </c:pt>
                <c:pt idx="1169">
                  <c:v>0.27</c:v>
                </c:pt>
                <c:pt idx="1170">
                  <c:v>0.27100000000000002</c:v>
                </c:pt>
                <c:pt idx="1171">
                  <c:v>0.27200000000000002</c:v>
                </c:pt>
                <c:pt idx="1172">
                  <c:v>0.27300000000000002</c:v>
                </c:pt>
                <c:pt idx="1173">
                  <c:v>0.27400000000000002</c:v>
                </c:pt>
                <c:pt idx="1174">
                  <c:v>0.27500000000000002</c:v>
                </c:pt>
                <c:pt idx="1175">
                  <c:v>0.27600000000000002</c:v>
                </c:pt>
                <c:pt idx="1176">
                  <c:v>0.27700000000000002</c:v>
                </c:pt>
                <c:pt idx="1177">
                  <c:v>0.27800000000000002</c:v>
                </c:pt>
                <c:pt idx="1178">
                  <c:v>0.27900000000000003</c:v>
                </c:pt>
                <c:pt idx="1179">
                  <c:v>0.28000000000000003</c:v>
                </c:pt>
                <c:pt idx="1180">
                  <c:v>0.28100000000000003</c:v>
                </c:pt>
                <c:pt idx="1181">
                  <c:v>0.28199999999999997</c:v>
                </c:pt>
                <c:pt idx="1182">
                  <c:v>0.28299999999999997</c:v>
                </c:pt>
                <c:pt idx="1183">
                  <c:v>0.28399999999999997</c:v>
                </c:pt>
                <c:pt idx="1184">
                  <c:v>0.28499999999999998</c:v>
                </c:pt>
                <c:pt idx="1185">
                  <c:v>0.28599999999999998</c:v>
                </c:pt>
                <c:pt idx="1186">
                  <c:v>0.28699999999999998</c:v>
                </c:pt>
                <c:pt idx="1187">
                  <c:v>0.28799999999999998</c:v>
                </c:pt>
                <c:pt idx="1188">
                  <c:v>0.28899999999999998</c:v>
                </c:pt>
                <c:pt idx="1189">
                  <c:v>0.28999999999999998</c:v>
                </c:pt>
                <c:pt idx="1190">
                  <c:v>0.29099999999999998</c:v>
                </c:pt>
                <c:pt idx="1191">
                  <c:v>0.29199999999999998</c:v>
                </c:pt>
                <c:pt idx="1192">
                  <c:v>0.29299999999999998</c:v>
                </c:pt>
                <c:pt idx="1193">
                  <c:v>0.29399999999999998</c:v>
                </c:pt>
                <c:pt idx="1194">
                  <c:v>0.29499999999999998</c:v>
                </c:pt>
                <c:pt idx="1195">
                  <c:v>0.29599999999999999</c:v>
                </c:pt>
                <c:pt idx="1196">
                  <c:v>0.29699999999999999</c:v>
                </c:pt>
                <c:pt idx="1197">
                  <c:v>0.29799999999999999</c:v>
                </c:pt>
                <c:pt idx="1198">
                  <c:v>0.29899999999999999</c:v>
                </c:pt>
                <c:pt idx="1199">
                  <c:v>0.3</c:v>
                </c:pt>
                <c:pt idx="1200">
                  <c:v>0.30099999999999999</c:v>
                </c:pt>
                <c:pt idx="1201">
                  <c:v>0.30199999999999999</c:v>
                </c:pt>
                <c:pt idx="1202">
                  <c:v>0.30299999999999999</c:v>
                </c:pt>
                <c:pt idx="1203">
                  <c:v>0.30399999999999999</c:v>
                </c:pt>
                <c:pt idx="1204">
                  <c:v>0.30499999999999999</c:v>
                </c:pt>
                <c:pt idx="1205">
                  <c:v>0.30599999999999999</c:v>
                </c:pt>
                <c:pt idx="1206">
                  <c:v>0.307</c:v>
                </c:pt>
                <c:pt idx="1207">
                  <c:v>0.308</c:v>
                </c:pt>
                <c:pt idx="1208">
                  <c:v>0.309</c:v>
                </c:pt>
                <c:pt idx="1209">
                  <c:v>0.31</c:v>
                </c:pt>
                <c:pt idx="1210">
                  <c:v>0.311</c:v>
                </c:pt>
                <c:pt idx="1211">
                  <c:v>0.312</c:v>
                </c:pt>
                <c:pt idx="1212">
                  <c:v>0.313</c:v>
                </c:pt>
                <c:pt idx="1213">
                  <c:v>0.314</c:v>
                </c:pt>
                <c:pt idx="1214">
                  <c:v>0.315</c:v>
                </c:pt>
                <c:pt idx="1215">
                  <c:v>0.316</c:v>
                </c:pt>
                <c:pt idx="1216">
                  <c:v>0.317</c:v>
                </c:pt>
                <c:pt idx="1217">
                  <c:v>0.318</c:v>
                </c:pt>
                <c:pt idx="1218">
                  <c:v>0.31900000000000001</c:v>
                </c:pt>
                <c:pt idx="1219">
                  <c:v>0.32</c:v>
                </c:pt>
                <c:pt idx="1220">
                  <c:v>0.32100000000000001</c:v>
                </c:pt>
                <c:pt idx="1221">
                  <c:v>0.32200000000000001</c:v>
                </c:pt>
                <c:pt idx="1222">
                  <c:v>0.32300000000000001</c:v>
                </c:pt>
                <c:pt idx="1223">
                  <c:v>0.32400000000000001</c:v>
                </c:pt>
                <c:pt idx="1224">
                  <c:v>0.32500000000000001</c:v>
                </c:pt>
                <c:pt idx="1225">
                  <c:v>0.32600000000000001</c:v>
                </c:pt>
                <c:pt idx="1226">
                  <c:v>0.32700000000000001</c:v>
                </c:pt>
                <c:pt idx="1227">
                  <c:v>0.32800000000000001</c:v>
                </c:pt>
                <c:pt idx="1228">
                  <c:v>0.32900000000000001</c:v>
                </c:pt>
                <c:pt idx="1229">
                  <c:v>0.33</c:v>
                </c:pt>
                <c:pt idx="1230">
                  <c:v>0.33100000000000002</c:v>
                </c:pt>
                <c:pt idx="1231">
                  <c:v>0.33200000000000002</c:v>
                </c:pt>
                <c:pt idx="1232">
                  <c:v>0.33300000000000002</c:v>
                </c:pt>
                <c:pt idx="1233">
                  <c:v>0.33400000000000002</c:v>
                </c:pt>
                <c:pt idx="1234">
                  <c:v>0.33500000000000002</c:v>
                </c:pt>
                <c:pt idx="1235">
                  <c:v>0.33600000000000002</c:v>
                </c:pt>
                <c:pt idx="1236">
                  <c:v>0.33700000000000002</c:v>
                </c:pt>
                <c:pt idx="1237">
                  <c:v>0.33800000000000002</c:v>
                </c:pt>
                <c:pt idx="1238">
                  <c:v>0.33900000000000002</c:v>
                </c:pt>
                <c:pt idx="1239">
                  <c:v>0.34</c:v>
                </c:pt>
                <c:pt idx="1240">
                  <c:v>0.34100000000000003</c:v>
                </c:pt>
                <c:pt idx="1241">
                  <c:v>0.34200000000000003</c:v>
                </c:pt>
                <c:pt idx="1242">
                  <c:v>0.34300000000000003</c:v>
                </c:pt>
                <c:pt idx="1243">
                  <c:v>0.34399999999999997</c:v>
                </c:pt>
                <c:pt idx="1244">
                  <c:v>0.34499999999999997</c:v>
                </c:pt>
                <c:pt idx="1245">
                  <c:v>0.34599999999999997</c:v>
                </c:pt>
                <c:pt idx="1246">
                  <c:v>0.34699999999999998</c:v>
                </c:pt>
                <c:pt idx="1247">
                  <c:v>0.34799999999999998</c:v>
                </c:pt>
                <c:pt idx="1248">
                  <c:v>0.34899999999999998</c:v>
                </c:pt>
                <c:pt idx="1249">
                  <c:v>0.35</c:v>
                </c:pt>
                <c:pt idx="1250">
                  <c:v>0.35099999999999998</c:v>
                </c:pt>
                <c:pt idx="1251">
                  <c:v>0.35199999999999998</c:v>
                </c:pt>
                <c:pt idx="1252">
                  <c:v>0.35299999999999998</c:v>
                </c:pt>
                <c:pt idx="1253">
                  <c:v>0.35399999999999998</c:v>
                </c:pt>
                <c:pt idx="1254">
                  <c:v>0.35499999999999998</c:v>
                </c:pt>
                <c:pt idx="1255">
                  <c:v>0.35599999999999998</c:v>
                </c:pt>
                <c:pt idx="1256">
                  <c:v>0.35699999999999998</c:v>
                </c:pt>
                <c:pt idx="1257">
                  <c:v>0.35799999999999998</c:v>
                </c:pt>
                <c:pt idx="1258">
                  <c:v>0.35899999999999999</c:v>
                </c:pt>
                <c:pt idx="1259">
                  <c:v>0.36</c:v>
                </c:pt>
                <c:pt idx="1260">
                  <c:v>0.36099999999999999</c:v>
                </c:pt>
                <c:pt idx="1261">
                  <c:v>0.36199999999999999</c:v>
                </c:pt>
                <c:pt idx="1262">
                  <c:v>0.36299999999999999</c:v>
                </c:pt>
                <c:pt idx="1263">
                  <c:v>0.36399999999999999</c:v>
                </c:pt>
                <c:pt idx="1264">
                  <c:v>0.36499999999999999</c:v>
                </c:pt>
                <c:pt idx="1265">
                  <c:v>0.36599999999999999</c:v>
                </c:pt>
                <c:pt idx="1266">
                  <c:v>0.36699999999999999</c:v>
                </c:pt>
                <c:pt idx="1267">
                  <c:v>0.36799999999999999</c:v>
                </c:pt>
                <c:pt idx="1268">
                  <c:v>0.36899999999999999</c:v>
                </c:pt>
                <c:pt idx="1269">
                  <c:v>0.37</c:v>
                </c:pt>
                <c:pt idx="1270">
                  <c:v>0.371</c:v>
                </c:pt>
                <c:pt idx="1271">
                  <c:v>0.372</c:v>
                </c:pt>
                <c:pt idx="1272">
                  <c:v>0.373</c:v>
                </c:pt>
                <c:pt idx="1273">
                  <c:v>0.374</c:v>
                </c:pt>
                <c:pt idx="1274">
                  <c:v>0.375</c:v>
                </c:pt>
                <c:pt idx="1275">
                  <c:v>0.376</c:v>
                </c:pt>
                <c:pt idx="1276">
                  <c:v>0.377</c:v>
                </c:pt>
                <c:pt idx="1277">
                  <c:v>0.378</c:v>
                </c:pt>
                <c:pt idx="1278">
                  <c:v>0.379</c:v>
                </c:pt>
                <c:pt idx="1279">
                  <c:v>0.38</c:v>
                </c:pt>
                <c:pt idx="1280">
                  <c:v>0.38100000000000001</c:v>
                </c:pt>
                <c:pt idx="1281">
                  <c:v>0.38200000000000001</c:v>
                </c:pt>
                <c:pt idx="1282">
                  <c:v>0.38300000000000001</c:v>
                </c:pt>
                <c:pt idx="1283">
                  <c:v>0.38400000000000001</c:v>
                </c:pt>
                <c:pt idx="1284">
                  <c:v>0.38500000000000001</c:v>
                </c:pt>
                <c:pt idx="1285">
                  <c:v>0.38600000000000001</c:v>
                </c:pt>
                <c:pt idx="1286">
                  <c:v>0.38700000000000001</c:v>
                </c:pt>
                <c:pt idx="1287">
                  <c:v>0.38800000000000001</c:v>
                </c:pt>
                <c:pt idx="1288">
                  <c:v>0.38900000000000001</c:v>
                </c:pt>
                <c:pt idx="1289">
                  <c:v>0.39</c:v>
                </c:pt>
                <c:pt idx="1290">
                  <c:v>0.39100000000000001</c:v>
                </c:pt>
                <c:pt idx="1291">
                  <c:v>0.39200000000000002</c:v>
                </c:pt>
                <c:pt idx="1292">
                  <c:v>0.39300000000000002</c:v>
                </c:pt>
                <c:pt idx="1293">
                  <c:v>0.39400000000000002</c:v>
                </c:pt>
                <c:pt idx="1294">
                  <c:v>0.39500000000000002</c:v>
                </c:pt>
                <c:pt idx="1295">
                  <c:v>0.39600000000000002</c:v>
                </c:pt>
                <c:pt idx="1296">
                  <c:v>0.39700000000000002</c:v>
                </c:pt>
                <c:pt idx="1297">
                  <c:v>0.39800000000000002</c:v>
                </c:pt>
                <c:pt idx="1298">
                  <c:v>0.39900000000000002</c:v>
                </c:pt>
                <c:pt idx="1299">
                  <c:v>0.4</c:v>
                </c:pt>
                <c:pt idx="1300">
                  <c:v>0.40100000000000002</c:v>
                </c:pt>
                <c:pt idx="1301">
                  <c:v>0.40200000000000002</c:v>
                </c:pt>
                <c:pt idx="1302">
                  <c:v>0.40300000000000002</c:v>
                </c:pt>
                <c:pt idx="1303">
                  <c:v>0.40400000000000003</c:v>
                </c:pt>
                <c:pt idx="1304">
                  <c:v>0.40500000000000003</c:v>
                </c:pt>
                <c:pt idx="1305">
                  <c:v>0.40600000000000003</c:v>
                </c:pt>
                <c:pt idx="1306">
                  <c:v>0.40699999999999997</c:v>
                </c:pt>
                <c:pt idx="1307">
                  <c:v>0.40799999999999997</c:v>
                </c:pt>
                <c:pt idx="1308">
                  <c:v>0.40899999999999997</c:v>
                </c:pt>
                <c:pt idx="1309">
                  <c:v>0.41</c:v>
                </c:pt>
                <c:pt idx="1310">
                  <c:v>0.41099999999999998</c:v>
                </c:pt>
                <c:pt idx="1311">
                  <c:v>0.41199999999999998</c:v>
                </c:pt>
                <c:pt idx="1312">
                  <c:v>0.41299999999999998</c:v>
                </c:pt>
                <c:pt idx="1313">
                  <c:v>0.41399999999999998</c:v>
                </c:pt>
                <c:pt idx="1314">
                  <c:v>0.41499999999999998</c:v>
                </c:pt>
                <c:pt idx="1315">
                  <c:v>0.41599999999999998</c:v>
                </c:pt>
                <c:pt idx="1316">
                  <c:v>0.41699999999999998</c:v>
                </c:pt>
                <c:pt idx="1317">
                  <c:v>0.41799999999999998</c:v>
                </c:pt>
                <c:pt idx="1318">
                  <c:v>0.41899999999999998</c:v>
                </c:pt>
                <c:pt idx="1319">
                  <c:v>0.42</c:v>
                </c:pt>
                <c:pt idx="1320">
                  <c:v>0.42099999999999999</c:v>
                </c:pt>
                <c:pt idx="1321">
                  <c:v>0.42199999999999999</c:v>
                </c:pt>
                <c:pt idx="1322">
                  <c:v>0.42299999999999999</c:v>
                </c:pt>
                <c:pt idx="1323">
                  <c:v>0.42399999999999999</c:v>
                </c:pt>
                <c:pt idx="1324">
                  <c:v>0.42499999999999999</c:v>
                </c:pt>
                <c:pt idx="1325">
                  <c:v>0.42599999999999999</c:v>
                </c:pt>
                <c:pt idx="1326">
                  <c:v>0.42699999999999999</c:v>
                </c:pt>
                <c:pt idx="1327">
                  <c:v>0.42799999999999999</c:v>
                </c:pt>
                <c:pt idx="1328">
                  <c:v>0.42899999999999999</c:v>
                </c:pt>
                <c:pt idx="1329">
                  <c:v>0.43</c:v>
                </c:pt>
                <c:pt idx="1330">
                  <c:v>0.43099999999999999</c:v>
                </c:pt>
                <c:pt idx="1331">
                  <c:v>0.432</c:v>
                </c:pt>
                <c:pt idx="1332">
                  <c:v>0.433</c:v>
                </c:pt>
                <c:pt idx="1333">
                  <c:v>0.434</c:v>
                </c:pt>
                <c:pt idx="1334">
                  <c:v>0.435</c:v>
                </c:pt>
                <c:pt idx="1335">
                  <c:v>0.436</c:v>
                </c:pt>
                <c:pt idx="1336">
                  <c:v>0.437</c:v>
                </c:pt>
                <c:pt idx="1337">
                  <c:v>0.438</c:v>
                </c:pt>
                <c:pt idx="1338">
                  <c:v>0.439</c:v>
                </c:pt>
                <c:pt idx="1339">
                  <c:v>0.44</c:v>
                </c:pt>
                <c:pt idx="1340">
                  <c:v>0.441</c:v>
                </c:pt>
                <c:pt idx="1341">
                  <c:v>0.442</c:v>
                </c:pt>
                <c:pt idx="1342">
                  <c:v>0.443</c:v>
                </c:pt>
                <c:pt idx="1343">
                  <c:v>0.44400000000000001</c:v>
                </c:pt>
                <c:pt idx="1344">
                  <c:v>0.44500000000000001</c:v>
                </c:pt>
                <c:pt idx="1345">
                  <c:v>0.44600000000000001</c:v>
                </c:pt>
                <c:pt idx="1346">
                  <c:v>0.44700000000000001</c:v>
                </c:pt>
                <c:pt idx="1347">
                  <c:v>0.44800000000000001</c:v>
                </c:pt>
                <c:pt idx="1348">
                  <c:v>0.44900000000000001</c:v>
                </c:pt>
                <c:pt idx="1349">
                  <c:v>0.45</c:v>
                </c:pt>
                <c:pt idx="1350">
                  <c:v>0.45100000000000001</c:v>
                </c:pt>
                <c:pt idx="1351">
                  <c:v>0.45200000000000001</c:v>
                </c:pt>
                <c:pt idx="1352">
                  <c:v>0.45300000000000001</c:v>
                </c:pt>
                <c:pt idx="1353">
                  <c:v>0.45400000000000001</c:v>
                </c:pt>
                <c:pt idx="1354">
                  <c:v>0.45500000000000002</c:v>
                </c:pt>
                <c:pt idx="1355">
                  <c:v>0.45600000000000002</c:v>
                </c:pt>
                <c:pt idx="1356">
                  <c:v>0.45700000000000002</c:v>
                </c:pt>
                <c:pt idx="1357">
                  <c:v>0.45800000000000002</c:v>
                </c:pt>
                <c:pt idx="1358">
                  <c:v>0.45900000000000002</c:v>
                </c:pt>
                <c:pt idx="1359">
                  <c:v>0.46</c:v>
                </c:pt>
                <c:pt idx="1360">
                  <c:v>0.46100000000000002</c:v>
                </c:pt>
                <c:pt idx="1361">
                  <c:v>0.46200000000000002</c:v>
                </c:pt>
                <c:pt idx="1362">
                  <c:v>0.46300000000000002</c:v>
                </c:pt>
                <c:pt idx="1363">
                  <c:v>0.46400000000000002</c:v>
                </c:pt>
                <c:pt idx="1364">
                  <c:v>0.46500000000000002</c:v>
                </c:pt>
                <c:pt idx="1365">
                  <c:v>0.46600000000000003</c:v>
                </c:pt>
                <c:pt idx="1366">
                  <c:v>0.46700000000000003</c:v>
                </c:pt>
                <c:pt idx="1367">
                  <c:v>0.46800000000000003</c:v>
                </c:pt>
                <c:pt idx="1368">
                  <c:v>0.46899999999999997</c:v>
                </c:pt>
                <c:pt idx="1369">
                  <c:v>0.47</c:v>
                </c:pt>
                <c:pt idx="1370">
                  <c:v>0.47099999999999997</c:v>
                </c:pt>
                <c:pt idx="1371">
                  <c:v>0.47199999999999998</c:v>
                </c:pt>
                <c:pt idx="1372">
                  <c:v>0.47299999999999998</c:v>
                </c:pt>
                <c:pt idx="1373">
                  <c:v>0.47399999999999998</c:v>
                </c:pt>
                <c:pt idx="1374">
                  <c:v>0.47499999999999998</c:v>
                </c:pt>
                <c:pt idx="1375">
                  <c:v>0.47599999999999998</c:v>
                </c:pt>
                <c:pt idx="1376">
                  <c:v>0.47699999999999998</c:v>
                </c:pt>
                <c:pt idx="1377">
                  <c:v>0.47799999999999998</c:v>
                </c:pt>
                <c:pt idx="1378">
                  <c:v>0.47899999999999998</c:v>
                </c:pt>
                <c:pt idx="1379">
                  <c:v>0.48</c:v>
                </c:pt>
                <c:pt idx="1380">
                  <c:v>0.48099999999999998</c:v>
                </c:pt>
                <c:pt idx="1381">
                  <c:v>0.48199999999999998</c:v>
                </c:pt>
                <c:pt idx="1382">
                  <c:v>0.48299999999999998</c:v>
                </c:pt>
                <c:pt idx="1383">
                  <c:v>0.48399999999999999</c:v>
                </c:pt>
                <c:pt idx="1384">
                  <c:v>0.48499999999999999</c:v>
                </c:pt>
                <c:pt idx="1385">
                  <c:v>0.48599999999999999</c:v>
                </c:pt>
                <c:pt idx="1386">
                  <c:v>0.48699999999999999</c:v>
                </c:pt>
                <c:pt idx="1387">
                  <c:v>0.48799999999999999</c:v>
                </c:pt>
                <c:pt idx="1388">
                  <c:v>0.48899999999999999</c:v>
                </c:pt>
                <c:pt idx="1389">
                  <c:v>0.49</c:v>
                </c:pt>
                <c:pt idx="1390">
                  <c:v>0.49099999999999999</c:v>
                </c:pt>
                <c:pt idx="1391">
                  <c:v>0.49199999999999999</c:v>
                </c:pt>
                <c:pt idx="1392">
                  <c:v>0.49299999999999999</c:v>
                </c:pt>
                <c:pt idx="1393">
                  <c:v>0.49399999999999999</c:v>
                </c:pt>
                <c:pt idx="1394">
                  <c:v>0.495</c:v>
                </c:pt>
                <c:pt idx="1395">
                  <c:v>0.496</c:v>
                </c:pt>
                <c:pt idx="1396">
                  <c:v>0.497</c:v>
                </c:pt>
                <c:pt idx="1397">
                  <c:v>0.498</c:v>
                </c:pt>
                <c:pt idx="1398">
                  <c:v>0.499</c:v>
                </c:pt>
                <c:pt idx="1399">
                  <c:v>0.5</c:v>
                </c:pt>
              </c:numCache>
            </c:numRef>
          </c:xVal>
          <c:yVal>
            <c:numRef>
              <c:f>('FDH 200mM fructose'!$I$725:$I$1424,'FDH 200mM fructose'!$I$1427:$I$2126)</c:f>
              <c:numCache>
                <c:formatCode>0.00</c:formatCode>
                <c:ptCount val="1400"/>
                <c:pt idx="0">
                  <c:v>8.5084507042253517</c:v>
                </c:pt>
                <c:pt idx="1">
                  <c:v>8.4760563380281706</c:v>
                </c:pt>
                <c:pt idx="2">
                  <c:v>8.4492957746478883</c:v>
                </c:pt>
                <c:pt idx="3">
                  <c:v>8.4253521126760589</c:v>
                </c:pt>
                <c:pt idx="4">
                  <c:v>8.4014084507042259</c:v>
                </c:pt>
                <c:pt idx="5">
                  <c:v>8.3816901408450715</c:v>
                </c:pt>
                <c:pt idx="6">
                  <c:v>8.361971830985917</c:v>
                </c:pt>
                <c:pt idx="7">
                  <c:v>8.3422535211267625</c:v>
                </c:pt>
                <c:pt idx="8">
                  <c:v>8.3225352112676063</c:v>
                </c:pt>
                <c:pt idx="9">
                  <c:v>8.3070422535211268</c:v>
                </c:pt>
                <c:pt idx="10">
                  <c:v>8.2915492957746491</c:v>
                </c:pt>
                <c:pt idx="11">
                  <c:v>8.2732394366197202</c:v>
                </c:pt>
                <c:pt idx="12">
                  <c:v>8.2535211267605639</c:v>
                </c:pt>
                <c:pt idx="13">
                  <c:v>8.2408450704225373</c:v>
                </c:pt>
                <c:pt idx="14">
                  <c:v>8.2267605633802834</c:v>
                </c:pt>
                <c:pt idx="15">
                  <c:v>8.2112676056338039</c:v>
                </c:pt>
                <c:pt idx="16">
                  <c:v>8.1943661971830988</c:v>
                </c:pt>
                <c:pt idx="17">
                  <c:v>8.1816901408450704</c:v>
                </c:pt>
                <c:pt idx="18">
                  <c:v>8.1661971830985944</c:v>
                </c:pt>
                <c:pt idx="19">
                  <c:v>8.1521126760563387</c:v>
                </c:pt>
                <c:pt idx="20">
                  <c:v>8.1408450704225377</c:v>
                </c:pt>
                <c:pt idx="21">
                  <c:v>8.1281690140845093</c:v>
                </c:pt>
                <c:pt idx="22">
                  <c:v>8.1098591549295787</c:v>
                </c:pt>
                <c:pt idx="23">
                  <c:v>8.101408450704227</c:v>
                </c:pt>
                <c:pt idx="24">
                  <c:v>8.0901408450704224</c:v>
                </c:pt>
                <c:pt idx="25">
                  <c:v>8.0760563380281702</c:v>
                </c:pt>
                <c:pt idx="26">
                  <c:v>8.0619718309859163</c:v>
                </c:pt>
                <c:pt idx="27">
                  <c:v>8.0507042253521135</c:v>
                </c:pt>
                <c:pt idx="28">
                  <c:v>8.0408450704225363</c:v>
                </c:pt>
                <c:pt idx="29">
                  <c:v>8.0267605633802841</c:v>
                </c:pt>
                <c:pt idx="30">
                  <c:v>8.0183098591549307</c:v>
                </c:pt>
                <c:pt idx="31">
                  <c:v>8.0042253521126767</c:v>
                </c:pt>
                <c:pt idx="32">
                  <c:v>7.9929577464788739</c:v>
                </c:pt>
                <c:pt idx="33">
                  <c:v>7.9816901408450711</c:v>
                </c:pt>
                <c:pt idx="34">
                  <c:v>7.9690140845070445</c:v>
                </c:pt>
                <c:pt idx="35">
                  <c:v>7.9563380281690144</c:v>
                </c:pt>
                <c:pt idx="36">
                  <c:v>7.9478873239436627</c:v>
                </c:pt>
                <c:pt idx="37">
                  <c:v>7.9380281690140855</c:v>
                </c:pt>
                <c:pt idx="38">
                  <c:v>7.9267605633802836</c:v>
                </c:pt>
                <c:pt idx="39">
                  <c:v>7.9140845070422534</c:v>
                </c:pt>
                <c:pt idx="40">
                  <c:v>7.9070422535211273</c:v>
                </c:pt>
                <c:pt idx="41">
                  <c:v>7.8929577464788743</c:v>
                </c:pt>
                <c:pt idx="42">
                  <c:v>7.8830985915492962</c:v>
                </c:pt>
                <c:pt idx="43">
                  <c:v>7.8760563380281701</c:v>
                </c:pt>
                <c:pt idx="44">
                  <c:v>7.8647887323943673</c:v>
                </c:pt>
                <c:pt idx="45">
                  <c:v>7.8535211267605636</c:v>
                </c:pt>
                <c:pt idx="46">
                  <c:v>7.8436619718309872</c:v>
                </c:pt>
                <c:pt idx="47">
                  <c:v>7.8352112676056347</c:v>
                </c:pt>
                <c:pt idx="48">
                  <c:v>7.8225352112676063</c:v>
                </c:pt>
                <c:pt idx="49">
                  <c:v>7.8140845070422538</c:v>
                </c:pt>
                <c:pt idx="50">
                  <c:v>7.8028169014084519</c:v>
                </c:pt>
                <c:pt idx="51">
                  <c:v>7.7957746478873249</c:v>
                </c:pt>
                <c:pt idx="52">
                  <c:v>7.7845070422535212</c:v>
                </c:pt>
                <c:pt idx="53">
                  <c:v>7.7746478873239431</c:v>
                </c:pt>
                <c:pt idx="54">
                  <c:v>7.7661971830985923</c:v>
                </c:pt>
                <c:pt idx="55">
                  <c:v>7.7577464788732398</c:v>
                </c:pt>
                <c:pt idx="56">
                  <c:v>7.7464788732394378</c:v>
                </c:pt>
                <c:pt idx="57">
                  <c:v>7.7366197183098597</c:v>
                </c:pt>
                <c:pt idx="58">
                  <c:v>7.7295774647887336</c:v>
                </c:pt>
                <c:pt idx="59">
                  <c:v>7.7183098591549291</c:v>
                </c:pt>
                <c:pt idx="60">
                  <c:v>7.707042253521128</c:v>
                </c:pt>
                <c:pt idx="61">
                  <c:v>7.6971830985915499</c:v>
                </c:pt>
                <c:pt idx="62">
                  <c:v>7.6915492957746494</c:v>
                </c:pt>
                <c:pt idx="63">
                  <c:v>7.6802816901408457</c:v>
                </c:pt>
                <c:pt idx="64">
                  <c:v>7.6718309859154932</c:v>
                </c:pt>
                <c:pt idx="65">
                  <c:v>7.6619718309859168</c:v>
                </c:pt>
                <c:pt idx="66">
                  <c:v>7.6535211267605643</c:v>
                </c:pt>
                <c:pt idx="67">
                  <c:v>7.6422535211267606</c:v>
                </c:pt>
                <c:pt idx="68">
                  <c:v>7.6338028169014081</c:v>
                </c:pt>
                <c:pt idx="69">
                  <c:v>7.6253521126760573</c:v>
                </c:pt>
                <c:pt idx="70">
                  <c:v>7.6169014084507038</c:v>
                </c:pt>
                <c:pt idx="71">
                  <c:v>7.6070422535211275</c:v>
                </c:pt>
                <c:pt idx="72">
                  <c:v>7.5957746478873247</c:v>
                </c:pt>
                <c:pt idx="73">
                  <c:v>7.5915492957746489</c:v>
                </c:pt>
                <c:pt idx="74">
                  <c:v>7.5816901408450708</c:v>
                </c:pt>
                <c:pt idx="75">
                  <c:v>7.5704225352112697</c:v>
                </c:pt>
                <c:pt idx="76">
                  <c:v>7.5591549295774652</c:v>
                </c:pt>
                <c:pt idx="77">
                  <c:v>7.5535211267605638</c:v>
                </c:pt>
                <c:pt idx="78">
                  <c:v>7.542253521126761</c:v>
                </c:pt>
                <c:pt idx="79">
                  <c:v>7.5366197183098604</c:v>
                </c:pt>
                <c:pt idx="80">
                  <c:v>7.5253521126760567</c:v>
                </c:pt>
                <c:pt idx="81">
                  <c:v>7.5169014084507042</c:v>
                </c:pt>
                <c:pt idx="82">
                  <c:v>7.5084507042253534</c:v>
                </c:pt>
                <c:pt idx="83">
                  <c:v>7.4971830985915497</c:v>
                </c:pt>
                <c:pt idx="84">
                  <c:v>7.4915492957746492</c:v>
                </c:pt>
                <c:pt idx="85">
                  <c:v>7.4816901408450711</c:v>
                </c:pt>
                <c:pt idx="86">
                  <c:v>7.4718309859154948</c:v>
                </c:pt>
                <c:pt idx="87">
                  <c:v>7.4633802816901422</c:v>
                </c:pt>
                <c:pt idx="88">
                  <c:v>7.4549295774647897</c:v>
                </c:pt>
                <c:pt idx="89">
                  <c:v>7.4450704225352116</c:v>
                </c:pt>
                <c:pt idx="90">
                  <c:v>7.4380281690140855</c:v>
                </c:pt>
                <c:pt idx="91">
                  <c:v>7.4295774647887338</c:v>
                </c:pt>
                <c:pt idx="92">
                  <c:v>7.4211267605633813</c:v>
                </c:pt>
                <c:pt idx="93">
                  <c:v>7.4084507042253529</c:v>
                </c:pt>
                <c:pt idx="94">
                  <c:v>7.4028169014084506</c:v>
                </c:pt>
                <c:pt idx="95">
                  <c:v>7.3943661971830981</c:v>
                </c:pt>
                <c:pt idx="96">
                  <c:v>7.3830985915492962</c:v>
                </c:pt>
                <c:pt idx="97">
                  <c:v>7.3774647887323939</c:v>
                </c:pt>
                <c:pt idx="98">
                  <c:v>7.3676056338028175</c:v>
                </c:pt>
                <c:pt idx="99">
                  <c:v>7.3549295774647891</c:v>
                </c:pt>
                <c:pt idx="100">
                  <c:v>7.3492957746478886</c:v>
                </c:pt>
                <c:pt idx="101">
                  <c:v>7.3394366197183105</c:v>
                </c:pt>
                <c:pt idx="102">
                  <c:v>7.3267605633802821</c:v>
                </c:pt>
                <c:pt idx="103">
                  <c:v>7.3211267605633799</c:v>
                </c:pt>
                <c:pt idx="104">
                  <c:v>7.3112676056338035</c:v>
                </c:pt>
                <c:pt idx="105">
                  <c:v>7.305633802816903</c:v>
                </c:pt>
                <c:pt idx="106">
                  <c:v>7.2915492957746491</c:v>
                </c:pt>
                <c:pt idx="107">
                  <c:v>7.2830985915492965</c:v>
                </c:pt>
                <c:pt idx="108">
                  <c:v>7.2760563380281686</c:v>
                </c:pt>
                <c:pt idx="109">
                  <c:v>7.2676056338028179</c:v>
                </c:pt>
                <c:pt idx="110">
                  <c:v>7.2549295774647895</c:v>
                </c:pt>
                <c:pt idx="111">
                  <c:v>7.2521126760563392</c:v>
                </c:pt>
                <c:pt idx="112">
                  <c:v>7.2408450704225356</c:v>
                </c:pt>
                <c:pt idx="113">
                  <c:v>7.2309859154929592</c:v>
                </c:pt>
                <c:pt idx="114">
                  <c:v>7.2197183098591546</c:v>
                </c:pt>
                <c:pt idx="115">
                  <c:v>7.207042253521128</c:v>
                </c:pt>
                <c:pt idx="116">
                  <c:v>7.2056338028169025</c:v>
                </c:pt>
                <c:pt idx="117">
                  <c:v>7.1929577464788741</c:v>
                </c:pt>
                <c:pt idx="118">
                  <c:v>7.1830985915492969</c:v>
                </c:pt>
                <c:pt idx="119">
                  <c:v>7.1704225352112685</c:v>
                </c:pt>
                <c:pt idx="120">
                  <c:v>7.1619718309859151</c:v>
                </c:pt>
                <c:pt idx="121">
                  <c:v>7.1535211267605643</c:v>
                </c:pt>
                <c:pt idx="122">
                  <c:v>7.1450704225352117</c:v>
                </c:pt>
                <c:pt idx="123">
                  <c:v>7.1394366197183103</c:v>
                </c:pt>
                <c:pt idx="124">
                  <c:v>7.126760563380282</c:v>
                </c:pt>
                <c:pt idx="125">
                  <c:v>7.1169014084507047</c:v>
                </c:pt>
                <c:pt idx="126">
                  <c:v>7.1084507042253531</c:v>
                </c:pt>
                <c:pt idx="127">
                  <c:v>7.0957746478873247</c:v>
                </c:pt>
                <c:pt idx="128">
                  <c:v>7.0901408450704242</c:v>
                </c:pt>
                <c:pt idx="129">
                  <c:v>7.0802816901408443</c:v>
                </c:pt>
                <c:pt idx="130">
                  <c:v>7.0718309859154935</c:v>
                </c:pt>
                <c:pt idx="131">
                  <c:v>7.063380281690141</c:v>
                </c:pt>
                <c:pt idx="132">
                  <c:v>7.0464788732394368</c:v>
                </c:pt>
                <c:pt idx="133">
                  <c:v>7.0408450704225354</c:v>
                </c:pt>
                <c:pt idx="134">
                  <c:v>7.030985915492959</c:v>
                </c:pt>
                <c:pt idx="135">
                  <c:v>7.0197183098591553</c:v>
                </c:pt>
                <c:pt idx="136">
                  <c:v>7.0112676056338037</c:v>
                </c:pt>
                <c:pt idx="137">
                  <c:v>7.0028169014084511</c:v>
                </c:pt>
                <c:pt idx="138">
                  <c:v>6.9943661971830995</c:v>
                </c:pt>
                <c:pt idx="139">
                  <c:v>6.9830985915492958</c:v>
                </c:pt>
                <c:pt idx="140">
                  <c:v>6.9704225352112683</c:v>
                </c:pt>
                <c:pt idx="141">
                  <c:v>6.9661971830985916</c:v>
                </c:pt>
                <c:pt idx="142">
                  <c:v>6.950704225352113</c:v>
                </c:pt>
                <c:pt idx="143">
                  <c:v>6.9464788732394371</c:v>
                </c:pt>
                <c:pt idx="144">
                  <c:v>6.9323943661971841</c:v>
                </c:pt>
                <c:pt idx="145">
                  <c:v>6.9169014084507054</c:v>
                </c:pt>
                <c:pt idx="146">
                  <c:v>6.9126760563380287</c:v>
                </c:pt>
                <c:pt idx="147">
                  <c:v>6.9014084507042259</c:v>
                </c:pt>
                <c:pt idx="148">
                  <c:v>6.8915492957746487</c:v>
                </c:pt>
                <c:pt idx="149">
                  <c:v>6.8816901408450706</c:v>
                </c:pt>
                <c:pt idx="150">
                  <c:v>6.8704225352112687</c:v>
                </c:pt>
                <c:pt idx="151">
                  <c:v>6.8591549295774641</c:v>
                </c:pt>
                <c:pt idx="152">
                  <c:v>6.8535211267605645</c:v>
                </c:pt>
                <c:pt idx="153">
                  <c:v>6.8436619718309863</c:v>
                </c:pt>
                <c:pt idx="154">
                  <c:v>6.8309859154929589</c:v>
                </c:pt>
                <c:pt idx="155">
                  <c:v>6.8169014084507058</c:v>
                </c:pt>
                <c:pt idx="156">
                  <c:v>6.8056338028169012</c:v>
                </c:pt>
                <c:pt idx="157">
                  <c:v>6.7957746478873249</c:v>
                </c:pt>
                <c:pt idx="158">
                  <c:v>6.7873239436619723</c:v>
                </c:pt>
                <c:pt idx="159">
                  <c:v>6.7802816901408445</c:v>
                </c:pt>
                <c:pt idx="160">
                  <c:v>6.7704225352112681</c:v>
                </c:pt>
                <c:pt idx="161">
                  <c:v>6.7591549295774644</c:v>
                </c:pt>
                <c:pt idx="162">
                  <c:v>6.7478873239436625</c:v>
                </c:pt>
                <c:pt idx="163">
                  <c:v>6.7309859154929583</c:v>
                </c:pt>
                <c:pt idx="164">
                  <c:v>6.7239436619718314</c:v>
                </c:pt>
                <c:pt idx="165">
                  <c:v>6.7112676056338039</c:v>
                </c:pt>
                <c:pt idx="166">
                  <c:v>6.7028169014084522</c:v>
                </c:pt>
                <c:pt idx="167">
                  <c:v>6.6915492957746485</c:v>
                </c:pt>
                <c:pt idx="168">
                  <c:v>6.6816901408450713</c:v>
                </c:pt>
                <c:pt idx="169">
                  <c:v>6.6661971830985918</c:v>
                </c:pt>
                <c:pt idx="170">
                  <c:v>6.654929577464789</c:v>
                </c:pt>
                <c:pt idx="171">
                  <c:v>6.6521126760563387</c:v>
                </c:pt>
                <c:pt idx="172">
                  <c:v>6.6309859154929587</c:v>
                </c:pt>
                <c:pt idx="173">
                  <c:v>6.6225352112676061</c:v>
                </c:pt>
                <c:pt idx="174">
                  <c:v>6.6140845070422545</c:v>
                </c:pt>
                <c:pt idx="175">
                  <c:v>6.6000000000000005</c:v>
                </c:pt>
                <c:pt idx="176">
                  <c:v>6.5929577464788744</c:v>
                </c:pt>
                <c:pt idx="177">
                  <c:v>6.5760563380281694</c:v>
                </c:pt>
                <c:pt idx="178">
                  <c:v>6.5661971830985921</c:v>
                </c:pt>
                <c:pt idx="179">
                  <c:v>6.556338028169014</c:v>
                </c:pt>
                <c:pt idx="180">
                  <c:v>6.5450704225352121</c:v>
                </c:pt>
                <c:pt idx="181">
                  <c:v>6.5352112676056349</c:v>
                </c:pt>
                <c:pt idx="182">
                  <c:v>6.5211267605633809</c:v>
                </c:pt>
                <c:pt idx="183">
                  <c:v>6.5112676056338028</c:v>
                </c:pt>
                <c:pt idx="184">
                  <c:v>6.5014084507042265</c:v>
                </c:pt>
                <c:pt idx="185">
                  <c:v>6.4859154929577469</c:v>
                </c:pt>
                <c:pt idx="186">
                  <c:v>6.4732394366197186</c:v>
                </c:pt>
                <c:pt idx="187">
                  <c:v>6.4577464788732399</c:v>
                </c:pt>
                <c:pt idx="188">
                  <c:v>6.4464788732394371</c:v>
                </c:pt>
                <c:pt idx="189">
                  <c:v>6.4323943661971832</c:v>
                </c:pt>
                <c:pt idx="190">
                  <c:v>6.4197183098591557</c:v>
                </c:pt>
                <c:pt idx="191">
                  <c:v>6.4183098591549301</c:v>
                </c:pt>
                <c:pt idx="192">
                  <c:v>6.3957746478873245</c:v>
                </c:pt>
                <c:pt idx="193">
                  <c:v>6.3760563380281701</c:v>
                </c:pt>
                <c:pt idx="194">
                  <c:v>6.3690140845070431</c:v>
                </c:pt>
                <c:pt idx="195">
                  <c:v>6.3507042253521124</c:v>
                </c:pt>
                <c:pt idx="196">
                  <c:v>6.3464788732394375</c:v>
                </c:pt>
                <c:pt idx="197">
                  <c:v>6.3281690140845077</c:v>
                </c:pt>
                <c:pt idx="198">
                  <c:v>6.3183098591549305</c:v>
                </c:pt>
                <c:pt idx="199">
                  <c:v>6.3</c:v>
                </c:pt>
                <c:pt idx="200">
                  <c:v>6.2830985915492965</c:v>
                </c:pt>
                <c:pt idx="201">
                  <c:v>6.2704225352112681</c:v>
                </c:pt>
                <c:pt idx="202">
                  <c:v>6.2605633802816909</c:v>
                </c:pt>
                <c:pt idx="203">
                  <c:v>6.2450704225352123</c:v>
                </c:pt>
                <c:pt idx="204">
                  <c:v>6.2281690140845072</c:v>
                </c:pt>
                <c:pt idx="205">
                  <c:v>6.2154929577464797</c:v>
                </c:pt>
                <c:pt idx="206">
                  <c:v>6.2084507042253518</c:v>
                </c:pt>
                <c:pt idx="207">
                  <c:v>6.1943661971830997</c:v>
                </c:pt>
                <c:pt idx="208">
                  <c:v>6.1704225352112676</c:v>
                </c:pt>
                <c:pt idx="209">
                  <c:v>6.154929577464789</c:v>
                </c:pt>
                <c:pt idx="210">
                  <c:v>6.1380281690140857</c:v>
                </c:pt>
                <c:pt idx="211">
                  <c:v>6.1183098591549303</c:v>
                </c:pt>
                <c:pt idx="212">
                  <c:v>6.0985915492957758</c:v>
                </c:pt>
                <c:pt idx="213">
                  <c:v>6.0859154929577466</c:v>
                </c:pt>
                <c:pt idx="214">
                  <c:v>6.0816901408450708</c:v>
                </c:pt>
                <c:pt idx="215">
                  <c:v>6.0591549295774652</c:v>
                </c:pt>
                <c:pt idx="216">
                  <c:v>6.042253521126761</c:v>
                </c:pt>
                <c:pt idx="217">
                  <c:v>6.0197183098591553</c:v>
                </c:pt>
                <c:pt idx="218">
                  <c:v>6.0098591549295772</c:v>
                </c:pt>
                <c:pt idx="219">
                  <c:v>5.9901408450704228</c:v>
                </c:pt>
                <c:pt idx="220">
                  <c:v>5.9732394366197186</c:v>
                </c:pt>
                <c:pt idx="221">
                  <c:v>5.950704225352113</c:v>
                </c:pt>
                <c:pt idx="222">
                  <c:v>5.9380281690140855</c:v>
                </c:pt>
                <c:pt idx="223">
                  <c:v>5.9338028169014088</c:v>
                </c:pt>
                <c:pt idx="224">
                  <c:v>5.8957746478873245</c:v>
                </c:pt>
                <c:pt idx="225">
                  <c:v>5.8830985915492962</c:v>
                </c:pt>
                <c:pt idx="226">
                  <c:v>5.8633802816901417</c:v>
                </c:pt>
                <c:pt idx="227">
                  <c:v>5.8591549295774659</c:v>
                </c:pt>
                <c:pt idx="228">
                  <c:v>5.8253521126760575</c:v>
                </c:pt>
                <c:pt idx="229">
                  <c:v>5.8098591549295788</c:v>
                </c:pt>
                <c:pt idx="230">
                  <c:v>5.7816901408450709</c:v>
                </c:pt>
                <c:pt idx="231">
                  <c:v>5.7661971830985923</c:v>
                </c:pt>
                <c:pt idx="232">
                  <c:v>5.7549295774647895</c:v>
                </c:pt>
                <c:pt idx="233">
                  <c:v>5.7408450704225356</c:v>
                </c:pt>
                <c:pt idx="234">
                  <c:v>5.7028169014084513</c:v>
                </c:pt>
                <c:pt idx="235">
                  <c:v>5.6873239436619718</c:v>
                </c:pt>
                <c:pt idx="236">
                  <c:v>5.6690140845070429</c:v>
                </c:pt>
                <c:pt idx="237">
                  <c:v>5.6436619718309862</c:v>
                </c:pt>
                <c:pt idx="238">
                  <c:v>5.605633802816901</c:v>
                </c:pt>
                <c:pt idx="239">
                  <c:v>5.5985915492957758</c:v>
                </c:pt>
                <c:pt idx="240">
                  <c:v>5.5788732394366205</c:v>
                </c:pt>
                <c:pt idx="241">
                  <c:v>5.5647887323943666</c:v>
                </c:pt>
                <c:pt idx="242">
                  <c:v>5.5267605633802814</c:v>
                </c:pt>
                <c:pt idx="243">
                  <c:v>5.5253521126760567</c:v>
                </c:pt>
                <c:pt idx="244">
                  <c:v>5.5112676056338037</c:v>
                </c:pt>
                <c:pt idx="245">
                  <c:v>5.4521126760563385</c:v>
                </c:pt>
                <c:pt idx="246">
                  <c:v>5.4267605633802818</c:v>
                </c:pt>
                <c:pt idx="247">
                  <c:v>5.4126760563380287</c:v>
                </c:pt>
                <c:pt idx="248">
                  <c:v>5.3816901408450706</c:v>
                </c:pt>
                <c:pt idx="249">
                  <c:v>5.3760563380281692</c:v>
                </c:pt>
                <c:pt idx="250">
                  <c:v>5.3380281690140849</c:v>
                </c:pt>
                <c:pt idx="251">
                  <c:v>5.3183098591549296</c:v>
                </c:pt>
                <c:pt idx="252">
                  <c:v>5.2774647887323942</c:v>
                </c:pt>
                <c:pt idx="253">
                  <c:v>5.2577464788732398</c:v>
                </c:pt>
                <c:pt idx="254">
                  <c:v>5.2408450704225356</c:v>
                </c:pt>
                <c:pt idx="255">
                  <c:v>5.2211267605633811</c:v>
                </c:pt>
                <c:pt idx="256">
                  <c:v>5.1845070422535224</c:v>
                </c:pt>
                <c:pt idx="257">
                  <c:v>5.1380281690140848</c:v>
                </c:pt>
                <c:pt idx="258">
                  <c:v>5.1281690140845075</c:v>
                </c:pt>
                <c:pt idx="259">
                  <c:v>5.1084507042253522</c:v>
                </c:pt>
                <c:pt idx="260">
                  <c:v>5.0732394366197191</c:v>
                </c:pt>
                <c:pt idx="261">
                  <c:v>5.0154929577464795</c:v>
                </c:pt>
                <c:pt idx="262">
                  <c:v>5.0197183098591553</c:v>
                </c:pt>
                <c:pt idx="263">
                  <c:v>4.9830985915492967</c:v>
                </c:pt>
                <c:pt idx="264">
                  <c:v>4.9521126760563385</c:v>
                </c:pt>
                <c:pt idx="265">
                  <c:v>4.9028169014084515</c:v>
                </c:pt>
                <c:pt idx="266">
                  <c:v>4.8816901408450715</c:v>
                </c:pt>
                <c:pt idx="267">
                  <c:v>4.852112676056338</c:v>
                </c:pt>
                <c:pt idx="268">
                  <c:v>4.8352112676056338</c:v>
                </c:pt>
                <c:pt idx="269">
                  <c:v>4.8000000000000007</c:v>
                </c:pt>
                <c:pt idx="270">
                  <c:v>4.7690140845070417</c:v>
                </c:pt>
                <c:pt idx="271">
                  <c:v>4.73943661971831</c:v>
                </c:pt>
                <c:pt idx="272">
                  <c:v>4.7253521126760569</c:v>
                </c:pt>
                <c:pt idx="273">
                  <c:v>4.6943661971830988</c:v>
                </c:pt>
                <c:pt idx="274">
                  <c:v>4.6183098591549303</c:v>
                </c:pt>
                <c:pt idx="275">
                  <c:v>4.5661971830985921</c:v>
                </c:pt>
                <c:pt idx="276">
                  <c:v>4.5338028169014084</c:v>
                </c:pt>
                <c:pt idx="277">
                  <c:v>4.5154929577464795</c:v>
                </c:pt>
                <c:pt idx="278">
                  <c:v>4.47887323943662</c:v>
                </c:pt>
                <c:pt idx="279">
                  <c:v>4.4605633802816911</c:v>
                </c:pt>
                <c:pt idx="280">
                  <c:v>4.4014084507042259</c:v>
                </c:pt>
                <c:pt idx="281">
                  <c:v>4.3788732394366203</c:v>
                </c:pt>
                <c:pt idx="282">
                  <c:v>4.3436619718309863</c:v>
                </c:pt>
                <c:pt idx="283">
                  <c:v>4.2873239436619723</c:v>
                </c:pt>
                <c:pt idx="284">
                  <c:v>4.2492957746478881</c:v>
                </c:pt>
                <c:pt idx="285">
                  <c:v>4.1985915492957746</c:v>
                </c:pt>
                <c:pt idx="286">
                  <c:v>4.1830985915492969</c:v>
                </c:pt>
                <c:pt idx="287">
                  <c:v>4.1464788732394373</c:v>
                </c:pt>
                <c:pt idx="288">
                  <c:v>4.1070422535211266</c:v>
                </c:pt>
                <c:pt idx="289">
                  <c:v>4.0633802816901419</c:v>
                </c:pt>
                <c:pt idx="290">
                  <c:v>4.0211267605633809</c:v>
                </c:pt>
                <c:pt idx="291">
                  <c:v>3.9802816901408455</c:v>
                </c:pt>
                <c:pt idx="292">
                  <c:v>3.8901408450704227</c:v>
                </c:pt>
                <c:pt idx="293">
                  <c:v>3.8802816901408459</c:v>
                </c:pt>
                <c:pt idx="294">
                  <c:v>3.7929577464788733</c:v>
                </c:pt>
                <c:pt idx="295">
                  <c:v>3.7957746478873244</c:v>
                </c:pt>
                <c:pt idx="296">
                  <c:v>3.7422535211267607</c:v>
                </c:pt>
                <c:pt idx="297">
                  <c:v>3.6957746478873248</c:v>
                </c:pt>
                <c:pt idx="298">
                  <c:v>3.6577464788732397</c:v>
                </c:pt>
                <c:pt idx="299">
                  <c:v>3.5929577464788736</c:v>
                </c:pt>
                <c:pt idx="300">
                  <c:v>3.5450704225352121</c:v>
                </c:pt>
                <c:pt idx="301">
                  <c:v>3.4830985915492958</c:v>
                </c:pt>
                <c:pt idx="302">
                  <c:v>3.3915492957746478</c:v>
                </c:pt>
                <c:pt idx="303">
                  <c:v>3.3619718309859157</c:v>
                </c:pt>
                <c:pt idx="304">
                  <c:v>3.3042253521126765</c:v>
                </c:pt>
                <c:pt idx="305">
                  <c:v>3.2760563380281695</c:v>
                </c:pt>
                <c:pt idx="306">
                  <c:v>3.154929577464789</c:v>
                </c:pt>
                <c:pt idx="307">
                  <c:v>3.1605633802816904</c:v>
                </c:pt>
                <c:pt idx="308">
                  <c:v>3.1211267605633806</c:v>
                </c:pt>
                <c:pt idx="309">
                  <c:v>3.0323943661971833</c:v>
                </c:pt>
                <c:pt idx="310">
                  <c:v>2.8605633802816905</c:v>
                </c:pt>
                <c:pt idx="311">
                  <c:v>2.8436619718309859</c:v>
                </c:pt>
                <c:pt idx="312">
                  <c:v>2.7915492957746482</c:v>
                </c:pt>
                <c:pt idx="313">
                  <c:v>2.7211267605633807</c:v>
                </c:pt>
                <c:pt idx="314">
                  <c:v>2.6183098591549294</c:v>
                </c:pt>
                <c:pt idx="315">
                  <c:v>2.5408450704225354</c:v>
                </c:pt>
                <c:pt idx="316">
                  <c:v>2.4647887323943665</c:v>
                </c:pt>
                <c:pt idx="317">
                  <c:v>2.4042253521126766</c:v>
                </c:pt>
                <c:pt idx="318">
                  <c:v>2.2802816901408449</c:v>
                </c:pt>
                <c:pt idx="319">
                  <c:v>2.1887323943661974</c:v>
                </c:pt>
                <c:pt idx="320">
                  <c:v>2.1056338028169019</c:v>
                </c:pt>
                <c:pt idx="321">
                  <c:v>2.0450704225352112</c:v>
                </c:pt>
                <c:pt idx="322">
                  <c:v>1.8647887323943662</c:v>
                </c:pt>
                <c:pt idx="323">
                  <c:v>1.8253521126760563</c:v>
                </c:pt>
                <c:pt idx="324">
                  <c:v>1.694366197183099</c:v>
                </c:pt>
                <c:pt idx="325">
                  <c:v>1.5295774647887326</c:v>
                </c:pt>
                <c:pt idx="326">
                  <c:v>1.4549295774647888</c:v>
                </c:pt>
                <c:pt idx="327">
                  <c:v>1.3942253521126764</c:v>
                </c:pt>
                <c:pt idx="328">
                  <c:v>1.211267605633803</c:v>
                </c:pt>
                <c:pt idx="329">
                  <c:v>1.0766197183098594</c:v>
                </c:pt>
                <c:pt idx="330">
                  <c:v>0.98633802816901406</c:v>
                </c:pt>
                <c:pt idx="331">
                  <c:v>0.82197183098591564</c:v>
                </c:pt>
                <c:pt idx="332">
                  <c:v>0.60098591549295777</c:v>
                </c:pt>
                <c:pt idx="333">
                  <c:v>0.52436619718309874</c:v>
                </c:pt>
                <c:pt idx="334">
                  <c:v>0.36295774647887324</c:v>
                </c:pt>
                <c:pt idx="335">
                  <c:v>0.21957746478873241</c:v>
                </c:pt>
                <c:pt idx="336">
                  <c:v>9.1690140845070434E-2</c:v>
                </c:pt>
                <c:pt idx="337">
                  <c:v>-0.13256338028169015</c:v>
                </c:pt>
                <c:pt idx="338">
                  <c:v>-0.37521126760563384</c:v>
                </c:pt>
                <c:pt idx="339">
                  <c:v>-0.59253521126760567</c:v>
                </c:pt>
                <c:pt idx="340">
                  <c:v>-0.76323943661971827</c:v>
                </c:pt>
                <c:pt idx="341">
                  <c:v>-0.93535211267605634</c:v>
                </c:pt>
                <c:pt idx="342">
                  <c:v>-1.1112676056338029</c:v>
                </c:pt>
                <c:pt idx="343">
                  <c:v>-1.2894366197183098</c:v>
                </c:pt>
                <c:pt idx="344">
                  <c:v>-1.584507042253521</c:v>
                </c:pt>
                <c:pt idx="345">
                  <c:v>-1.7943661971830986</c:v>
                </c:pt>
                <c:pt idx="346">
                  <c:v>-2.0478873239436624</c:v>
                </c:pt>
                <c:pt idx="347">
                  <c:v>-2.3042253521126761</c:v>
                </c:pt>
                <c:pt idx="348">
                  <c:v>-2.5281690140845074</c:v>
                </c:pt>
                <c:pt idx="349">
                  <c:v>-2.7140845070422541</c:v>
                </c:pt>
                <c:pt idx="350">
                  <c:v>-3.0267605633802819</c:v>
                </c:pt>
                <c:pt idx="351">
                  <c:v>-3.2309859154929579</c:v>
                </c:pt>
                <c:pt idx="352">
                  <c:v>-3.642253521126761</c:v>
                </c:pt>
                <c:pt idx="353">
                  <c:v>-3.9591549295774655</c:v>
                </c:pt>
                <c:pt idx="354">
                  <c:v>-4.1873239436619727</c:v>
                </c:pt>
                <c:pt idx="355">
                  <c:v>-4.4267605633802827</c:v>
                </c:pt>
                <c:pt idx="356">
                  <c:v>-4.7591549295774653</c:v>
                </c:pt>
                <c:pt idx="357">
                  <c:v>-5.0676056338028168</c:v>
                </c:pt>
                <c:pt idx="358">
                  <c:v>-5.5295774647887326</c:v>
                </c:pt>
                <c:pt idx="359">
                  <c:v>-5.8366197183098594</c:v>
                </c:pt>
                <c:pt idx="360">
                  <c:v>-6.0549295774647893</c:v>
                </c:pt>
                <c:pt idx="361">
                  <c:v>-6.3633802816901417</c:v>
                </c:pt>
                <c:pt idx="362">
                  <c:v>-6.8211267605633799</c:v>
                </c:pt>
                <c:pt idx="363">
                  <c:v>-7.1633802816901406</c:v>
                </c:pt>
                <c:pt idx="364">
                  <c:v>-7.5845070422535219</c:v>
                </c:pt>
                <c:pt idx="365">
                  <c:v>-7.8549295774647891</c:v>
                </c:pt>
                <c:pt idx="366">
                  <c:v>-8.2239436619718322</c:v>
                </c:pt>
                <c:pt idx="367">
                  <c:v>-8.8563380281690147</c:v>
                </c:pt>
                <c:pt idx="368">
                  <c:v>-9.2211267605633811</c:v>
                </c:pt>
                <c:pt idx="369">
                  <c:v>-9.4267605633802827</c:v>
                </c:pt>
                <c:pt idx="370">
                  <c:v>-9.7929577464788746</c:v>
                </c:pt>
                <c:pt idx="371">
                  <c:v>-10.387323943661974</c:v>
                </c:pt>
                <c:pt idx="372">
                  <c:v>-10.749295774647889</c:v>
                </c:pt>
                <c:pt idx="373">
                  <c:v>-11.063380281690144</c:v>
                </c:pt>
                <c:pt idx="374">
                  <c:v>-11.578873239436621</c:v>
                </c:pt>
                <c:pt idx="375">
                  <c:v>-11.918309859154931</c:v>
                </c:pt>
                <c:pt idx="376">
                  <c:v>-12.280281690140846</c:v>
                </c:pt>
                <c:pt idx="377">
                  <c:v>-12.69718309859155</c:v>
                </c:pt>
                <c:pt idx="378">
                  <c:v>-13.030985915492959</c:v>
                </c:pt>
                <c:pt idx="379">
                  <c:v>-13.363380281690143</c:v>
                </c:pt>
                <c:pt idx="380">
                  <c:v>-13.823943661971832</c:v>
                </c:pt>
                <c:pt idx="381">
                  <c:v>-14.1830985915493</c:v>
                </c:pt>
                <c:pt idx="382">
                  <c:v>-14.704225352112678</c:v>
                </c:pt>
                <c:pt idx="383">
                  <c:v>-14.957746478873242</c:v>
                </c:pt>
                <c:pt idx="384">
                  <c:v>-15.267605633802816</c:v>
                </c:pt>
                <c:pt idx="385">
                  <c:v>-15.830985915492958</c:v>
                </c:pt>
                <c:pt idx="386">
                  <c:v>-16.225352112676056</c:v>
                </c:pt>
                <c:pt idx="387">
                  <c:v>-16.647887323943667</c:v>
                </c:pt>
                <c:pt idx="388">
                  <c:v>-16.929577464788736</c:v>
                </c:pt>
                <c:pt idx="389">
                  <c:v>-17.239436619718312</c:v>
                </c:pt>
                <c:pt idx="390">
                  <c:v>-17.74647887323944</c:v>
                </c:pt>
                <c:pt idx="391">
                  <c:v>-17.845070422535212</c:v>
                </c:pt>
                <c:pt idx="392">
                  <c:v>-18.239436619718315</c:v>
                </c:pt>
                <c:pt idx="393">
                  <c:v>-18.619718309859156</c:v>
                </c:pt>
                <c:pt idx="394">
                  <c:v>-18.845070422535212</c:v>
                </c:pt>
                <c:pt idx="395">
                  <c:v>-19.197183098591552</c:v>
                </c:pt>
                <c:pt idx="396">
                  <c:v>-19.549295774647891</c:v>
                </c:pt>
                <c:pt idx="397">
                  <c:v>-19.647887323943664</c:v>
                </c:pt>
                <c:pt idx="398">
                  <c:v>-19.774647887323944</c:v>
                </c:pt>
                <c:pt idx="399">
                  <c:v>-20.267605633802816</c:v>
                </c:pt>
                <c:pt idx="400">
                  <c:v>-20.690140845070424</c:v>
                </c:pt>
                <c:pt idx="401">
                  <c:v>-20.859154929577468</c:v>
                </c:pt>
                <c:pt idx="402">
                  <c:v>-21.098591549295776</c:v>
                </c:pt>
                <c:pt idx="403">
                  <c:v>-21.323943661971832</c:v>
                </c:pt>
                <c:pt idx="404">
                  <c:v>-21.591549295774648</c:v>
                </c:pt>
                <c:pt idx="405">
                  <c:v>-21.732394366197187</c:v>
                </c:pt>
                <c:pt idx="406">
                  <c:v>-22.22535211267606</c:v>
                </c:pt>
                <c:pt idx="407">
                  <c:v>-22.239436619718312</c:v>
                </c:pt>
                <c:pt idx="408">
                  <c:v>-22.422535211267604</c:v>
                </c:pt>
                <c:pt idx="409">
                  <c:v>-22.507042253521131</c:v>
                </c:pt>
                <c:pt idx="410">
                  <c:v>-22.690140845070424</c:v>
                </c:pt>
                <c:pt idx="411">
                  <c:v>-22.7887323943662</c:v>
                </c:pt>
                <c:pt idx="412">
                  <c:v>-22.971830985915496</c:v>
                </c:pt>
                <c:pt idx="413">
                  <c:v>-23.126760563380284</c:v>
                </c:pt>
                <c:pt idx="414">
                  <c:v>-23.126760563380284</c:v>
                </c:pt>
                <c:pt idx="415">
                  <c:v>-23.126760563380284</c:v>
                </c:pt>
                <c:pt idx="416">
                  <c:v>-23.464788732394368</c:v>
                </c:pt>
                <c:pt idx="417">
                  <c:v>-23.492957746478876</c:v>
                </c:pt>
                <c:pt idx="418">
                  <c:v>-23.422535211267608</c:v>
                </c:pt>
                <c:pt idx="419">
                  <c:v>-22.83098591549296</c:v>
                </c:pt>
                <c:pt idx="420">
                  <c:v>-22.732394366197184</c:v>
                </c:pt>
                <c:pt idx="421">
                  <c:v>-22.774647887323944</c:v>
                </c:pt>
                <c:pt idx="422">
                  <c:v>-22.802816901408452</c:v>
                </c:pt>
                <c:pt idx="423">
                  <c:v>-22.901408450704224</c:v>
                </c:pt>
                <c:pt idx="424">
                  <c:v>-22.816901408450704</c:v>
                </c:pt>
                <c:pt idx="425">
                  <c:v>-22.943661971830988</c:v>
                </c:pt>
                <c:pt idx="426">
                  <c:v>-22.859154929577468</c:v>
                </c:pt>
                <c:pt idx="427">
                  <c:v>-23.464788732394368</c:v>
                </c:pt>
                <c:pt idx="428">
                  <c:v>-23.464788732394368</c:v>
                </c:pt>
                <c:pt idx="429">
                  <c:v>-23.464788732394368</c:v>
                </c:pt>
                <c:pt idx="430">
                  <c:v>-23.352112676056343</c:v>
                </c:pt>
                <c:pt idx="431">
                  <c:v>-23.30985915492958</c:v>
                </c:pt>
                <c:pt idx="432">
                  <c:v>-22.957746478873243</c:v>
                </c:pt>
                <c:pt idx="433">
                  <c:v>-22.929577464788732</c:v>
                </c:pt>
                <c:pt idx="434">
                  <c:v>-23.3943661971831</c:v>
                </c:pt>
                <c:pt idx="435">
                  <c:v>-22.901408450704224</c:v>
                </c:pt>
                <c:pt idx="436">
                  <c:v>-22.718309859154932</c:v>
                </c:pt>
                <c:pt idx="437">
                  <c:v>-22.676056338028172</c:v>
                </c:pt>
                <c:pt idx="438">
                  <c:v>-22.816901408450704</c:v>
                </c:pt>
                <c:pt idx="439">
                  <c:v>-22.661971830985916</c:v>
                </c:pt>
                <c:pt idx="440">
                  <c:v>-22.535211267605632</c:v>
                </c:pt>
                <c:pt idx="441">
                  <c:v>-22.366197183098596</c:v>
                </c:pt>
                <c:pt idx="442">
                  <c:v>-22.295774647887324</c:v>
                </c:pt>
                <c:pt idx="443">
                  <c:v>-22.126760563380287</c:v>
                </c:pt>
                <c:pt idx="444">
                  <c:v>-22.112676056338032</c:v>
                </c:pt>
                <c:pt idx="445">
                  <c:v>-21.971830985915496</c:v>
                </c:pt>
                <c:pt idx="446">
                  <c:v>-21.816901408450704</c:v>
                </c:pt>
                <c:pt idx="447">
                  <c:v>-21.563380281690144</c:v>
                </c:pt>
                <c:pt idx="448">
                  <c:v>-21.464788732394368</c:v>
                </c:pt>
                <c:pt idx="449">
                  <c:v>-21.295774647887328</c:v>
                </c:pt>
                <c:pt idx="450">
                  <c:v>-21.183098591549296</c:v>
                </c:pt>
                <c:pt idx="451">
                  <c:v>-21.098591549295776</c:v>
                </c:pt>
                <c:pt idx="452">
                  <c:v>-21.028169014084508</c:v>
                </c:pt>
                <c:pt idx="453">
                  <c:v>-20.845070422535212</c:v>
                </c:pt>
                <c:pt idx="454">
                  <c:v>-20.647887323943664</c:v>
                </c:pt>
                <c:pt idx="455">
                  <c:v>-20.380281690140848</c:v>
                </c:pt>
                <c:pt idx="456">
                  <c:v>-20.211267605633804</c:v>
                </c:pt>
                <c:pt idx="457">
                  <c:v>-20.126760563380284</c:v>
                </c:pt>
                <c:pt idx="458">
                  <c:v>-19.929577464788736</c:v>
                </c:pt>
                <c:pt idx="459">
                  <c:v>-19.676056338028172</c:v>
                </c:pt>
                <c:pt idx="460">
                  <c:v>-19.549295774647891</c:v>
                </c:pt>
                <c:pt idx="461">
                  <c:v>-19.47887323943662</c:v>
                </c:pt>
                <c:pt idx="462">
                  <c:v>-19.30985915492958</c:v>
                </c:pt>
                <c:pt idx="463">
                  <c:v>-19.169014084507044</c:v>
                </c:pt>
                <c:pt idx="464">
                  <c:v>-19.014084507042256</c:v>
                </c:pt>
                <c:pt idx="465">
                  <c:v>-18.70422535211268</c:v>
                </c:pt>
                <c:pt idx="466">
                  <c:v>-18.56338028169014</c:v>
                </c:pt>
                <c:pt idx="467">
                  <c:v>-18.577464788732396</c:v>
                </c:pt>
                <c:pt idx="468">
                  <c:v>-18.169014084507044</c:v>
                </c:pt>
                <c:pt idx="469">
                  <c:v>-17.943661971830988</c:v>
                </c:pt>
                <c:pt idx="470">
                  <c:v>-17.83098591549296</c:v>
                </c:pt>
                <c:pt idx="471">
                  <c:v>-17.676056338028172</c:v>
                </c:pt>
                <c:pt idx="472">
                  <c:v>-17.549295774647888</c:v>
                </c:pt>
                <c:pt idx="473">
                  <c:v>-17.239436619718312</c:v>
                </c:pt>
                <c:pt idx="474">
                  <c:v>-17.04225352112676</c:v>
                </c:pt>
                <c:pt idx="475">
                  <c:v>-16.91549295774648</c:v>
                </c:pt>
                <c:pt idx="476">
                  <c:v>-16.845070422535215</c:v>
                </c:pt>
                <c:pt idx="477">
                  <c:v>-16.563380281690144</c:v>
                </c:pt>
                <c:pt idx="478">
                  <c:v>-16.309859154929576</c:v>
                </c:pt>
                <c:pt idx="479">
                  <c:v>-16.154929577464792</c:v>
                </c:pt>
                <c:pt idx="480">
                  <c:v>-16.014084507042256</c:v>
                </c:pt>
                <c:pt idx="481">
                  <c:v>-15.71830985915493</c:v>
                </c:pt>
                <c:pt idx="482">
                  <c:v>-15.647887323943664</c:v>
                </c:pt>
                <c:pt idx="483">
                  <c:v>-15.535211267605636</c:v>
                </c:pt>
                <c:pt idx="484">
                  <c:v>-15.295774647887326</c:v>
                </c:pt>
                <c:pt idx="485">
                  <c:v>-15.169014084507044</c:v>
                </c:pt>
                <c:pt idx="486">
                  <c:v>-14.971830985915494</c:v>
                </c:pt>
                <c:pt idx="487">
                  <c:v>-14.788732394366196</c:v>
                </c:pt>
                <c:pt idx="488">
                  <c:v>-14.661971830985919</c:v>
                </c:pt>
                <c:pt idx="489">
                  <c:v>-14.43661971830986</c:v>
                </c:pt>
                <c:pt idx="490">
                  <c:v>-14.281690140845072</c:v>
                </c:pt>
                <c:pt idx="491">
                  <c:v>-14.11267605633803</c:v>
                </c:pt>
                <c:pt idx="492">
                  <c:v>-13.890140845070423</c:v>
                </c:pt>
                <c:pt idx="493">
                  <c:v>-13.700000000000001</c:v>
                </c:pt>
                <c:pt idx="494">
                  <c:v>-13.640845070422536</c:v>
                </c:pt>
                <c:pt idx="495">
                  <c:v>-13.511267605633805</c:v>
                </c:pt>
                <c:pt idx="496">
                  <c:v>-13.288732394366198</c:v>
                </c:pt>
                <c:pt idx="497">
                  <c:v>-13.084507042253524</c:v>
                </c:pt>
                <c:pt idx="498">
                  <c:v>-13.016901408450705</c:v>
                </c:pt>
                <c:pt idx="499">
                  <c:v>-13.173239436619719</c:v>
                </c:pt>
                <c:pt idx="500">
                  <c:v>-12.760563380281692</c:v>
                </c:pt>
                <c:pt idx="501">
                  <c:v>-12.584507042253522</c:v>
                </c:pt>
                <c:pt idx="502">
                  <c:v>-12.416901408450704</c:v>
                </c:pt>
                <c:pt idx="503">
                  <c:v>-12.287323943661972</c:v>
                </c:pt>
                <c:pt idx="504">
                  <c:v>-12.126760563380282</c:v>
                </c:pt>
                <c:pt idx="505">
                  <c:v>-11.93661971830986</c:v>
                </c:pt>
                <c:pt idx="506">
                  <c:v>-11.818309859154931</c:v>
                </c:pt>
                <c:pt idx="507">
                  <c:v>-11.611267605633804</c:v>
                </c:pt>
                <c:pt idx="508">
                  <c:v>-11.485915492957748</c:v>
                </c:pt>
                <c:pt idx="509">
                  <c:v>-11.343661971830986</c:v>
                </c:pt>
                <c:pt idx="510">
                  <c:v>-11.243661971830987</c:v>
                </c:pt>
                <c:pt idx="511">
                  <c:v>-11.061971830985916</c:v>
                </c:pt>
                <c:pt idx="512">
                  <c:v>-10.97887323943662</c:v>
                </c:pt>
                <c:pt idx="513">
                  <c:v>-10.823943661971834</c:v>
                </c:pt>
                <c:pt idx="514">
                  <c:v>-10.701408450704227</c:v>
                </c:pt>
                <c:pt idx="515">
                  <c:v>-10.559154929577467</c:v>
                </c:pt>
                <c:pt idx="516">
                  <c:v>-10.449295774647888</c:v>
                </c:pt>
                <c:pt idx="517">
                  <c:v>-10.316901408450704</c:v>
                </c:pt>
                <c:pt idx="518">
                  <c:v>-10.204225352112678</c:v>
                </c:pt>
                <c:pt idx="519">
                  <c:v>-10.090140845070424</c:v>
                </c:pt>
                <c:pt idx="520">
                  <c:v>-9.9774647887323944</c:v>
                </c:pt>
                <c:pt idx="521">
                  <c:v>-9.8281690140845068</c:v>
                </c:pt>
                <c:pt idx="522">
                  <c:v>-9.7422535211267611</c:v>
                </c:pt>
                <c:pt idx="523">
                  <c:v>-9.5957746478873247</c:v>
                </c:pt>
                <c:pt idx="524">
                  <c:v>-9.4915492957746501</c:v>
                </c:pt>
                <c:pt idx="525">
                  <c:v>-9.3887323943661976</c:v>
                </c:pt>
                <c:pt idx="526">
                  <c:v>-9.2577464788732406</c:v>
                </c:pt>
                <c:pt idx="527">
                  <c:v>-9.1309859154929587</c:v>
                </c:pt>
                <c:pt idx="528">
                  <c:v>-9.0563380281690158</c:v>
                </c:pt>
                <c:pt idx="529">
                  <c:v>-8.9830985915492949</c:v>
                </c:pt>
                <c:pt idx="530">
                  <c:v>-8.8549295774647909</c:v>
                </c:pt>
                <c:pt idx="531">
                  <c:v>-8.7816901408450718</c:v>
                </c:pt>
                <c:pt idx="532">
                  <c:v>-8.6760563380281699</c:v>
                </c:pt>
                <c:pt idx="533">
                  <c:v>-8.5492957746478879</c:v>
                </c:pt>
                <c:pt idx="534">
                  <c:v>-8.4478873239436627</c:v>
                </c:pt>
                <c:pt idx="535">
                  <c:v>-8.3577464788732403</c:v>
                </c:pt>
                <c:pt idx="536">
                  <c:v>-8.2774647887323951</c:v>
                </c:pt>
                <c:pt idx="537">
                  <c:v>-8.169014084507042</c:v>
                </c:pt>
                <c:pt idx="538">
                  <c:v>-8.0943661971830991</c:v>
                </c:pt>
                <c:pt idx="539">
                  <c:v>-8.0225352112676056</c:v>
                </c:pt>
                <c:pt idx="540">
                  <c:v>-7.9253521126760571</c:v>
                </c:pt>
                <c:pt idx="541">
                  <c:v>-7.8183098591549305</c:v>
                </c:pt>
                <c:pt idx="542">
                  <c:v>-7.7492957746478881</c:v>
                </c:pt>
                <c:pt idx="543">
                  <c:v>-7.654929577464789</c:v>
                </c:pt>
                <c:pt idx="544">
                  <c:v>-7.5816901408450708</c:v>
                </c:pt>
                <c:pt idx="545">
                  <c:v>-7.5056338028169023</c:v>
                </c:pt>
                <c:pt idx="546">
                  <c:v>-7.4253521126760571</c:v>
                </c:pt>
                <c:pt idx="547">
                  <c:v>-7.3549295774647891</c:v>
                </c:pt>
                <c:pt idx="548">
                  <c:v>-7.2774647887323942</c:v>
                </c:pt>
                <c:pt idx="549">
                  <c:v>-7.1887323943661974</c:v>
                </c:pt>
                <c:pt idx="550">
                  <c:v>-7.105633802816901</c:v>
                </c:pt>
                <c:pt idx="551">
                  <c:v>-7.0436619718309865</c:v>
                </c:pt>
                <c:pt idx="552">
                  <c:v>-6.9676056338028181</c:v>
                </c:pt>
                <c:pt idx="553">
                  <c:v>-6.9098591549295785</c:v>
                </c:pt>
                <c:pt idx="554">
                  <c:v>-6.8422535211267608</c:v>
                </c:pt>
                <c:pt idx="555">
                  <c:v>-6.7746478873239449</c:v>
                </c:pt>
                <c:pt idx="556">
                  <c:v>-6.7028169014084522</c:v>
                </c:pt>
                <c:pt idx="557">
                  <c:v>-6.6464788732394373</c:v>
                </c:pt>
                <c:pt idx="558">
                  <c:v>-6.5887323943661977</c:v>
                </c:pt>
                <c:pt idx="559">
                  <c:v>-6.5028169014084511</c:v>
                </c:pt>
                <c:pt idx="560">
                  <c:v>-6.4563380281690144</c:v>
                </c:pt>
                <c:pt idx="561">
                  <c:v>-6.3887323943661976</c:v>
                </c:pt>
                <c:pt idx="562">
                  <c:v>-6.3309859154929589</c:v>
                </c:pt>
                <c:pt idx="563">
                  <c:v>-6.267605633802817</c:v>
                </c:pt>
                <c:pt idx="564">
                  <c:v>-6.2140845070422541</c:v>
                </c:pt>
                <c:pt idx="565">
                  <c:v>-6.1661971830985927</c:v>
                </c:pt>
                <c:pt idx="566">
                  <c:v>-6.1140845070422536</c:v>
                </c:pt>
                <c:pt idx="567">
                  <c:v>-6.0492957746478879</c:v>
                </c:pt>
                <c:pt idx="568">
                  <c:v>-6</c:v>
                </c:pt>
                <c:pt idx="569">
                  <c:v>-5.9380281690140855</c:v>
                </c:pt>
                <c:pt idx="570">
                  <c:v>-5.9042253521126771</c:v>
                </c:pt>
                <c:pt idx="571">
                  <c:v>-5.8464788732394375</c:v>
                </c:pt>
                <c:pt idx="572">
                  <c:v>-5.8000000000000007</c:v>
                </c:pt>
                <c:pt idx="573">
                  <c:v>-5.7408450704225356</c:v>
                </c:pt>
                <c:pt idx="574">
                  <c:v>-5.6985915492957755</c:v>
                </c:pt>
                <c:pt idx="575">
                  <c:v>-5.6464788732394364</c:v>
                </c:pt>
                <c:pt idx="576">
                  <c:v>-5.6028169014084508</c:v>
                </c:pt>
                <c:pt idx="577">
                  <c:v>-5.5563380281690149</c:v>
                </c:pt>
                <c:pt idx="578">
                  <c:v>-5.5098591549295781</c:v>
                </c:pt>
                <c:pt idx="579">
                  <c:v>-5.4718309859154939</c:v>
                </c:pt>
                <c:pt idx="580">
                  <c:v>-5.4253521126760562</c:v>
                </c:pt>
                <c:pt idx="581">
                  <c:v>-5.3887323943661976</c:v>
                </c:pt>
                <c:pt idx="582">
                  <c:v>-5.3408450704225352</c:v>
                </c:pt>
                <c:pt idx="583">
                  <c:v>-5.2971830985915496</c:v>
                </c:pt>
                <c:pt idx="584">
                  <c:v>-5.2619718309859156</c:v>
                </c:pt>
                <c:pt idx="585">
                  <c:v>-5.2225352112676067</c:v>
                </c:pt>
                <c:pt idx="586">
                  <c:v>-5.183098591549296</c:v>
                </c:pt>
                <c:pt idx="587">
                  <c:v>-5.1394366197183103</c:v>
                </c:pt>
                <c:pt idx="588">
                  <c:v>-5.1042253521126764</c:v>
                </c:pt>
                <c:pt idx="589">
                  <c:v>-5.0732394366197191</c:v>
                </c:pt>
                <c:pt idx="590">
                  <c:v>-5.0323943661971837</c:v>
                </c:pt>
                <c:pt idx="591">
                  <c:v>-4.9971830985915489</c:v>
                </c:pt>
                <c:pt idx="592">
                  <c:v>-4.9647887323943669</c:v>
                </c:pt>
                <c:pt idx="593">
                  <c:v>-4.9253521126760571</c:v>
                </c:pt>
                <c:pt idx="594">
                  <c:v>-4.8901408450704231</c:v>
                </c:pt>
                <c:pt idx="595">
                  <c:v>-4.8605633802816897</c:v>
                </c:pt>
                <c:pt idx="596">
                  <c:v>-4.830985915492958</c:v>
                </c:pt>
                <c:pt idx="597">
                  <c:v>-4.7943661971830984</c:v>
                </c:pt>
                <c:pt idx="598">
                  <c:v>-4.7661971830985923</c:v>
                </c:pt>
                <c:pt idx="599">
                  <c:v>-4.7338028169014086</c:v>
                </c:pt>
                <c:pt idx="600">
                  <c:v>-4.7028169014084504</c:v>
                </c:pt>
                <c:pt idx="601">
                  <c:v>-4.6690140845070429</c:v>
                </c:pt>
                <c:pt idx="602">
                  <c:v>-4.6380281690140857</c:v>
                </c:pt>
                <c:pt idx="603">
                  <c:v>-4.6070422535211275</c:v>
                </c:pt>
                <c:pt idx="604">
                  <c:v>-4.5830985915492954</c:v>
                </c:pt>
                <c:pt idx="605">
                  <c:v>-4.5563380281690149</c:v>
                </c:pt>
                <c:pt idx="606">
                  <c:v>-4.5267605633802823</c:v>
                </c:pt>
                <c:pt idx="607">
                  <c:v>-4.4985915492957753</c:v>
                </c:pt>
                <c:pt idx="608">
                  <c:v>-4.4661971830985916</c:v>
                </c:pt>
                <c:pt idx="609">
                  <c:v>-4.4408450704225357</c:v>
                </c:pt>
                <c:pt idx="610">
                  <c:v>-4.4183098591549301</c:v>
                </c:pt>
                <c:pt idx="611">
                  <c:v>-4.3901408450704231</c:v>
                </c:pt>
                <c:pt idx="612">
                  <c:v>-4.3647887323943664</c:v>
                </c:pt>
                <c:pt idx="613">
                  <c:v>-4.3408450704225361</c:v>
                </c:pt>
                <c:pt idx="614">
                  <c:v>-4.3154929577464793</c:v>
                </c:pt>
                <c:pt idx="615">
                  <c:v>-4.2929577464788728</c:v>
                </c:pt>
                <c:pt idx="616">
                  <c:v>-4.2661971830985923</c:v>
                </c:pt>
                <c:pt idx="617">
                  <c:v>-4.2436619718309858</c:v>
                </c:pt>
                <c:pt idx="618">
                  <c:v>-4.2197183098591555</c:v>
                </c:pt>
                <c:pt idx="619">
                  <c:v>-4.1943661971830979</c:v>
                </c:pt>
                <c:pt idx="620">
                  <c:v>-4.1718309859154932</c:v>
                </c:pt>
                <c:pt idx="621">
                  <c:v>-4.147887323943662</c:v>
                </c:pt>
                <c:pt idx="622">
                  <c:v>-4.1295774647887331</c:v>
                </c:pt>
                <c:pt idx="623">
                  <c:v>-4.1084507042253531</c:v>
                </c:pt>
                <c:pt idx="624">
                  <c:v>-4.0859154929577466</c:v>
                </c:pt>
                <c:pt idx="625">
                  <c:v>-4.0676056338028177</c:v>
                </c:pt>
                <c:pt idx="626">
                  <c:v>-4.042253521126761</c:v>
                </c:pt>
                <c:pt idx="627">
                  <c:v>-4.0239436619718312</c:v>
                </c:pt>
                <c:pt idx="628">
                  <c:v>-4.0042253521126767</c:v>
                </c:pt>
                <c:pt idx="629">
                  <c:v>-3.9845070422535223</c:v>
                </c:pt>
                <c:pt idx="630">
                  <c:v>-3.9619718309859158</c:v>
                </c:pt>
                <c:pt idx="631">
                  <c:v>-3.9408450704225353</c:v>
                </c:pt>
                <c:pt idx="632">
                  <c:v>-3.9239436619718315</c:v>
                </c:pt>
                <c:pt idx="633">
                  <c:v>-3.9042253521126766</c:v>
                </c:pt>
                <c:pt idx="634">
                  <c:v>-3.8859154929577464</c:v>
                </c:pt>
                <c:pt idx="635">
                  <c:v>-3.8661971830985915</c:v>
                </c:pt>
                <c:pt idx="636">
                  <c:v>-3.8492957746478873</c:v>
                </c:pt>
                <c:pt idx="637">
                  <c:v>-3.8338028169014087</c:v>
                </c:pt>
                <c:pt idx="638">
                  <c:v>-3.8112676056338031</c:v>
                </c:pt>
                <c:pt idx="639">
                  <c:v>-3.7971830985915496</c:v>
                </c:pt>
                <c:pt idx="640">
                  <c:v>-3.7816901408450709</c:v>
                </c:pt>
                <c:pt idx="641">
                  <c:v>-3.7633802816901412</c:v>
                </c:pt>
                <c:pt idx="642">
                  <c:v>-3.7450704225352118</c:v>
                </c:pt>
                <c:pt idx="643">
                  <c:v>-3.7281690140845072</c:v>
                </c:pt>
                <c:pt idx="644">
                  <c:v>-3.7112676056338034</c:v>
                </c:pt>
                <c:pt idx="645">
                  <c:v>-3.698591549295775</c:v>
                </c:pt>
                <c:pt idx="646">
                  <c:v>-3.6802816901408453</c:v>
                </c:pt>
                <c:pt idx="647">
                  <c:v>-3.6647887323943662</c:v>
                </c:pt>
                <c:pt idx="648">
                  <c:v>-3.6535211267605638</c:v>
                </c:pt>
                <c:pt idx="649">
                  <c:v>-3.6323943661971838</c:v>
                </c:pt>
                <c:pt idx="650">
                  <c:v>-3.6211267605633806</c:v>
                </c:pt>
                <c:pt idx="651">
                  <c:v>-3.607042253521128</c:v>
                </c:pt>
                <c:pt idx="652">
                  <c:v>-3.5915492957746484</c:v>
                </c:pt>
                <c:pt idx="653">
                  <c:v>-3.5774647887323949</c:v>
                </c:pt>
                <c:pt idx="654">
                  <c:v>-3.5605633802816898</c:v>
                </c:pt>
                <c:pt idx="655">
                  <c:v>-3.5492957746478875</c:v>
                </c:pt>
                <c:pt idx="656">
                  <c:v>-3.5380281690140851</c:v>
                </c:pt>
                <c:pt idx="657">
                  <c:v>-3.5239436619718312</c:v>
                </c:pt>
                <c:pt idx="658">
                  <c:v>-3.5112676056338032</c:v>
                </c:pt>
                <c:pt idx="659">
                  <c:v>-3.4971830985915497</c:v>
                </c:pt>
                <c:pt idx="660">
                  <c:v>-3.4845070422535214</c:v>
                </c:pt>
                <c:pt idx="661">
                  <c:v>-3.4732394366197186</c:v>
                </c:pt>
                <c:pt idx="662">
                  <c:v>-3.4591549295774651</c:v>
                </c:pt>
                <c:pt idx="663">
                  <c:v>-3.4478873239436627</c:v>
                </c:pt>
                <c:pt idx="664">
                  <c:v>-3.4394366197183097</c:v>
                </c:pt>
                <c:pt idx="665">
                  <c:v>-3.429577464788732</c:v>
                </c:pt>
                <c:pt idx="666">
                  <c:v>-3.4126760563380283</c:v>
                </c:pt>
                <c:pt idx="667">
                  <c:v>-3.4</c:v>
                </c:pt>
                <c:pt idx="668">
                  <c:v>-3.3957746478873245</c:v>
                </c:pt>
                <c:pt idx="669">
                  <c:v>-3.3830985915492962</c:v>
                </c:pt>
                <c:pt idx="670">
                  <c:v>-3.3746478873239441</c:v>
                </c:pt>
                <c:pt idx="671">
                  <c:v>-3.3633802816901408</c:v>
                </c:pt>
                <c:pt idx="672">
                  <c:v>-3.3535211267605636</c:v>
                </c:pt>
                <c:pt idx="673">
                  <c:v>-3.3436619718309863</c:v>
                </c:pt>
                <c:pt idx="674">
                  <c:v>-3.3366197183098594</c:v>
                </c:pt>
                <c:pt idx="675">
                  <c:v>-3.3295774647887328</c:v>
                </c:pt>
                <c:pt idx="676">
                  <c:v>-3.3197183098591552</c:v>
                </c:pt>
                <c:pt idx="677">
                  <c:v>-3.3098591549295775</c:v>
                </c:pt>
                <c:pt idx="678">
                  <c:v>-3.3014084507042254</c:v>
                </c:pt>
                <c:pt idx="679">
                  <c:v>-3.2929577464788733</c:v>
                </c:pt>
                <c:pt idx="680">
                  <c:v>-3.2845070422535212</c:v>
                </c:pt>
                <c:pt idx="681">
                  <c:v>-3.2802816901408454</c:v>
                </c:pt>
                <c:pt idx="682">
                  <c:v>-3.2690140845070426</c:v>
                </c:pt>
                <c:pt idx="683">
                  <c:v>-3.2661971830985919</c:v>
                </c:pt>
                <c:pt idx="684">
                  <c:v>-3.2619718309859156</c:v>
                </c:pt>
                <c:pt idx="685">
                  <c:v>-3.2535211267605635</c:v>
                </c:pt>
                <c:pt idx="686">
                  <c:v>-3.2436619718309863</c:v>
                </c:pt>
                <c:pt idx="687">
                  <c:v>-3.23943661971831</c:v>
                </c:pt>
                <c:pt idx="688">
                  <c:v>-3.2352112676056337</c:v>
                </c:pt>
                <c:pt idx="689">
                  <c:v>-3.2295774647887328</c:v>
                </c:pt>
                <c:pt idx="690">
                  <c:v>-3.2253521126760569</c:v>
                </c:pt>
                <c:pt idx="691">
                  <c:v>-3.2239436619718314</c:v>
                </c:pt>
                <c:pt idx="692">
                  <c:v>-3.2183098591549295</c:v>
                </c:pt>
                <c:pt idx="693">
                  <c:v>-3.2126760563380286</c:v>
                </c:pt>
                <c:pt idx="694">
                  <c:v>-3.2084507042253518</c:v>
                </c:pt>
                <c:pt idx="695">
                  <c:v>-3.2070422535211272</c:v>
                </c:pt>
                <c:pt idx="696">
                  <c:v>-3.2028169014084513</c:v>
                </c:pt>
                <c:pt idx="697">
                  <c:v>-3.204225352112676</c:v>
                </c:pt>
                <c:pt idx="698">
                  <c:v>-3.2</c:v>
                </c:pt>
                <c:pt idx="699">
                  <c:v>-3.198591549295775</c:v>
                </c:pt>
                <c:pt idx="700">
                  <c:v>-3.0971830985915498</c:v>
                </c:pt>
                <c:pt idx="701">
                  <c:v>-3.0507042253521126</c:v>
                </c:pt>
                <c:pt idx="702">
                  <c:v>-3.0042253521126767</c:v>
                </c:pt>
                <c:pt idx="703">
                  <c:v>-2.9647887323943669</c:v>
                </c:pt>
                <c:pt idx="704">
                  <c:v>-2.9267605633802818</c:v>
                </c:pt>
                <c:pt idx="705">
                  <c:v>-2.8929577464788734</c:v>
                </c:pt>
                <c:pt idx="706">
                  <c:v>-2.8549295774647891</c:v>
                </c:pt>
                <c:pt idx="707">
                  <c:v>-2.8197183098591556</c:v>
                </c:pt>
                <c:pt idx="708">
                  <c:v>-2.7859154929577468</c:v>
                </c:pt>
                <c:pt idx="709">
                  <c:v>-2.7577464788732398</c:v>
                </c:pt>
                <c:pt idx="710">
                  <c:v>-2.7253521126760565</c:v>
                </c:pt>
                <c:pt idx="711">
                  <c:v>-2.6943661971830988</c:v>
                </c:pt>
                <c:pt idx="712">
                  <c:v>-2.6661971830985918</c:v>
                </c:pt>
                <c:pt idx="713">
                  <c:v>-2.6366197183098596</c:v>
                </c:pt>
                <c:pt idx="714">
                  <c:v>-2.6042253521126759</c:v>
                </c:pt>
                <c:pt idx="715">
                  <c:v>-2.5760563380281694</c:v>
                </c:pt>
                <c:pt idx="716">
                  <c:v>-2.5521126760563382</c:v>
                </c:pt>
                <c:pt idx="717">
                  <c:v>-2.5239436619718312</c:v>
                </c:pt>
                <c:pt idx="718">
                  <c:v>-2.4985915492957744</c:v>
                </c:pt>
                <c:pt idx="719">
                  <c:v>-2.471830985915493</c:v>
                </c:pt>
                <c:pt idx="720">
                  <c:v>-2.4450704225352116</c:v>
                </c:pt>
                <c:pt idx="721">
                  <c:v>-2.4211267605633804</c:v>
                </c:pt>
                <c:pt idx="722">
                  <c:v>-2.3971830985915492</c:v>
                </c:pt>
                <c:pt idx="723">
                  <c:v>-2.3718309859154929</c:v>
                </c:pt>
                <c:pt idx="724">
                  <c:v>-2.345070422535211</c:v>
                </c:pt>
                <c:pt idx="725">
                  <c:v>-2.3211267605633803</c:v>
                </c:pt>
                <c:pt idx="726">
                  <c:v>-2.2971830985915496</c:v>
                </c:pt>
                <c:pt idx="727">
                  <c:v>-2.2732394366197188</c:v>
                </c:pt>
                <c:pt idx="728">
                  <c:v>-2.2492957746478877</c:v>
                </c:pt>
                <c:pt idx="729">
                  <c:v>-2.2281690140845072</c:v>
                </c:pt>
                <c:pt idx="730">
                  <c:v>-2.2084507042253523</c:v>
                </c:pt>
                <c:pt idx="731">
                  <c:v>-2.1845070422535215</c:v>
                </c:pt>
                <c:pt idx="732">
                  <c:v>-2.1633802816901406</c:v>
                </c:pt>
                <c:pt idx="733">
                  <c:v>-2.1394366197183103</c:v>
                </c:pt>
                <c:pt idx="734">
                  <c:v>-2.1211267605633806</c:v>
                </c:pt>
                <c:pt idx="735">
                  <c:v>-2.098591549295775</c:v>
                </c:pt>
                <c:pt idx="736">
                  <c:v>-2.0774647887323945</c:v>
                </c:pt>
                <c:pt idx="737">
                  <c:v>-2.0507042253521131</c:v>
                </c:pt>
                <c:pt idx="738">
                  <c:v>-2.0338028169014088</c:v>
                </c:pt>
                <c:pt idx="739">
                  <c:v>-2.0112676056338032</c:v>
                </c:pt>
                <c:pt idx="740">
                  <c:v>-1.9943661971830988</c:v>
                </c:pt>
                <c:pt idx="741">
                  <c:v>-1.9718309859154932</c:v>
                </c:pt>
                <c:pt idx="742">
                  <c:v>-1.9492957746478874</c:v>
                </c:pt>
                <c:pt idx="743">
                  <c:v>-1.9281690140845071</c:v>
                </c:pt>
                <c:pt idx="744">
                  <c:v>-1.9112676056338032</c:v>
                </c:pt>
                <c:pt idx="745">
                  <c:v>-1.8929577464788736</c:v>
                </c:pt>
                <c:pt idx="746">
                  <c:v>-1.8718309859154934</c:v>
                </c:pt>
                <c:pt idx="747">
                  <c:v>-1.8507042253521127</c:v>
                </c:pt>
                <c:pt idx="748">
                  <c:v>-1.8323943661971831</c:v>
                </c:pt>
                <c:pt idx="749">
                  <c:v>-1.8140845070422535</c:v>
                </c:pt>
                <c:pt idx="750">
                  <c:v>-1.7957746478873242</c:v>
                </c:pt>
                <c:pt idx="751">
                  <c:v>-1.7760563380281691</c:v>
                </c:pt>
                <c:pt idx="752">
                  <c:v>-1.7563380281690142</c:v>
                </c:pt>
                <c:pt idx="753">
                  <c:v>-1.7366197183098593</c:v>
                </c:pt>
                <c:pt idx="754">
                  <c:v>-1.7211267605633802</c:v>
                </c:pt>
                <c:pt idx="755">
                  <c:v>-1.698591549295775</c:v>
                </c:pt>
                <c:pt idx="756">
                  <c:v>-1.6816901408450704</c:v>
                </c:pt>
                <c:pt idx="757">
                  <c:v>-1.6647887323943664</c:v>
                </c:pt>
                <c:pt idx="758">
                  <c:v>-1.6436619718309862</c:v>
                </c:pt>
                <c:pt idx="759">
                  <c:v>-1.623943661971831</c:v>
                </c:pt>
                <c:pt idx="760">
                  <c:v>-1.6084507042253524</c:v>
                </c:pt>
                <c:pt idx="761">
                  <c:v>-1.5887323943661973</c:v>
                </c:pt>
                <c:pt idx="762">
                  <c:v>-1.5718309859154929</c:v>
                </c:pt>
                <c:pt idx="763">
                  <c:v>-1.5507042253521128</c:v>
                </c:pt>
                <c:pt idx="764">
                  <c:v>-1.5323943661971831</c:v>
                </c:pt>
                <c:pt idx="765">
                  <c:v>-1.5183098591549296</c:v>
                </c:pt>
                <c:pt idx="766">
                  <c:v>-1.4971830985915495</c:v>
                </c:pt>
                <c:pt idx="767">
                  <c:v>-1.4788732394366197</c:v>
                </c:pt>
                <c:pt idx="768">
                  <c:v>-1.4619718309859158</c:v>
                </c:pt>
                <c:pt idx="769">
                  <c:v>-1.4450704225352116</c:v>
                </c:pt>
                <c:pt idx="770">
                  <c:v>-1.4267605633802818</c:v>
                </c:pt>
                <c:pt idx="771">
                  <c:v>-1.4077464788732397</c:v>
                </c:pt>
                <c:pt idx="772">
                  <c:v>-1.3887323943661971</c:v>
                </c:pt>
                <c:pt idx="773">
                  <c:v>-1.3709859154929578</c:v>
                </c:pt>
                <c:pt idx="774">
                  <c:v>-1.354507042253521</c:v>
                </c:pt>
                <c:pt idx="775">
                  <c:v>-1.3361971830985917</c:v>
                </c:pt>
                <c:pt idx="776">
                  <c:v>-1.3154929577464789</c:v>
                </c:pt>
                <c:pt idx="777">
                  <c:v>-1.3007042253521128</c:v>
                </c:pt>
                <c:pt idx="778">
                  <c:v>-1.2835211267605635</c:v>
                </c:pt>
                <c:pt idx="779">
                  <c:v>-1.2638028169014084</c:v>
                </c:pt>
                <c:pt idx="780">
                  <c:v>-1.2471830985915493</c:v>
                </c:pt>
                <c:pt idx="781">
                  <c:v>-1.2278873239436623</c:v>
                </c:pt>
                <c:pt idx="782">
                  <c:v>-1.2101408450704227</c:v>
                </c:pt>
                <c:pt idx="783">
                  <c:v>-1.1892957746478872</c:v>
                </c:pt>
                <c:pt idx="784">
                  <c:v>-1.1701408450704227</c:v>
                </c:pt>
                <c:pt idx="785">
                  <c:v>-1.1523943661971832</c:v>
                </c:pt>
                <c:pt idx="786">
                  <c:v>-1.1380281690140845</c:v>
                </c:pt>
                <c:pt idx="787">
                  <c:v>-1.1170422535211268</c:v>
                </c:pt>
                <c:pt idx="788">
                  <c:v>-1.0985915492957747</c:v>
                </c:pt>
                <c:pt idx="789">
                  <c:v>-1.0785915492957747</c:v>
                </c:pt>
                <c:pt idx="790">
                  <c:v>-1.0612676056338028</c:v>
                </c:pt>
                <c:pt idx="791">
                  <c:v>-1.0421126760563382</c:v>
                </c:pt>
                <c:pt idx="792">
                  <c:v>-1.0273239436619719</c:v>
                </c:pt>
                <c:pt idx="793">
                  <c:v>-1.0059154929577465</c:v>
                </c:pt>
                <c:pt idx="794">
                  <c:v>-0.98450704225352126</c:v>
                </c:pt>
                <c:pt idx="795">
                  <c:v>-0.96718309859154949</c:v>
                </c:pt>
                <c:pt idx="796">
                  <c:v>-0.94633802816901413</c:v>
                </c:pt>
                <c:pt idx="797">
                  <c:v>-0.92887323943661992</c:v>
                </c:pt>
                <c:pt idx="798">
                  <c:v>-0.90591549295774654</c:v>
                </c:pt>
                <c:pt idx="799">
                  <c:v>-0.88887323943661978</c:v>
                </c:pt>
                <c:pt idx="800">
                  <c:v>-0.86450704225352115</c:v>
                </c:pt>
                <c:pt idx="801">
                  <c:v>-0.84971830985915497</c:v>
                </c:pt>
                <c:pt idx="802">
                  <c:v>-0.82957746478873251</c:v>
                </c:pt>
                <c:pt idx="803">
                  <c:v>-0.80661971830985923</c:v>
                </c:pt>
                <c:pt idx="804">
                  <c:v>-0.78394366197183096</c:v>
                </c:pt>
                <c:pt idx="805">
                  <c:v>-0.76704225352112687</c:v>
                </c:pt>
                <c:pt idx="806">
                  <c:v>-0.75056338028169023</c:v>
                </c:pt>
                <c:pt idx="807">
                  <c:v>-0.72394366197183102</c:v>
                </c:pt>
                <c:pt idx="808">
                  <c:v>-0.70154929577464797</c:v>
                </c:pt>
                <c:pt idx="809">
                  <c:v>-0.68380281690140854</c:v>
                </c:pt>
                <c:pt idx="810">
                  <c:v>-0.657605633802817</c:v>
                </c:pt>
                <c:pt idx="811">
                  <c:v>-0.63549295774647896</c:v>
                </c:pt>
                <c:pt idx="812">
                  <c:v>-0.61422535211267604</c:v>
                </c:pt>
                <c:pt idx="813">
                  <c:v>-0.59098591549295776</c:v>
                </c:pt>
                <c:pt idx="814">
                  <c:v>-0.57943661971830995</c:v>
                </c:pt>
                <c:pt idx="815">
                  <c:v>-0.54901408450704237</c:v>
                </c:pt>
                <c:pt idx="816">
                  <c:v>-0.52295774647887339</c:v>
                </c:pt>
                <c:pt idx="817">
                  <c:v>-0.50239436619718314</c:v>
                </c:pt>
                <c:pt idx="818">
                  <c:v>-0.48183098591549295</c:v>
                </c:pt>
                <c:pt idx="819">
                  <c:v>-0.45338028169014083</c:v>
                </c:pt>
                <c:pt idx="820">
                  <c:v>-0.42830985915492958</c:v>
                </c:pt>
                <c:pt idx="821">
                  <c:v>-0.40563380281690142</c:v>
                </c:pt>
                <c:pt idx="822">
                  <c:v>-0.38183098591549297</c:v>
                </c:pt>
                <c:pt idx="823">
                  <c:v>-0.35000000000000003</c:v>
                </c:pt>
                <c:pt idx="824">
                  <c:v>-0.33253521126760571</c:v>
                </c:pt>
                <c:pt idx="825">
                  <c:v>-0.30098591549295778</c:v>
                </c:pt>
                <c:pt idx="826">
                  <c:v>-0.27366197183098595</c:v>
                </c:pt>
                <c:pt idx="827">
                  <c:v>-0.24943661971830988</c:v>
                </c:pt>
                <c:pt idx="828">
                  <c:v>-0.22169014084507044</c:v>
                </c:pt>
                <c:pt idx="829">
                  <c:v>-0.18366197183098593</c:v>
                </c:pt>
                <c:pt idx="830">
                  <c:v>-0.1556338028169014</c:v>
                </c:pt>
                <c:pt idx="831">
                  <c:v>-0.14022535211267606</c:v>
                </c:pt>
                <c:pt idx="832">
                  <c:v>-0.10453521126760565</c:v>
                </c:pt>
                <c:pt idx="833">
                  <c:v>-7.5014084507042264E-2</c:v>
                </c:pt>
                <c:pt idx="834">
                  <c:v>-4.2830985915492968E-2</c:v>
                </c:pt>
                <c:pt idx="835">
                  <c:v>-6.3577464788732406E-3</c:v>
                </c:pt>
                <c:pt idx="836">
                  <c:v>1.6422535211267606E-2</c:v>
                </c:pt>
                <c:pt idx="837">
                  <c:v>4.8000000000000001E-2</c:v>
                </c:pt>
                <c:pt idx="838">
                  <c:v>7.9464788732394376E-2</c:v>
                </c:pt>
                <c:pt idx="839">
                  <c:v>0.1190704225352113</c:v>
                </c:pt>
                <c:pt idx="840">
                  <c:v>0.1563380281690141</c:v>
                </c:pt>
                <c:pt idx="841">
                  <c:v>0.18802816901408453</c:v>
                </c:pt>
                <c:pt idx="842">
                  <c:v>0.22352112676056338</c:v>
                </c:pt>
                <c:pt idx="843">
                  <c:v>0.26436619718309862</c:v>
                </c:pt>
                <c:pt idx="844">
                  <c:v>0.29408450704225353</c:v>
                </c:pt>
                <c:pt idx="845">
                  <c:v>0.33563380281690147</c:v>
                </c:pt>
                <c:pt idx="846">
                  <c:v>0.37295774647887325</c:v>
                </c:pt>
                <c:pt idx="847">
                  <c:v>0.41718309859154934</c:v>
                </c:pt>
                <c:pt idx="848">
                  <c:v>0.46056338028169019</c:v>
                </c:pt>
                <c:pt idx="849">
                  <c:v>0.50915492957746489</c:v>
                </c:pt>
                <c:pt idx="850">
                  <c:v>0.54619718309859167</c:v>
                </c:pt>
                <c:pt idx="851">
                  <c:v>0.60211267605633811</c:v>
                </c:pt>
                <c:pt idx="852">
                  <c:v>0.64197183098591559</c:v>
                </c:pt>
                <c:pt idx="853">
                  <c:v>0.66112676056338038</c:v>
                </c:pt>
                <c:pt idx="854">
                  <c:v>0.71464788732394369</c:v>
                </c:pt>
                <c:pt idx="855">
                  <c:v>0.76309859154929582</c:v>
                </c:pt>
                <c:pt idx="856">
                  <c:v>0.80887323943661982</c:v>
                </c:pt>
                <c:pt idx="857">
                  <c:v>0.87647887323943663</c:v>
                </c:pt>
                <c:pt idx="858">
                  <c:v>0.92295774647887341</c:v>
                </c:pt>
                <c:pt idx="859">
                  <c:v>0.97830985915492974</c:v>
                </c:pt>
                <c:pt idx="860">
                  <c:v>1.0371830985915493</c:v>
                </c:pt>
                <c:pt idx="861">
                  <c:v>1.0783098591549296</c:v>
                </c:pt>
                <c:pt idx="862">
                  <c:v>1.1256338028169015</c:v>
                </c:pt>
                <c:pt idx="863">
                  <c:v>1.1963380281690141</c:v>
                </c:pt>
                <c:pt idx="864">
                  <c:v>1.2522535211267605</c:v>
                </c:pt>
                <c:pt idx="865">
                  <c:v>1.3160563380281691</c:v>
                </c:pt>
                <c:pt idx="866">
                  <c:v>1.3519718309859157</c:v>
                </c:pt>
                <c:pt idx="867">
                  <c:v>1.4394366197183099</c:v>
                </c:pt>
                <c:pt idx="868">
                  <c:v>1.5436619718309861</c:v>
                </c:pt>
                <c:pt idx="869">
                  <c:v>1.5535211267605635</c:v>
                </c:pt>
                <c:pt idx="870">
                  <c:v>1.6323943661971834</c:v>
                </c:pt>
                <c:pt idx="871">
                  <c:v>1.7323943661971832</c:v>
                </c:pt>
                <c:pt idx="872">
                  <c:v>1.7887323943661975</c:v>
                </c:pt>
                <c:pt idx="873">
                  <c:v>1.8676056338028171</c:v>
                </c:pt>
                <c:pt idx="874">
                  <c:v>1.9492957746478874</c:v>
                </c:pt>
                <c:pt idx="875">
                  <c:v>2.0056338028169014</c:v>
                </c:pt>
                <c:pt idx="876">
                  <c:v>2.0549295774647889</c:v>
                </c:pt>
                <c:pt idx="877">
                  <c:v>2.1464788732394364</c:v>
                </c:pt>
                <c:pt idx="878">
                  <c:v>2.2338028169014086</c:v>
                </c:pt>
                <c:pt idx="879">
                  <c:v>2.3098591549295779</c:v>
                </c:pt>
                <c:pt idx="880">
                  <c:v>2.4084507042253525</c:v>
                </c:pt>
                <c:pt idx="881">
                  <c:v>2.4774647887323944</c:v>
                </c:pt>
                <c:pt idx="882">
                  <c:v>2.563380281690141</c:v>
                </c:pt>
                <c:pt idx="883">
                  <c:v>2.6718309859154932</c:v>
                </c:pt>
                <c:pt idx="884">
                  <c:v>2.7985915492957747</c:v>
                </c:pt>
                <c:pt idx="885">
                  <c:v>2.8859154929577469</c:v>
                </c:pt>
                <c:pt idx="886">
                  <c:v>2.9478873239436623</c:v>
                </c:pt>
                <c:pt idx="887">
                  <c:v>3.0183098591549302</c:v>
                </c:pt>
                <c:pt idx="888">
                  <c:v>3.1591549295774652</c:v>
                </c:pt>
                <c:pt idx="889">
                  <c:v>3.2802816901408454</c:v>
                </c:pt>
                <c:pt idx="890">
                  <c:v>3.3704225352112678</c:v>
                </c:pt>
                <c:pt idx="891">
                  <c:v>3.5070422535211274</c:v>
                </c:pt>
                <c:pt idx="892">
                  <c:v>3.5563380281690145</c:v>
                </c:pt>
                <c:pt idx="893">
                  <c:v>3.6788732394366197</c:v>
                </c:pt>
                <c:pt idx="894">
                  <c:v>3.8549295774647891</c:v>
                </c:pt>
                <c:pt idx="895">
                  <c:v>3.9633802816901418</c:v>
                </c:pt>
                <c:pt idx="896">
                  <c:v>4.0394366197183098</c:v>
                </c:pt>
                <c:pt idx="897">
                  <c:v>4.1901408450704229</c:v>
                </c:pt>
                <c:pt idx="898">
                  <c:v>4.3281690140845077</c:v>
                </c:pt>
                <c:pt idx="899">
                  <c:v>4.5028169014084511</c:v>
                </c:pt>
                <c:pt idx="900">
                  <c:v>4.8704225352112678</c:v>
                </c:pt>
                <c:pt idx="901">
                  <c:v>4.8478873239436622</c:v>
                </c:pt>
                <c:pt idx="902">
                  <c:v>4.8718309859154934</c:v>
                </c:pt>
                <c:pt idx="903">
                  <c:v>4.9971830985915489</c:v>
                </c:pt>
                <c:pt idx="904">
                  <c:v>5.1605633802816904</c:v>
                </c:pt>
                <c:pt idx="905">
                  <c:v>5.3098591549295779</c:v>
                </c:pt>
                <c:pt idx="906">
                  <c:v>5.4478873239436618</c:v>
                </c:pt>
                <c:pt idx="907">
                  <c:v>5.5676056338028168</c:v>
                </c:pt>
                <c:pt idx="908">
                  <c:v>5.725352112676056</c:v>
                </c:pt>
                <c:pt idx="909">
                  <c:v>5.852112676056338</c:v>
                </c:pt>
                <c:pt idx="910">
                  <c:v>6.0605633802816898</c:v>
                </c:pt>
                <c:pt idx="911">
                  <c:v>6.2154929577464797</c:v>
                </c:pt>
                <c:pt idx="912">
                  <c:v>6.4</c:v>
                </c:pt>
                <c:pt idx="913">
                  <c:v>6.5338028169014093</c:v>
                </c:pt>
                <c:pt idx="914">
                  <c:v>6.7408450704225356</c:v>
                </c:pt>
                <c:pt idx="915">
                  <c:v>6.9098591549295785</c:v>
                </c:pt>
                <c:pt idx="916">
                  <c:v>7.0521126760563391</c:v>
                </c:pt>
                <c:pt idx="917">
                  <c:v>7.1690140845070429</c:v>
                </c:pt>
                <c:pt idx="918">
                  <c:v>7.3760563380281692</c:v>
                </c:pt>
                <c:pt idx="919">
                  <c:v>7.5239436619718321</c:v>
                </c:pt>
                <c:pt idx="920">
                  <c:v>7.7774647887323951</c:v>
                </c:pt>
                <c:pt idx="921">
                  <c:v>7.946478873239438</c:v>
                </c:pt>
                <c:pt idx="922">
                  <c:v>8.1605633802816904</c:v>
                </c:pt>
                <c:pt idx="923">
                  <c:v>8.3929577464788743</c:v>
                </c:pt>
                <c:pt idx="924">
                  <c:v>8.4464788732394354</c:v>
                </c:pt>
                <c:pt idx="925">
                  <c:v>8.7323943661971839</c:v>
                </c:pt>
                <c:pt idx="926">
                  <c:v>8.9732394366197195</c:v>
                </c:pt>
                <c:pt idx="927">
                  <c:v>9.1338028169014081</c:v>
                </c:pt>
                <c:pt idx="928">
                  <c:v>9.3535211267605654</c:v>
                </c:pt>
                <c:pt idx="929">
                  <c:v>9.6338028169014098</c:v>
                </c:pt>
                <c:pt idx="930">
                  <c:v>9.795774647887324</c:v>
                </c:pt>
                <c:pt idx="931">
                  <c:v>9.9408450704225366</c:v>
                </c:pt>
                <c:pt idx="932">
                  <c:v>10.209859154929578</c:v>
                </c:pt>
                <c:pt idx="933">
                  <c:v>10.47887323943662</c:v>
                </c:pt>
                <c:pt idx="934">
                  <c:v>10.607042253521128</c:v>
                </c:pt>
                <c:pt idx="935">
                  <c:v>10.87887323943662</c:v>
                </c:pt>
                <c:pt idx="936">
                  <c:v>11.170422535211269</c:v>
                </c:pt>
                <c:pt idx="937">
                  <c:v>11.397183098591551</c:v>
                </c:pt>
                <c:pt idx="938">
                  <c:v>11.560563380281693</c:v>
                </c:pt>
                <c:pt idx="939">
                  <c:v>11.904225352112677</c:v>
                </c:pt>
                <c:pt idx="940">
                  <c:v>12.138028169014085</c:v>
                </c:pt>
                <c:pt idx="941">
                  <c:v>12.21830985915493</c:v>
                </c:pt>
                <c:pt idx="942">
                  <c:v>12.423943661971832</c:v>
                </c:pt>
                <c:pt idx="943">
                  <c:v>12.630985915492959</c:v>
                </c:pt>
                <c:pt idx="944">
                  <c:v>12.973239436619718</c:v>
                </c:pt>
                <c:pt idx="945">
                  <c:v>13.257746478873241</c:v>
                </c:pt>
                <c:pt idx="946">
                  <c:v>13.469014084507045</c:v>
                </c:pt>
                <c:pt idx="947">
                  <c:v>13.661971830985918</c:v>
                </c:pt>
                <c:pt idx="948">
                  <c:v>13.897183098591551</c:v>
                </c:pt>
                <c:pt idx="949">
                  <c:v>14.19718309859155</c:v>
                </c:pt>
                <c:pt idx="950">
                  <c:v>14.492957746478874</c:v>
                </c:pt>
                <c:pt idx="951">
                  <c:v>14.830985915492958</c:v>
                </c:pt>
                <c:pt idx="952">
                  <c:v>15.070422535211266</c:v>
                </c:pt>
                <c:pt idx="953">
                  <c:v>15.253521126760564</c:v>
                </c:pt>
                <c:pt idx="954">
                  <c:v>15.366197183098592</c:v>
                </c:pt>
                <c:pt idx="955">
                  <c:v>15.788732394366198</c:v>
                </c:pt>
                <c:pt idx="956">
                  <c:v>16.042253521126764</c:v>
                </c:pt>
                <c:pt idx="957">
                  <c:v>16.35211267605634</c:v>
                </c:pt>
                <c:pt idx="958">
                  <c:v>16.591549295774648</c:v>
                </c:pt>
                <c:pt idx="959">
                  <c:v>16.718309859154932</c:v>
                </c:pt>
                <c:pt idx="960">
                  <c:v>17.154929577464792</c:v>
                </c:pt>
                <c:pt idx="961">
                  <c:v>17.507042253521131</c:v>
                </c:pt>
                <c:pt idx="962">
                  <c:v>17.52112676056338</c:v>
                </c:pt>
                <c:pt idx="963">
                  <c:v>17.83098591549296</c:v>
                </c:pt>
                <c:pt idx="964">
                  <c:v>18.014084507042252</c:v>
                </c:pt>
                <c:pt idx="965">
                  <c:v>18.535211267605636</c:v>
                </c:pt>
                <c:pt idx="966">
                  <c:v>18.732394366197187</c:v>
                </c:pt>
                <c:pt idx="967">
                  <c:v>19</c:v>
                </c:pt>
                <c:pt idx="968">
                  <c:v>19.22535211267606</c:v>
                </c:pt>
                <c:pt idx="969">
                  <c:v>19.647887323943664</c:v>
                </c:pt>
                <c:pt idx="970">
                  <c:v>19.816901408450708</c:v>
                </c:pt>
                <c:pt idx="971">
                  <c:v>20.154929577464788</c:v>
                </c:pt>
                <c:pt idx="972">
                  <c:v>20.436619718309863</c:v>
                </c:pt>
                <c:pt idx="973">
                  <c:v>20.690140845070424</c:v>
                </c:pt>
                <c:pt idx="974">
                  <c:v>21.028169014084508</c:v>
                </c:pt>
                <c:pt idx="975">
                  <c:v>21.211267605633804</c:v>
                </c:pt>
                <c:pt idx="976">
                  <c:v>21.521126760563384</c:v>
                </c:pt>
                <c:pt idx="977">
                  <c:v>21.760563380281692</c:v>
                </c:pt>
                <c:pt idx="978">
                  <c:v>22.112676056338032</c:v>
                </c:pt>
                <c:pt idx="979">
                  <c:v>22.30985915492958</c:v>
                </c:pt>
                <c:pt idx="980">
                  <c:v>22.661971830985916</c:v>
                </c:pt>
                <c:pt idx="981">
                  <c:v>22.985915492957748</c:v>
                </c:pt>
                <c:pt idx="982">
                  <c:v>23.169014084507044</c:v>
                </c:pt>
                <c:pt idx="983">
                  <c:v>23.338028169014088</c:v>
                </c:pt>
                <c:pt idx="984">
                  <c:v>23.74647887323944</c:v>
                </c:pt>
                <c:pt idx="985">
                  <c:v>23.887323943661972</c:v>
                </c:pt>
                <c:pt idx="986">
                  <c:v>24.169014084507044</c:v>
                </c:pt>
                <c:pt idx="987">
                  <c:v>24.507042253521128</c:v>
                </c:pt>
                <c:pt idx="988">
                  <c:v>24.816901408450708</c:v>
                </c:pt>
                <c:pt idx="989">
                  <c:v>24.957746478873243</c:v>
                </c:pt>
                <c:pt idx="990">
                  <c:v>25.056338028169019</c:v>
                </c:pt>
                <c:pt idx="991">
                  <c:v>25.366197183098592</c:v>
                </c:pt>
                <c:pt idx="992">
                  <c:v>25.577464788732396</c:v>
                </c:pt>
                <c:pt idx="993">
                  <c:v>25.971830985915496</c:v>
                </c:pt>
                <c:pt idx="994">
                  <c:v>26.253521126760567</c:v>
                </c:pt>
                <c:pt idx="995">
                  <c:v>26.366197183098596</c:v>
                </c:pt>
                <c:pt idx="996">
                  <c:v>26.732394366197187</c:v>
                </c:pt>
                <c:pt idx="997">
                  <c:v>26.957746478873236</c:v>
                </c:pt>
                <c:pt idx="998">
                  <c:v>27.281690140845072</c:v>
                </c:pt>
                <c:pt idx="999">
                  <c:v>27.239436619718312</c:v>
                </c:pt>
                <c:pt idx="1000">
                  <c:v>27.52112676056338</c:v>
                </c:pt>
                <c:pt idx="1001">
                  <c:v>27.633802816901412</c:v>
                </c:pt>
                <c:pt idx="1002">
                  <c:v>27.985915492957751</c:v>
                </c:pt>
                <c:pt idx="1003">
                  <c:v>28.197183098591555</c:v>
                </c:pt>
                <c:pt idx="1004">
                  <c:v>28.22535211267606</c:v>
                </c:pt>
                <c:pt idx="1005">
                  <c:v>28.323943661971828</c:v>
                </c:pt>
                <c:pt idx="1006">
                  <c:v>28.577464788732396</c:v>
                </c:pt>
                <c:pt idx="1007">
                  <c:v>28.830985915492963</c:v>
                </c:pt>
                <c:pt idx="1008">
                  <c:v>28.802816901408452</c:v>
                </c:pt>
                <c:pt idx="1009">
                  <c:v>28.971830985915496</c:v>
                </c:pt>
                <c:pt idx="1010">
                  <c:v>29.140845070422536</c:v>
                </c:pt>
                <c:pt idx="1011">
                  <c:v>29.169014084507047</c:v>
                </c:pt>
                <c:pt idx="1012">
                  <c:v>29.394366197183103</c:v>
                </c:pt>
                <c:pt idx="1013">
                  <c:v>29.408450704225356</c:v>
                </c:pt>
                <c:pt idx="1014">
                  <c:v>29.521126760563384</c:v>
                </c:pt>
                <c:pt idx="1015">
                  <c:v>29.633802816901412</c:v>
                </c:pt>
                <c:pt idx="1016">
                  <c:v>29.647887323943664</c:v>
                </c:pt>
                <c:pt idx="1017">
                  <c:v>29.957746478873243</c:v>
                </c:pt>
                <c:pt idx="1018">
                  <c:v>29.901408450704224</c:v>
                </c:pt>
                <c:pt idx="1019">
                  <c:v>29.732394366197187</c:v>
                </c:pt>
                <c:pt idx="1020">
                  <c:v>29.929577464788736</c:v>
                </c:pt>
                <c:pt idx="1021">
                  <c:v>29.915492957746483</c:v>
                </c:pt>
                <c:pt idx="1022">
                  <c:v>29.816901408450708</c:v>
                </c:pt>
                <c:pt idx="1023">
                  <c:v>29.985915492957748</c:v>
                </c:pt>
                <c:pt idx="1024">
                  <c:v>29.929577464788736</c:v>
                </c:pt>
                <c:pt idx="1025">
                  <c:v>29.943661971830988</c:v>
                </c:pt>
                <c:pt idx="1026">
                  <c:v>30.028169014084511</c:v>
                </c:pt>
                <c:pt idx="1027">
                  <c:v>29.901408450704224</c:v>
                </c:pt>
                <c:pt idx="1028">
                  <c:v>30.014084507042259</c:v>
                </c:pt>
                <c:pt idx="1029">
                  <c:v>29.845070422535212</c:v>
                </c:pt>
                <c:pt idx="1030">
                  <c:v>29.816901408450708</c:v>
                </c:pt>
                <c:pt idx="1031">
                  <c:v>29.633802816901412</c:v>
                </c:pt>
                <c:pt idx="1032">
                  <c:v>29.549295774647888</c:v>
                </c:pt>
                <c:pt idx="1033">
                  <c:v>29.521126760563384</c:v>
                </c:pt>
                <c:pt idx="1034">
                  <c:v>29.43661971830986</c:v>
                </c:pt>
                <c:pt idx="1035">
                  <c:v>29.30985915492958</c:v>
                </c:pt>
                <c:pt idx="1036">
                  <c:v>29.225352112676063</c:v>
                </c:pt>
                <c:pt idx="1037">
                  <c:v>28.971830985915496</c:v>
                </c:pt>
                <c:pt idx="1038">
                  <c:v>28.859154929577471</c:v>
                </c:pt>
                <c:pt idx="1039">
                  <c:v>28.732394366197187</c:v>
                </c:pt>
                <c:pt idx="1040">
                  <c:v>28.535211267605639</c:v>
                </c:pt>
                <c:pt idx="1041">
                  <c:v>28.47887323943662</c:v>
                </c:pt>
                <c:pt idx="1042">
                  <c:v>28.338028169014088</c:v>
                </c:pt>
                <c:pt idx="1043">
                  <c:v>28.197183098591555</c:v>
                </c:pt>
                <c:pt idx="1044">
                  <c:v>28.056338028169019</c:v>
                </c:pt>
                <c:pt idx="1045">
                  <c:v>27.830985915492956</c:v>
                </c:pt>
                <c:pt idx="1046">
                  <c:v>27.591549295774648</c:v>
                </c:pt>
                <c:pt idx="1047">
                  <c:v>27.492957746478879</c:v>
                </c:pt>
                <c:pt idx="1048">
                  <c:v>27.30985915492958</c:v>
                </c:pt>
                <c:pt idx="1049">
                  <c:v>27.070422535211268</c:v>
                </c:pt>
                <c:pt idx="1050">
                  <c:v>26.901408450704228</c:v>
                </c:pt>
                <c:pt idx="1051">
                  <c:v>26.774647887323948</c:v>
                </c:pt>
                <c:pt idx="1052">
                  <c:v>26.521126760563384</c:v>
                </c:pt>
                <c:pt idx="1053">
                  <c:v>26.323943661971832</c:v>
                </c:pt>
                <c:pt idx="1054">
                  <c:v>26.140845070422539</c:v>
                </c:pt>
                <c:pt idx="1055">
                  <c:v>26.042253521126764</c:v>
                </c:pt>
                <c:pt idx="1056">
                  <c:v>25.661971830985919</c:v>
                </c:pt>
                <c:pt idx="1057">
                  <c:v>25.549295774647888</c:v>
                </c:pt>
                <c:pt idx="1058">
                  <c:v>25.338028169014088</c:v>
                </c:pt>
                <c:pt idx="1059">
                  <c:v>25.126760563380284</c:v>
                </c:pt>
                <c:pt idx="1060">
                  <c:v>25.028169014084511</c:v>
                </c:pt>
                <c:pt idx="1061">
                  <c:v>24.774647887323948</c:v>
                </c:pt>
                <c:pt idx="1062">
                  <c:v>24.52112676056338</c:v>
                </c:pt>
                <c:pt idx="1063">
                  <c:v>24.366197183098592</c:v>
                </c:pt>
                <c:pt idx="1064">
                  <c:v>24.140845070422536</c:v>
                </c:pt>
                <c:pt idx="1065">
                  <c:v>23.929577464788732</c:v>
                </c:pt>
                <c:pt idx="1066">
                  <c:v>23.760563380281688</c:v>
                </c:pt>
                <c:pt idx="1067">
                  <c:v>23.591549295774652</c:v>
                </c:pt>
                <c:pt idx="1068">
                  <c:v>23.366197183098592</c:v>
                </c:pt>
                <c:pt idx="1069">
                  <c:v>23.197183098591552</c:v>
                </c:pt>
                <c:pt idx="1070">
                  <c:v>22.971830985915496</c:v>
                </c:pt>
                <c:pt idx="1071">
                  <c:v>22.7887323943662</c:v>
                </c:pt>
                <c:pt idx="1072">
                  <c:v>22.563380281690144</c:v>
                </c:pt>
                <c:pt idx="1073">
                  <c:v>22.450704225352112</c:v>
                </c:pt>
                <c:pt idx="1074">
                  <c:v>22.26760563380282</c:v>
                </c:pt>
                <c:pt idx="1075">
                  <c:v>22.056338028169012</c:v>
                </c:pt>
                <c:pt idx="1076">
                  <c:v>21.87323943661972</c:v>
                </c:pt>
                <c:pt idx="1077">
                  <c:v>21.704225352112676</c:v>
                </c:pt>
                <c:pt idx="1078">
                  <c:v>21.549295774647888</c:v>
                </c:pt>
                <c:pt idx="1079">
                  <c:v>21.338028169014084</c:v>
                </c:pt>
                <c:pt idx="1080">
                  <c:v>21.154929577464792</c:v>
                </c:pt>
                <c:pt idx="1081">
                  <c:v>21.042253521126764</c:v>
                </c:pt>
                <c:pt idx="1082">
                  <c:v>20.845070422535212</c:v>
                </c:pt>
                <c:pt idx="1083">
                  <c:v>20.676056338028172</c:v>
                </c:pt>
                <c:pt idx="1084">
                  <c:v>20.535211267605636</c:v>
                </c:pt>
                <c:pt idx="1085">
                  <c:v>20.380281690140848</c:v>
                </c:pt>
                <c:pt idx="1086">
                  <c:v>20.22535211267606</c:v>
                </c:pt>
                <c:pt idx="1087">
                  <c:v>20.042253521126764</c:v>
                </c:pt>
                <c:pt idx="1088">
                  <c:v>19.887323943661972</c:v>
                </c:pt>
                <c:pt idx="1089">
                  <c:v>19.7887323943662</c:v>
                </c:pt>
                <c:pt idx="1090">
                  <c:v>19.619718309859156</c:v>
                </c:pt>
                <c:pt idx="1091">
                  <c:v>19.464788732394371</c:v>
                </c:pt>
                <c:pt idx="1092">
                  <c:v>19.30985915492958</c:v>
                </c:pt>
                <c:pt idx="1093">
                  <c:v>19.1830985915493</c:v>
                </c:pt>
                <c:pt idx="1094">
                  <c:v>19.028169014084508</c:v>
                </c:pt>
                <c:pt idx="1095">
                  <c:v>18.915492957746483</c:v>
                </c:pt>
                <c:pt idx="1096">
                  <c:v>18.802816901408452</c:v>
                </c:pt>
                <c:pt idx="1097">
                  <c:v>18.661971830985916</c:v>
                </c:pt>
                <c:pt idx="1098">
                  <c:v>18.492957746478876</c:v>
                </c:pt>
                <c:pt idx="1099">
                  <c:v>18.3943661971831</c:v>
                </c:pt>
                <c:pt idx="1100">
                  <c:v>18.267605633802816</c:v>
                </c:pt>
                <c:pt idx="1101">
                  <c:v>18.126760563380284</c:v>
                </c:pt>
                <c:pt idx="1102">
                  <c:v>18.028169014084508</c:v>
                </c:pt>
                <c:pt idx="1103">
                  <c:v>17.887323943661972</c:v>
                </c:pt>
                <c:pt idx="1104">
                  <c:v>17.760563380281692</c:v>
                </c:pt>
                <c:pt idx="1105">
                  <c:v>17.647887323943664</c:v>
                </c:pt>
                <c:pt idx="1106">
                  <c:v>17.535211267605632</c:v>
                </c:pt>
                <c:pt idx="1107">
                  <c:v>17.43661971830986</c:v>
                </c:pt>
                <c:pt idx="1108">
                  <c:v>17.338028169014084</c:v>
                </c:pt>
                <c:pt idx="1109">
                  <c:v>17.197183098591552</c:v>
                </c:pt>
                <c:pt idx="1110">
                  <c:v>17.112676056338032</c:v>
                </c:pt>
                <c:pt idx="1111">
                  <c:v>17.000000000000004</c:v>
                </c:pt>
                <c:pt idx="1112">
                  <c:v>16.87323943661972</c:v>
                </c:pt>
                <c:pt idx="1113">
                  <c:v>16.7887323943662</c:v>
                </c:pt>
                <c:pt idx="1114">
                  <c:v>16.690140845070424</c:v>
                </c:pt>
                <c:pt idx="1115">
                  <c:v>16.591549295774648</c:v>
                </c:pt>
                <c:pt idx="1116">
                  <c:v>16.47887323943662</c:v>
                </c:pt>
                <c:pt idx="1117">
                  <c:v>16.366197183098596</c:v>
                </c:pt>
                <c:pt idx="1118">
                  <c:v>16.295774647887328</c:v>
                </c:pt>
                <c:pt idx="1119">
                  <c:v>16.211267605633804</c:v>
                </c:pt>
                <c:pt idx="1120">
                  <c:v>16.112676056338028</c:v>
                </c:pt>
                <c:pt idx="1121">
                  <c:v>16.014084507042256</c:v>
                </c:pt>
                <c:pt idx="1122">
                  <c:v>15.915492957746478</c:v>
                </c:pt>
                <c:pt idx="1123">
                  <c:v>15.845070422535212</c:v>
                </c:pt>
                <c:pt idx="1124">
                  <c:v>15.760563380281692</c:v>
                </c:pt>
                <c:pt idx="1125">
                  <c:v>15.67605633802817</c:v>
                </c:pt>
                <c:pt idx="1126">
                  <c:v>15.577464788732398</c:v>
                </c:pt>
                <c:pt idx="1127">
                  <c:v>15.507042253521128</c:v>
                </c:pt>
                <c:pt idx="1128">
                  <c:v>15.3943661971831</c:v>
                </c:pt>
                <c:pt idx="1129">
                  <c:v>15.323943661971834</c:v>
                </c:pt>
                <c:pt idx="1130">
                  <c:v>15.225352112676058</c:v>
                </c:pt>
                <c:pt idx="1131">
                  <c:v>15.169014084507044</c:v>
                </c:pt>
                <c:pt idx="1132">
                  <c:v>15.084507042253522</c:v>
                </c:pt>
                <c:pt idx="1133">
                  <c:v>15</c:v>
                </c:pt>
                <c:pt idx="1134">
                  <c:v>14.91549295774648</c:v>
                </c:pt>
                <c:pt idx="1135">
                  <c:v>14.845070422535214</c:v>
                </c:pt>
                <c:pt idx="1136">
                  <c:v>14.774647887323944</c:v>
                </c:pt>
                <c:pt idx="1137">
                  <c:v>14.71830985915493</c:v>
                </c:pt>
                <c:pt idx="1138">
                  <c:v>14.633802816901408</c:v>
                </c:pt>
                <c:pt idx="1139">
                  <c:v>14.563380281690142</c:v>
                </c:pt>
                <c:pt idx="1140">
                  <c:v>14.507042253521128</c:v>
                </c:pt>
                <c:pt idx="1141">
                  <c:v>14.422535211267608</c:v>
                </c:pt>
                <c:pt idx="1142">
                  <c:v>14.338028169014086</c:v>
                </c:pt>
                <c:pt idx="1143">
                  <c:v>14.281690140845072</c:v>
                </c:pt>
                <c:pt idx="1144">
                  <c:v>14.225352112676058</c:v>
                </c:pt>
                <c:pt idx="1145">
                  <c:v>14.154929577464788</c:v>
                </c:pt>
                <c:pt idx="1146">
                  <c:v>14.084507042253522</c:v>
                </c:pt>
                <c:pt idx="1147">
                  <c:v>14.023943661971833</c:v>
                </c:pt>
                <c:pt idx="1148">
                  <c:v>13.978873239436622</c:v>
                </c:pt>
                <c:pt idx="1149">
                  <c:v>13.907042253521128</c:v>
                </c:pt>
                <c:pt idx="1150">
                  <c:v>13.822535211267608</c:v>
                </c:pt>
                <c:pt idx="1151">
                  <c:v>13.770422535211269</c:v>
                </c:pt>
                <c:pt idx="1152">
                  <c:v>13.716901408450704</c:v>
                </c:pt>
                <c:pt idx="1153">
                  <c:v>13.656338028169015</c:v>
                </c:pt>
                <c:pt idx="1154">
                  <c:v>13.595774647887326</c:v>
                </c:pt>
                <c:pt idx="1155">
                  <c:v>13.553521126760565</c:v>
                </c:pt>
                <c:pt idx="1156">
                  <c:v>13.474647887323947</c:v>
                </c:pt>
                <c:pt idx="1157">
                  <c:v>13.425352112676059</c:v>
                </c:pt>
                <c:pt idx="1158">
                  <c:v>13.363380281690143</c:v>
                </c:pt>
                <c:pt idx="1159">
                  <c:v>13.318309859154931</c:v>
                </c:pt>
                <c:pt idx="1160">
                  <c:v>13.263380281690141</c:v>
                </c:pt>
                <c:pt idx="1161">
                  <c:v>13.214084507042253</c:v>
                </c:pt>
                <c:pt idx="1162">
                  <c:v>13.15492957746479</c:v>
                </c:pt>
                <c:pt idx="1163">
                  <c:v>13.10985915492958</c:v>
                </c:pt>
                <c:pt idx="1164">
                  <c:v>13.056338028169014</c:v>
                </c:pt>
                <c:pt idx="1165">
                  <c:v>13.011267605633803</c:v>
                </c:pt>
                <c:pt idx="1166">
                  <c:v>12.95774647887324</c:v>
                </c:pt>
                <c:pt idx="1167">
                  <c:v>12.908450704225354</c:v>
                </c:pt>
                <c:pt idx="1168">
                  <c:v>12.85774647887324</c:v>
                </c:pt>
                <c:pt idx="1169">
                  <c:v>12.812676056338031</c:v>
                </c:pt>
                <c:pt idx="1170">
                  <c:v>12.766197183098592</c:v>
                </c:pt>
                <c:pt idx="1171">
                  <c:v>12.728169014084509</c:v>
                </c:pt>
                <c:pt idx="1172">
                  <c:v>12.673239436619721</c:v>
                </c:pt>
                <c:pt idx="1173">
                  <c:v>12.623943661971833</c:v>
                </c:pt>
                <c:pt idx="1174">
                  <c:v>12.578873239436621</c:v>
                </c:pt>
                <c:pt idx="1175">
                  <c:v>12.53661971830986</c:v>
                </c:pt>
                <c:pt idx="1176">
                  <c:v>12.495774647887325</c:v>
                </c:pt>
                <c:pt idx="1177">
                  <c:v>12.453521126760565</c:v>
                </c:pt>
                <c:pt idx="1178">
                  <c:v>12.405633802816903</c:v>
                </c:pt>
                <c:pt idx="1179">
                  <c:v>12.361971830985915</c:v>
                </c:pt>
                <c:pt idx="1180">
                  <c:v>12.323943661971832</c:v>
                </c:pt>
                <c:pt idx="1181">
                  <c:v>12.285915492957747</c:v>
                </c:pt>
                <c:pt idx="1182">
                  <c:v>12.240845070422536</c:v>
                </c:pt>
                <c:pt idx="1183">
                  <c:v>12.201408450704227</c:v>
                </c:pt>
                <c:pt idx="1184">
                  <c:v>12.150704225352115</c:v>
                </c:pt>
                <c:pt idx="1185">
                  <c:v>12.123943661971833</c:v>
                </c:pt>
                <c:pt idx="1186">
                  <c:v>12.083098591549296</c:v>
                </c:pt>
                <c:pt idx="1187">
                  <c:v>12.053521126760565</c:v>
                </c:pt>
                <c:pt idx="1188">
                  <c:v>12.016901408450707</c:v>
                </c:pt>
                <c:pt idx="1189">
                  <c:v>11.978873239436622</c:v>
                </c:pt>
                <c:pt idx="1190">
                  <c:v>11.939436619718309</c:v>
                </c:pt>
                <c:pt idx="1191">
                  <c:v>11.909859154929579</c:v>
                </c:pt>
                <c:pt idx="1192">
                  <c:v>11.860563380281691</c:v>
                </c:pt>
                <c:pt idx="1193">
                  <c:v>11.826760563380283</c:v>
                </c:pt>
                <c:pt idx="1194">
                  <c:v>11.791549295774649</c:v>
                </c:pt>
                <c:pt idx="1195">
                  <c:v>11.75492957746479</c:v>
                </c:pt>
                <c:pt idx="1196">
                  <c:v>11.72394366197183</c:v>
                </c:pt>
                <c:pt idx="1197">
                  <c:v>11.685915492957747</c:v>
                </c:pt>
                <c:pt idx="1198">
                  <c:v>11.653521126760564</c:v>
                </c:pt>
                <c:pt idx="1199">
                  <c:v>11.618309859154932</c:v>
                </c:pt>
                <c:pt idx="1200">
                  <c:v>11.592957746478875</c:v>
                </c:pt>
                <c:pt idx="1201">
                  <c:v>11.561971830985918</c:v>
                </c:pt>
                <c:pt idx="1202">
                  <c:v>11.521126760563382</c:v>
                </c:pt>
                <c:pt idx="1203">
                  <c:v>11.490140845070423</c:v>
                </c:pt>
                <c:pt idx="1204">
                  <c:v>11.46338028169014</c:v>
                </c:pt>
                <c:pt idx="1205">
                  <c:v>11.429577464788734</c:v>
                </c:pt>
                <c:pt idx="1206">
                  <c:v>11.397183098591551</c:v>
                </c:pt>
                <c:pt idx="1207">
                  <c:v>11.371830985915494</c:v>
                </c:pt>
                <c:pt idx="1208">
                  <c:v>11.346478873239437</c:v>
                </c:pt>
                <c:pt idx="1209">
                  <c:v>11.309859154929578</c:v>
                </c:pt>
                <c:pt idx="1210">
                  <c:v>11.281690140845072</c:v>
                </c:pt>
                <c:pt idx="1211">
                  <c:v>11.249295774647887</c:v>
                </c:pt>
                <c:pt idx="1212">
                  <c:v>11.216901408450704</c:v>
                </c:pt>
                <c:pt idx="1213">
                  <c:v>11.187323943661973</c:v>
                </c:pt>
                <c:pt idx="1214">
                  <c:v>11.159154929577467</c:v>
                </c:pt>
                <c:pt idx="1215">
                  <c:v>11.139436619718312</c:v>
                </c:pt>
                <c:pt idx="1216">
                  <c:v>11.111267605633802</c:v>
                </c:pt>
                <c:pt idx="1217">
                  <c:v>11.080281690140847</c:v>
                </c:pt>
                <c:pt idx="1218">
                  <c:v>11.047887323943662</c:v>
                </c:pt>
                <c:pt idx="1219">
                  <c:v>11.029577464788733</c:v>
                </c:pt>
                <c:pt idx="1220">
                  <c:v>10.991549295774648</c:v>
                </c:pt>
                <c:pt idx="1221">
                  <c:v>10.966197183098593</c:v>
                </c:pt>
                <c:pt idx="1222">
                  <c:v>10.938028169014085</c:v>
                </c:pt>
                <c:pt idx="1223">
                  <c:v>10.91549295774648</c:v>
                </c:pt>
                <c:pt idx="1224">
                  <c:v>10.891549295774649</c:v>
                </c:pt>
                <c:pt idx="1225">
                  <c:v>10.869014084507043</c:v>
                </c:pt>
                <c:pt idx="1226">
                  <c:v>10.839436619718311</c:v>
                </c:pt>
                <c:pt idx="1227">
                  <c:v>10.811267605633804</c:v>
                </c:pt>
                <c:pt idx="1228">
                  <c:v>10.784507042253523</c:v>
                </c:pt>
                <c:pt idx="1229">
                  <c:v>10.766197183098594</c:v>
                </c:pt>
                <c:pt idx="1230">
                  <c:v>10.735211267605635</c:v>
                </c:pt>
                <c:pt idx="1231">
                  <c:v>10.712676056338028</c:v>
                </c:pt>
                <c:pt idx="1232">
                  <c:v>10.688732394366198</c:v>
                </c:pt>
                <c:pt idx="1233">
                  <c:v>10.660563380281692</c:v>
                </c:pt>
                <c:pt idx="1234">
                  <c:v>10.640845070422538</c:v>
                </c:pt>
                <c:pt idx="1235">
                  <c:v>10.619718309859156</c:v>
                </c:pt>
                <c:pt idx="1236">
                  <c:v>10.591549295774648</c:v>
                </c:pt>
                <c:pt idx="1237">
                  <c:v>10.57605633802817</c:v>
                </c:pt>
                <c:pt idx="1238">
                  <c:v>10.550704225352113</c:v>
                </c:pt>
                <c:pt idx="1239">
                  <c:v>10.519718309859156</c:v>
                </c:pt>
                <c:pt idx="1240">
                  <c:v>10.494366197183099</c:v>
                </c:pt>
                <c:pt idx="1241">
                  <c:v>10.477464788732396</c:v>
                </c:pt>
                <c:pt idx="1242">
                  <c:v>10.454929577464789</c:v>
                </c:pt>
                <c:pt idx="1243">
                  <c:v>10.432394366197183</c:v>
                </c:pt>
                <c:pt idx="1244">
                  <c:v>10.408450704225354</c:v>
                </c:pt>
                <c:pt idx="1245">
                  <c:v>10.381690140845071</c:v>
                </c:pt>
                <c:pt idx="1246">
                  <c:v>10.367605633802819</c:v>
                </c:pt>
                <c:pt idx="1247">
                  <c:v>10.33943661971831</c:v>
                </c:pt>
                <c:pt idx="1248">
                  <c:v>10.319718309859157</c:v>
                </c:pt>
                <c:pt idx="1249">
                  <c:v>10.3</c:v>
                </c:pt>
                <c:pt idx="1250">
                  <c:v>10.281690140845072</c:v>
                </c:pt>
                <c:pt idx="1251">
                  <c:v>10.260563380281692</c:v>
                </c:pt>
                <c:pt idx="1252">
                  <c:v>10.245070422535212</c:v>
                </c:pt>
                <c:pt idx="1253">
                  <c:v>10.226760563380283</c:v>
                </c:pt>
                <c:pt idx="1254">
                  <c:v>10.201408450704225</c:v>
                </c:pt>
                <c:pt idx="1255">
                  <c:v>10.176056338028168</c:v>
                </c:pt>
                <c:pt idx="1256">
                  <c:v>10.153521126760564</c:v>
                </c:pt>
                <c:pt idx="1257">
                  <c:v>10.136619718309861</c:v>
                </c:pt>
                <c:pt idx="1258">
                  <c:v>10.119718309859156</c:v>
                </c:pt>
                <c:pt idx="1259">
                  <c:v>10.098591549295776</c:v>
                </c:pt>
                <c:pt idx="1260">
                  <c:v>10.074647887323943</c:v>
                </c:pt>
                <c:pt idx="1261">
                  <c:v>10.05492957746479</c:v>
                </c:pt>
                <c:pt idx="1262">
                  <c:v>10.038028169014085</c:v>
                </c:pt>
                <c:pt idx="1263">
                  <c:v>10.022535211267607</c:v>
                </c:pt>
                <c:pt idx="1264">
                  <c:v>10.004225352112677</c:v>
                </c:pt>
                <c:pt idx="1265">
                  <c:v>9.9845070422535223</c:v>
                </c:pt>
                <c:pt idx="1266">
                  <c:v>9.9647887323943678</c:v>
                </c:pt>
                <c:pt idx="1267">
                  <c:v>9.9450704225352116</c:v>
                </c:pt>
                <c:pt idx="1268">
                  <c:v>9.9267605633802827</c:v>
                </c:pt>
                <c:pt idx="1269">
                  <c:v>9.9084507042253538</c:v>
                </c:pt>
                <c:pt idx="1270">
                  <c:v>9.8943661971830998</c:v>
                </c:pt>
                <c:pt idx="1271">
                  <c:v>9.8746478873239454</c:v>
                </c:pt>
                <c:pt idx="1272">
                  <c:v>9.8563380281690147</c:v>
                </c:pt>
                <c:pt idx="1273">
                  <c:v>9.8394366197183114</c:v>
                </c:pt>
                <c:pt idx="1274">
                  <c:v>9.8211267605633807</c:v>
                </c:pt>
                <c:pt idx="1275">
                  <c:v>9.8042253521126757</c:v>
                </c:pt>
                <c:pt idx="1276">
                  <c:v>9.7845070422535212</c:v>
                </c:pt>
                <c:pt idx="1277">
                  <c:v>9.7732394366197202</c:v>
                </c:pt>
                <c:pt idx="1278">
                  <c:v>9.7521126760563384</c:v>
                </c:pt>
                <c:pt idx="1279">
                  <c:v>9.735211267605635</c:v>
                </c:pt>
                <c:pt idx="1280">
                  <c:v>9.7211267605633793</c:v>
                </c:pt>
                <c:pt idx="1281">
                  <c:v>9.7056338028169034</c:v>
                </c:pt>
                <c:pt idx="1282">
                  <c:v>9.6901408450704238</c:v>
                </c:pt>
                <c:pt idx="1283">
                  <c:v>9.6746478873239461</c:v>
                </c:pt>
                <c:pt idx="1284">
                  <c:v>9.6577464788732392</c:v>
                </c:pt>
                <c:pt idx="1285">
                  <c:v>9.6408450704225359</c:v>
                </c:pt>
                <c:pt idx="1286">
                  <c:v>9.6239436619718326</c:v>
                </c:pt>
                <c:pt idx="1287">
                  <c:v>9.6126760563380298</c:v>
                </c:pt>
                <c:pt idx="1288">
                  <c:v>9.5971830985915485</c:v>
                </c:pt>
                <c:pt idx="1289">
                  <c:v>9.5788732394366196</c:v>
                </c:pt>
                <c:pt idx="1290">
                  <c:v>9.5647887323943674</c:v>
                </c:pt>
                <c:pt idx="1291">
                  <c:v>9.5492957746478897</c:v>
                </c:pt>
                <c:pt idx="1292">
                  <c:v>9.5338028169014102</c:v>
                </c:pt>
                <c:pt idx="1293">
                  <c:v>9.5183098591549307</c:v>
                </c:pt>
                <c:pt idx="1294">
                  <c:v>9.5056338028169023</c:v>
                </c:pt>
                <c:pt idx="1295">
                  <c:v>9.4915492957746501</c:v>
                </c:pt>
                <c:pt idx="1296">
                  <c:v>9.47887323943662</c:v>
                </c:pt>
                <c:pt idx="1297">
                  <c:v>9.4633802816901404</c:v>
                </c:pt>
                <c:pt idx="1298">
                  <c:v>9.4507042253521139</c:v>
                </c:pt>
                <c:pt idx="1299">
                  <c:v>9.4338028169014105</c:v>
                </c:pt>
                <c:pt idx="1300">
                  <c:v>9.4211267605633804</c:v>
                </c:pt>
                <c:pt idx="1301">
                  <c:v>9.4084507042253538</c:v>
                </c:pt>
                <c:pt idx="1302">
                  <c:v>9.3929577464788743</c:v>
                </c:pt>
                <c:pt idx="1303">
                  <c:v>9.383098591549297</c:v>
                </c:pt>
                <c:pt idx="1304">
                  <c:v>9.3661971830985937</c:v>
                </c:pt>
                <c:pt idx="1305">
                  <c:v>9.3535211267605654</c:v>
                </c:pt>
                <c:pt idx="1306">
                  <c:v>9.340845070422537</c:v>
                </c:pt>
                <c:pt idx="1307">
                  <c:v>9.3281690140845086</c:v>
                </c:pt>
                <c:pt idx="1308">
                  <c:v>9.3140845070422547</c:v>
                </c:pt>
                <c:pt idx="1309">
                  <c:v>9.3028169014084519</c:v>
                </c:pt>
                <c:pt idx="1310">
                  <c:v>9.2915492957746491</c:v>
                </c:pt>
                <c:pt idx="1311">
                  <c:v>9.2788732394366207</c:v>
                </c:pt>
                <c:pt idx="1312">
                  <c:v>9.2647887323943667</c:v>
                </c:pt>
                <c:pt idx="1313">
                  <c:v>9.2549295774647895</c:v>
                </c:pt>
                <c:pt idx="1314">
                  <c:v>9.2422535211267611</c:v>
                </c:pt>
                <c:pt idx="1315">
                  <c:v>9.2309859154929583</c:v>
                </c:pt>
                <c:pt idx="1316">
                  <c:v>9.2197183098591573</c:v>
                </c:pt>
                <c:pt idx="1317">
                  <c:v>9.2084507042253527</c:v>
                </c:pt>
                <c:pt idx="1318">
                  <c:v>9.1971830985915499</c:v>
                </c:pt>
                <c:pt idx="1319">
                  <c:v>9.183098591549296</c:v>
                </c:pt>
                <c:pt idx="1320">
                  <c:v>9.1704225352112694</c:v>
                </c:pt>
                <c:pt idx="1321">
                  <c:v>9.1591549295774666</c:v>
                </c:pt>
                <c:pt idx="1322">
                  <c:v>9.147887323943662</c:v>
                </c:pt>
                <c:pt idx="1323">
                  <c:v>9.136619718309861</c:v>
                </c:pt>
                <c:pt idx="1324">
                  <c:v>9.1253521126760564</c:v>
                </c:pt>
                <c:pt idx="1325">
                  <c:v>9.1169014084507047</c:v>
                </c:pt>
                <c:pt idx="1326">
                  <c:v>9.1028169014084508</c:v>
                </c:pt>
                <c:pt idx="1327">
                  <c:v>9.0929577464788753</c:v>
                </c:pt>
                <c:pt idx="1328">
                  <c:v>9.0816901408450708</c:v>
                </c:pt>
                <c:pt idx="1329">
                  <c:v>9.070422535211268</c:v>
                </c:pt>
                <c:pt idx="1330">
                  <c:v>9.0619718309859163</c:v>
                </c:pt>
                <c:pt idx="1331">
                  <c:v>9.0521126760563391</c:v>
                </c:pt>
                <c:pt idx="1332">
                  <c:v>9.0422535211267601</c:v>
                </c:pt>
                <c:pt idx="1333">
                  <c:v>9.0323943661971828</c:v>
                </c:pt>
                <c:pt idx="1334">
                  <c:v>9.0225352112676056</c:v>
                </c:pt>
                <c:pt idx="1335">
                  <c:v>9.0126760563380302</c:v>
                </c:pt>
                <c:pt idx="1336">
                  <c:v>9.0014084507042256</c:v>
                </c:pt>
                <c:pt idx="1337">
                  <c:v>8.9915492957746483</c:v>
                </c:pt>
                <c:pt idx="1338">
                  <c:v>8.9802816901408473</c:v>
                </c:pt>
                <c:pt idx="1339">
                  <c:v>8.974647887323945</c:v>
                </c:pt>
                <c:pt idx="1340">
                  <c:v>8.9605633802816929</c:v>
                </c:pt>
                <c:pt idx="1341">
                  <c:v>8.9521126760563394</c:v>
                </c:pt>
                <c:pt idx="1342">
                  <c:v>8.9450704225352116</c:v>
                </c:pt>
                <c:pt idx="1343">
                  <c:v>8.9380281690140855</c:v>
                </c:pt>
                <c:pt idx="1344">
                  <c:v>8.9239436619718315</c:v>
                </c:pt>
                <c:pt idx="1345">
                  <c:v>8.9154929577464799</c:v>
                </c:pt>
                <c:pt idx="1346">
                  <c:v>8.9070422535211264</c:v>
                </c:pt>
                <c:pt idx="1347">
                  <c:v>8.8985915492957766</c:v>
                </c:pt>
                <c:pt idx="1348">
                  <c:v>8.8859154929577482</c:v>
                </c:pt>
                <c:pt idx="1349">
                  <c:v>8.8788732394366221</c:v>
                </c:pt>
                <c:pt idx="1350">
                  <c:v>8.8690140845070413</c:v>
                </c:pt>
                <c:pt idx="1351">
                  <c:v>8.8633802816901408</c:v>
                </c:pt>
                <c:pt idx="1352">
                  <c:v>8.8535211267605654</c:v>
                </c:pt>
                <c:pt idx="1353">
                  <c:v>8.8450704225352119</c:v>
                </c:pt>
                <c:pt idx="1354">
                  <c:v>8.8352112676056347</c:v>
                </c:pt>
                <c:pt idx="1355">
                  <c:v>8.8295774647887342</c:v>
                </c:pt>
                <c:pt idx="1356">
                  <c:v>8.8183098591549296</c:v>
                </c:pt>
                <c:pt idx="1357">
                  <c:v>8.8112676056338035</c:v>
                </c:pt>
                <c:pt idx="1358">
                  <c:v>8.8028169014084519</c:v>
                </c:pt>
                <c:pt idx="1359">
                  <c:v>8.7971830985915513</c:v>
                </c:pt>
                <c:pt idx="1360">
                  <c:v>8.7873239436619723</c:v>
                </c:pt>
                <c:pt idx="1361">
                  <c:v>8.7802816901408463</c:v>
                </c:pt>
                <c:pt idx="1362">
                  <c:v>8.770422535211269</c:v>
                </c:pt>
                <c:pt idx="1363">
                  <c:v>8.7647887323943667</c:v>
                </c:pt>
                <c:pt idx="1364">
                  <c:v>8.7549295774647895</c:v>
                </c:pt>
                <c:pt idx="1365">
                  <c:v>8.7492957746478872</c:v>
                </c:pt>
                <c:pt idx="1366">
                  <c:v>8.7422535211267611</c:v>
                </c:pt>
                <c:pt idx="1367">
                  <c:v>8.7338028169014095</c:v>
                </c:pt>
                <c:pt idx="1368">
                  <c:v>8.7267605633802816</c:v>
                </c:pt>
                <c:pt idx="1369">
                  <c:v>8.71830985915493</c:v>
                </c:pt>
                <c:pt idx="1370">
                  <c:v>8.7098591549295783</c:v>
                </c:pt>
                <c:pt idx="1371">
                  <c:v>8.7056338028169016</c:v>
                </c:pt>
                <c:pt idx="1372">
                  <c:v>8.6971830985915499</c:v>
                </c:pt>
                <c:pt idx="1373">
                  <c:v>8.6887323943661983</c:v>
                </c:pt>
                <c:pt idx="1374">
                  <c:v>8.6845070422535215</c:v>
                </c:pt>
                <c:pt idx="1375">
                  <c:v>8.6774647887323955</c:v>
                </c:pt>
                <c:pt idx="1376">
                  <c:v>8.6718309859154949</c:v>
                </c:pt>
                <c:pt idx="1377">
                  <c:v>8.6633802816901433</c:v>
                </c:pt>
                <c:pt idx="1378">
                  <c:v>8.6563380281690154</c:v>
                </c:pt>
                <c:pt idx="1379">
                  <c:v>8.6492957746478876</c:v>
                </c:pt>
                <c:pt idx="1380">
                  <c:v>8.6450704225352109</c:v>
                </c:pt>
                <c:pt idx="1381">
                  <c:v>8.6366197183098592</c:v>
                </c:pt>
                <c:pt idx="1382">
                  <c:v>8.6309859154929587</c:v>
                </c:pt>
                <c:pt idx="1383">
                  <c:v>8.6253521126760564</c:v>
                </c:pt>
                <c:pt idx="1384">
                  <c:v>8.6183098591549303</c:v>
                </c:pt>
                <c:pt idx="1385">
                  <c:v>8.6154929577464792</c:v>
                </c:pt>
                <c:pt idx="1386">
                  <c:v>8.6056338028169019</c:v>
                </c:pt>
                <c:pt idx="1387">
                  <c:v>8.6028169014084508</c:v>
                </c:pt>
                <c:pt idx="1388">
                  <c:v>8.5943661971830991</c:v>
                </c:pt>
                <c:pt idx="1389">
                  <c:v>8.5901408450704224</c:v>
                </c:pt>
                <c:pt idx="1390">
                  <c:v>8.5830985915492981</c:v>
                </c:pt>
                <c:pt idx="1391">
                  <c:v>8.5788732394366196</c:v>
                </c:pt>
                <c:pt idx="1392">
                  <c:v>8.5732394366197191</c:v>
                </c:pt>
                <c:pt idx="1393">
                  <c:v>8.5690140845070424</c:v>
                </c:pt>
                <c:pt idx="1394">
                  <c:v>8.5619718309859163</c:v>
                </c:pt>
                <c:pt idx="1395">
                  <c:v>8.5563380281690158</c:v>
                </c:pt>
                <c:pt idx="1396">
                  <c:v>8.5521126760563391</c:v>
                </c:pt>
                <c:pt idx="1397">
                  <c:v>8.5478873239436624</c:v>
                </c:pt>
                <c:pt idx="1398">
                  <c:v>8.5422535211267618</c:v>
                </c:pt>
                <c:pt idx="1399">
                  <c:v>8.5380281690140851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9055424"/>
        <c:axId val="369046464"/>
      </c:scatterChart>
      <c:valAx>
        <c:axId val="369055424"/>
        <c:scaling>
          <c:orientation val="minMax"/>
          <c:max val="0.5"/>
          <c:min val="-0.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Potential </a:t>
                </a:r>
                <a:r>
                  <a:rPr lang="en-US" sz="16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vs</a:t>
                </a:r>
                <a:r>
                  <a:rPr lang="en-US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SCE </a:t>
                </a:r>
                <a:r>
                  <a:rPr 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V)</a:t>
                </a:r>
                <a:endParaRPr lang="en-US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69046464"/>
        <c:crossesAt val="-50"/>
        <c:crossBetween val="midCat"/>
        <c:majorUnit val="0.1"/>
        <c:minorUnit val="2.5000000000000005E-2"/>
      </c:valAx>
      <c:valAx>
        <c:axId val="369046464"/>
        <c:scaling>
          <c:orientation val="minMax"/>
          <c:max val="150"/>
          <c:min val="-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 Density (</a:t>
                </a:r>
                <a:r>
                  <a:rPr lang="en-US" sz="160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69055424"/>
        <c:crossesAt val="-0.2"/>
        <c:crossBetween val="midCat"/>
        <c:majorUnit val="20"/>
        <c:minorUnit val="5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354497595315037"/>
          <c:y val="5.3430489877656799E-2"/>
          <c:w val="0.7739271463899382"/>
          <c:h val="0.77460441549262382"/>
        </c:manualLayout>
      </c:layout>
      <c:scatterChart>
        <c:scatterStyle val="smoothMarker"/>
        <c:varyColors val="0"/>
        <c:ser>
          <c:idx val="0"/>
          <c:order val="0"/>
          <c:tx>
            <c:v>All no sucrose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('Inv-FDH-GOx no sucrose'!$A$1427:$A$2126,'Inv-FDH-GOx no sucrose'!$A$2129:$A$2828)</c:f>
              <c:numCache>
                <c:formatCode>General</c:formatCode>
                <c:ptCount val="1400"/>
                <c:pt idx="0">
                  <c:v>-0.19900000000000001</c:v>
                </c:pt>
                <c:pt idx="1">
                  <c:v>-0.19800000000000001</c:v>
                </c:pt>
                <c:pt idx="2">
                  <c:v>-0.19700000000000001</c:v>
                </c:pt>
                <c:pt idx="3">
                  <c:v>-0.19600000000000001</c:v>
                </c:pt>
                <c:pt idx="4">
                  <c:v>-0.19500000000000001</c:v>
                </c:pt>
                <c:pt idx="5">
                  <c:v>-0.19400000000000001</c:v>
                </c:pt>
                <c:pt idx="6">
                  <c:v>-0.193</c:v>
                </c:pt>
                <c:pt idx="7">
                  <c:v>-0.192</c:v>
                </c:pt>
                <c:pt idx="8">
                  <c:v>-0.191</c:v>
                </c:pt>
                <c:pt idx="9">
                  <c:v>-0.19</c:v>
                </c:pt>
                <c:pt idx="10">
                  <c:v>-0.189</c:v>
                </c:pt>
                <c:pt idx="11">
                  <c:v>-0.188</c:v>
                </c:pt>
                <c:pt idx="12">
                  <c:v>-0.187</c:v>
                </c:pt>
                <c:pt idx="13">
                  <c:v>-0.186</c:v>
                </c:pt>
                <c:pt idx="14">
                  <c:v>-0.185</c:v>
                </c:pt>
                <c:pt idx="15">
                  <c:v>-0.184</c:v>
                </c:pt>
                <c:pt idx="16">
                  <c:v>-0.183</c:v>
                </c:pt>
                <c:pt idx="17">
                  <c:v>-0.182</c:v>
                </c:pt>
                <c:pt idx="18">
                  <c:v>-0.18099999999999999</c:v>
                </c:pt>
                <c:pt idx="19">
                  <c:v>-0.18</c:v>
                </c:pt>
                <c:pt idx="20">
                  <c:v>-0.17899999999999999</c:v>
                </c:pt>
                <c:pt idx="21">
                  <c:v>-0.17799999999999999</c:v>
                </c:pt>
                <c:pt idx="22">
                  <c:v>-0.17699999999999999</c:v>
                </c:pt>
                <c:pt idx="23">
                  <c:v>-0.17599999999999999</c:v>
                </c:pt>
                <c:pt idx="24">
                  <c:v>-0.17499999999999999</c:v>
                </c:pt>
                <c:pt idx="25">
                  <c:v>-0.17399999999999999</c:v>
                </c:pt>
                <c:pt idx="26">
                  <c:v>-0.17299999999999999</c:v>
                </c:pt>
                <c:pt idx="27">
                  <c:v>-0.17199999999999999</c:v>
                </c:pt>
                <c:pt idx="28">
                  <c:v>-0.17100000000000001</c:v>
                </c:pt>
                <c:pt idx="29">
                  <c:v>-0.17</c:v>
                </c:pt>
                <c:pt idx="30">
                  <c:v>-0.16900000000000001</c:v>
                </c:pt>
                <c:pt idx="31">
                  <c:v>-0.16800000000000001</c:v>
                </c:pt>
                <c:pt idx="32">
                  <c:v>-0.16700000000000001</c:v>
                </c:pt>
                <c:pt idx="33">
                  <c:v>-0.16600000000000001</c:v>
                </c:pt>
                <c:pt idx="34">
                  <c:v>-0.16500000000000001</c:v>
                </c:pt>
                <c:pt idx="35">
                  <c:v>-0.16400000000000001</c:v>
                </c:pt>
                <c:pt idx="36">
                  <c:v>-0.16300000000000001</c:v>
                </c:pt>
                <c:pt idx="37">
                  <c:v>-0.16200000000000001</c:v>
                </c:pt>
                <c:pt idx="38">
                  <c:v>-0.161</c:v>
                </c:pt>
                <c:pt idx="39">
                  <c:v>-0.16</c:v>
                </c:pt>
                <c:pt idx="40">
                  <c:v>-0.159</c:v>
                </c:pt>
                <c:pt idx="41">
                  <c:v>-0.158</c:v>
                </c:pt>
                <c:pt idx="42">
                  <c:v>-0.157</c:v>
                </c:pt>
                <c:pt idx="43">
                  <c:v>-0.156</c:v>
                </c:pt>
                <c:pt idx="44">
                  <c:v>-0.155</c:v>
                </c:pt>
                <c:pt idx="45">
                  <c:v>-0.154</c:v>
                </c:pt>
                <c:pt idx="46">
                  <c:v>-0.153</c:v>
                </c:pt>
                <c:pt idx="47">
                  <c:v>-0.152</c:v>
                </c:pt>
                <c:pt idx="48">
                  <c:v>-0.151</c:v>
                </c:pt>
                <c:pt idx="49">
                  <c:v>-0.15</c:v>
                </c:pt>
                <c:pt idx="50">
                  <c:v>-0.14899999999999999</c:v>
                </c:pt>
                <c:pt idx="51">
                  <c:v>-0.14799999999999999</c:v>
                </c:pt>
                <c:pt idx="52">
                  <c:v>-0.14699999999999999</c:v>
                </c:pt>
                <c:pt idx="53">
                  <c:v>-0.14599999999999999</c:v>
                </c:pt>
                <c:pt idx="54">
                  <c:v>-0.14499999999999999</c:v>
                </c:pt>
                <c:pt idx="55">
                  <c:v>-0.14399999999999999</c:v>
                </c:pt>
                <c:pt idx="56">
                  <c:v>-0.14299999999999999</c:v>
                </c:pt>
                <c:pt idx="57">
                  <c:v>-0.14199999999999999</c:v>
                </c:pt>
                <c:pt idx="58">
                  <c:v>-0.14099999999999999</c:v>
                </c:pt>
                <c:pt idx="59">
                  <c:v>-0.14000000000000001</c:v>
                </c:pt>
                <c:pt idx="60">
                  <c:v>-0.13900000000000001</c:v>
                </c:pt>
                <c:pt idx="61">
                  <c:v>-0.13800000000000001</c:v>
                </c:pt>
                <c:pt idx="62">
                  <c:v>-0.13700000000000001</c:v>
                </c:pt>
                <c:pt idx="63">
                  <c:v>-0.13600000000000001</c:v>
                </c:pt>
                <c:pt idx="64">
                  <c:v>-0.13500000000000001</c:v>
                </c:pt>
                <c:pt idx="65">
                  <c:v>-0.13400000000000001</c:v>
                </c:pt>
                <c:pt idx="66">
                  <c:v>-0.13300000000000001</c:v>
                </c:pt>
                <c:pt idx="67">
                  <c:v>-0.13200000000000001</c:v>
                </c:pt>
                <c:pt idx="68">
                  <c:v>-0.13100000000000001</c:v>
                </c:pt>
                <c:pt idx="69">
                  <c:v>-0.13</c:v>
                </c:pt>
                <c:pt idx="70">
                  <c:v>-0.129</c:v>
                </c:pt>
                <c:pt idx="71">
                  <c:v>-0.128</c:v>
                </c:pt>
                <c:pt idx="72">
                  <c:v>-0.127</c:v>
                </c:pt>
                <c:pt idx="73">
                  <c:v>-0.126</c:v>
                </c:pt>
                <c:pt idx="74">
                  <c:v>-0.125</c:v>
                </c:pt>
                <c:pt idx="75">
                  <c:v>-0.124</c:v>
                </c:pt>
                <c:pt idx="76">
                  <c:v>-0.123</c:v>
                </c:pt>
                <c:pt idx="77">
                  <c:v>-0.122</c:v>
                </c:pt>
                <c:pt idx="78">
                  <c:v>-0.121</c:v>
                </c:pt>
                <c:pt idx="79">
                  <c:v>-0.12</c:v>
                </c:pt>
                <c:pt idx="80">
                  <c:v>-0.11899999999999999</c:v>
                </c:pt>
                <c:pt idx="81">
                  <c:v>-0.11799999999999999</c:v>
                </c:pt>
                <c:pt idx="82">
                  <c:v>-0.11700000000000001</c:v>
                </c:pt>
                <c:pt idx="83">
                  <c:v>-0.11600000000000001</c:v>
                </c:pt>
                <c:pt idx="84">
                  <c:v>-0.115</c:v>
                </c:pt>
                <c:pt idx="85">
                  <c:v>-0.114</c:v>
                </c:pt>
                <c:pt idx="86">
                  <c:v>-0.113</c:v>
                </c:pt>
                <c:pt idx="87">
                  <c:v>-0.112</c:v>
                </c:pt>
                <c:pt idx="88">
                  <c:v>-0.111</c:v>
                </c:pt>
                <c:pt idx="89">
                  <c:v>-0.11</c:v>
                </c:pt>
                <c:pt idx="90">
                  <c:v>-0.109</c:v>
                </c:pt>
                <c:pt idx="91">
                  <c:v>-0.108</c:v>
                </c:pt>
                <c:pt idx="92">
                  <c:v>-0.107</c:v>
                </c:pt>
                <c:pt idx="93">
                  <c:v>-0.106</c:v>
                </c:pt>
                <c:pt idx="94">
                  <c:v>-0.105</c:v>
                </c:pt>
                <c:pt idx="95">
                  <c:v>-0.104</c:v>
                </c:pt>
                <c:pt idx="96">
                  <c:v>-0.10299999999999999</c:v>
                </c:pt>
                <c:pt idx="97">
                  <c:v>-0.10199999999999999</c:v>
                </c:pt>
                <c:pt idx="98">
                  <c:v>-0.10100000000000001</c:v>
                </c:pt>
                <c:pt idx="99">
                  <c:v>-0.1</c:v>
                </c:pt>
                <c:pt idx="100">
                  <c:v>-9.9000000000000005E-2</c:v>
                </c:pt>
                <c:pt idx="101">
                  <c:v>-9.8000000000000004E-2</c:v>
                </c:pt>
                <c:pt idx="102">
                  <c:v>-9.7000000000000003E-2</c:v>
                </c:pt>
                <c:pt idx="103">
                  <c:v>-9.6000000000000002E-2</c:v>
                </c:pt>
                <c:pt idx="104">
                  <c:v>-9.5000000000000001E-2</c:v>
                </c:pt>
                <c:pt idx="105">
                  <c:v>-9.4E-2</c:v>
                </c:pt>
                <c:pt idx="106">
                  <c:v>-9.2999999999999999E-2</c:v>
                </c:pt>
                <c:pt idx="107">
                  <c:v>-9.1999999999999998E-2</c:v>
                </c:pt>
                <c:pt idx="108">
                  <c:v>-9.0999999999999998E-2</c:v>
                </c:pt>
                <c:pt idx="109">
                  <c:v>-0.09</c:v>
                </c:pt>
                <c:pt idx="110">
                  <c:v>-8.8999999999999996E-2</c:v>
                </c:pt>
                <c:pt idx="111">
                  <c:v>-8.7999999999999995E-2</c:v>
                </c:pt>
                <c:pt idx="112">
                  <c:v>-8.6999999999999994E-2</c:v>
                </c:pt>
                <c:pt idx="113">
                  <c:v>-8.5999999999999993E-2</c:v>
                </c:pt>
                <c:pt idx="114">
                  <c:v>-8.5000000000000006E-2</c:v>
                </c:pt>
                <c:pt idx="115">
                  <c:v>-8.4000000000000005E-2</c:v>
                </c:pt>
                <c:pt idx="116">
                  <c:v>-8.3000000000000004E-2</c:v>
                </c:pt>
                <c:pt idx="117">
                  <c:v>-8.2000000000000003E-2</c:v>
                </c:pt>
                <c:pt idx="118">
                  <c:v>-8.1000000000000003E-2</c:v>
                </c:pt>
                <c:pt idx="119">
                  <c:v>-0.08</c:v>
                </c:pt>
                <c:pt idx="120">
                  <c:v>-7.9000000000000001E-2</c:v>
                </c:pt>
                <c:pt idx="121">
                  <c:v>-7.8E-2</c:v>
                </c:pt>
                <c:pt idx="122">
                  <c:v>-7.6999999999999999E-2</c:v>
                </c:pt>
                <c:pt idx="123">
                  <c:v>-7.5999999999999998E-2</c:v>
                </c:pt>
                <c:pt idx="124">
                  <c:v>-7.4999999999999997E-2</c:v>
                </c:pt>
                <c:pt idx="125">
                  <c:v>-7.3999999999999996E-2</c:v>
                </c:pt>
                <c:pt idx="126">
                  <c:v>-7.2999999999999995E-2</c:v>
                </c:pt>
                <c:pt idx="127">
                  <c:v>-7.1999999999999995E-2</c:v>
                </c:pt>
                <c:pt idx="128">
                  <c:v>-7.0999999999999994E-2</c:v>
                </c:pt>
                <c:pt idx="129">
                  <c:v>-7.0000000000000007E-2</c:v>
                </c:pt>
                <c:pt idx="130">
                  <c:v>-6.9000000000000006E-2</c:v>
                </c:pt>
                <c:pt idx="131">
                  <c:v>-6.8000000000000005E-2</c:v>
                </c:pt>
                <c:pt idx="132">
                  <c:v>-6.7000000000000004E-2</c:v>
                </c:pt>
                <c:pt idx="133">
                  <c:v>-6.6000000000000003E-2</c:v>
                </c:pt>
                <c:pt idx="134">
                  <c:v>-6.5000000000000002E-2</c:v>
                </c:pt>
                <c:pt idx="135">
                  <c:v>-6.4000000000000001E-2</c:v>
                </c:pt>
                <c:pt idx="136">
                  <c:v>-6.3E-2</c:v>
                </c:pt>
                <c:pt idx="137">
                  <c:v>-6.2E-2</c:v>
                </c:pt>
                <c:pt idx="138">
                  <c:v>-6.0999999999999999E-2</c:v>
                </c:pt>
                <c:pt idx="139">
                  <c:v>-0.06</c:v>
                </c:pt>
                <c:pt idx="140">
                  <c:v>-5.8999999999999997E-2</c:v>
                </c:pt>
                <c:pt idx="141">
                  <c:v>-5.8000000000000003E-2</c:v>
                </c:pt>
                <c:pt idx="142">
                  <c:v>-5.7000000000000002E-2</c:v>
                </c:pt>
                <c:pt idx="143">
                  <c:v>-5.6000000000000001E-2</c:v>
                </c:pt>
                <c:pt idx="144">
                  <c:v>-5.5E-2</c:v>
                </c:pt>
                <c:pt idx="145">
                  <c:v>-5.3999999999999999E-2</c:v>
                </c:pt>
                <c:pt idx="146">
                  <c:v>-5.2999999999999999E-2</c:v>
                </c:pt>
                <c:pt idx="147">
                  <c:v>-5.1999999999999998E-2</c:v>
                </c:pt>
                <c:pt idx="148">
                  <c:v>-5.0999999999999997E-2</c:v>
                </c:pt>
                <c:pt idx="149">
                  <c:v>-0.05</c:v>
                </c:pt>
                <c:pt idx="150">
                  <c:v>-4.9000000000000002E-2</c:v>
                </c:pt>
                <c:pt idx="151">
                  <c:v>-4.8000000000000001E-2</c:v>
                </c:pt>
                <c:pt idx="152">
                  <c:v>-4.7E-2</c:v>
                </c:pt>
                <c:pt idx="153">
                  <c:v>-4.5999999999999999E-2</c:v>
                </c:pt>
                <c:pt idx="154">
                  <c:v>-4.4999999999999998E-2</c:v>
                </c:pt>
                <c:pt idx="155">
                  <c:v>-4.3999999999999997E-2</c:v>
                </c:pt>
                <c:pt idx="156">
                  <c:v>-4.2999999999999997E-2</c:v>
                </c:pt>
                <c:pt idx="157">
                  <c:v>-4.2000000000000003E-2</c:v>
                </c:pt>
                <c:pt idx="158">
                  <c:v>-4.1000000000000002E-2</c:v>
                </c:pt>
                <c:pt idx="159">
                  <c:v>-0.04</c:v>
                </c:pt>
                <c:pt idx="160">
                  <c:v>-3.9E-2</c:v>
                </c:pt>
                <c:pt idx="161">
                  <c:v>-3.7999999999999999E-2</c:v>
                </c:pt>
                <c:pt idx="162">
                  <c:v>-3.6999999999999998E-2</c:v>
                </c:pt>
                <c:pt idx="163">
                  <c:v>-3.5999999999999997E-2</c:v>
                </c:pt>
                <c:pt idx="164">
                  <c:v>-3.5000000000000003E-2</c:v>
                </c:pt>
                <c:pt idx="165">
                  <c:v>-3.4000000000000002E-2</c:v>
                </c:pt>
                <c:pt idx="166">
                  <c:v>-3.3000000000000002E-2</c:v>
                </c:pt>
                <c:pt idx="167">
                  <c:v>-3.2000000000000001E-2</c:v>
                </c:pt>
                <c:pt idx="168">
                  <c:v>-3.1E-2</c:v>
                </c:pt>
                <c:pt idx="169">
                  <c:v>-0.03</c:v>
                </c:pt>
                <c:pt idx="170">
                  <c:v>-2.9000000000000001E-2</c:v>
                </c:pt>
                <c:pt idx="171">
                  <c:v>-2.8000000000000001E-2</c:v>
                </c:pt>
                <c:pt idx="172">
                  <c:v>-2.7E-2</c:v>
                </c:pt>
                <c:pt idx="173">
                  <c:v>-2.5999999999999999E-2</c:v>
                </c:pt>
                <c:pt idx="174">
                  <c:v>-2.5000000000000001E-2</c:v>
                </c:pt>
                <c:pt idx="175">
                  <c:v>-2.4E-2</c:v>
                </c:pt>
                <c:pt idx="176">
                  <c:v>-2.3E-2</c:v>
                </c:pt>
                <c:pt idx="177">
                  <c:v>-2.1999999999999999E-2</c:v>
                </c:pt>
                <c:pt idx="178">
                  <c:v>-2.1000000000000001E-2</c:v>
                </c:pt>
                <c:pt idx="179">
                  <c:v>-0.02</c:v>
                </c:pt>
                <c:pt idx="180">
                  <c:v>-1.9E-2</c:v>
                </c:pt>
                <c:pt idx="181">
                  <c:v>-1.7999999999999999E-2</c:v>
                </c:pt>
                <c:pt idx="182">
                  <c:v>-1.7000000000000001E-2</c:v>
                </c:pt>
                <c:pt idx="183">
                  <c:v>-1.6E-2</c:v>
                </c:pt>
                <c:pt idx="184">
                  <c:v>-1.4999999999999999E-2</c:v>
                </c:pt>
                <c:pt idx="185">
                  <c:v>-1.4E-2</c:v>
                </c:pt>
                <c:pt idx="186">
                  <c:v>-1.2999999999999999E-2</c:v>
                </c:pt>
                <c:pt idx="187">
                  <c:v>-1.2E-2</c:v>
                </c:pt>
                <c:pt idx="188">
                  <c:v>-1.0999999999999999E-2</c:v>
                </c:pt>
                <c:pt idx="189">
                  <c:v>-0.01</c:v>
                </c:pt>
                <c:pt idx="190">
                  <c:v>-8.9999999999999993E-3</c:v>
                </c:pt>
                <c:pt idx="191">
                  <c:v>-8.0000000000000002E-3</c:v>
                </c:pt>
                <c:pt idx="192">
                  <c:v>-7.0000000000000001E-3</c:v>
                </c:pt>
                <c:pt idx="193">
                  <c:v>-6.0000000000000001E-3</c:v>
                </c:pt>
                <c:pt idx="194">
                  <c:v>-5.0000000000000001E-3</c:v>
                </c:pt>
                <c:pt idx="195">
                  <c:v>-4.0000000000000001E-3</c:v>
                </c:pt>
                <c:pt idx="196">
                  <c:v>-3.0000000000000001E-3</c:v>
                </c:pt>
                <c:pt idx="197">
                  <c:v>-2E-3</c:v>
                </c:pt>
                <c:pt idx="198">
                  <c:v>-1E-3</c:v>
                </c:pt>
                <c:pt idx="199">
                  <c:v>0</c:v>
                </c:pt>
                <c:pt idx="200">
                  <c:v>1E-3</c:v>
                </c:pt>
                <c:pt idx="201">
                  <c:v>2E-3</c:v>
                </c:pt>
                <c:pt idx="202">
                  <c:v>3.0000000000000001E-3</c:v>
                </c:pt>
                <c:pt idx="203">
                  <c:v>4.0000000000000001E-3</c:v>
                </c:pt>
                <c:pt idx="204">
                  <c:v>5.0000000000000001E-3</c:v>
                </c:pt>
                <c:pt idx="205">
                  <c:v>6.0000000000000001E-3</c:v>
                </c:pt>
                <c:pt idx="206">
                  <c:v>7.0000000000000001E-3</c:v>
                </c:pt>
                <c:pt idx="207">
                  <c:v>8.0000000000000002E-3</c:v>
                </c:pt>
                <c:pt idx="208">
                  <c:v>8.9999999999999993E-3</c:v>
                </c:pt>
                <c:pt idx="209">
                  <c:v>0.01</c:v>
                </c:pt>
                <c:pt idx="210">
                  <c:v>1.0999999999999999E-2</c:v>
                </c:pt>
                <c:pt idx="211">
                  <c:v>1.2E-2</c:v>
                </c:pt>
                <c:pt idx="212">
                  <c:v>1.2999999999999999E-2</c:v>
                </c:pt>
                <c:pt idx="213">
                  <c:v>1.4E-2</c:v>
                </c:pt>
                <c:pt idx="214">
                  <c:v>1.4999999999999999E-2</c:v>
                </c:pt>
                <c:pt idx="215">
                  <c:v>1.6E-2</c:v>
                </c:pt>
                <c:pt idx="216">
                  <c:v>1.7000000000000001E-2</c:v>
                </c:pt>
                <c:pt idx="217">
                  <c:v>1.7999999999999999E-2</c:v>
                </c:pt>
                <c:pt idx="218">
                  <c:v>1.9E-2</c:v>
                </c:pt>
                <c:pt idx="219">
                  <c:v>0.02</c:v>
                </c:pt>
                <c:pt idx="220">
                  <c:v>2.1000000000000001E-2</c:v>
                </c:pt>
                <c:pt idx="221">
                  <c:v>2.1999999999999999E-2</c:v>
                </c:pt>
                <c:pt idx="222">
                  <c:v>2.3E-2</c:v>
                </c:pt>
                <c:pt idx="223">
                  <c:v>2.4E-2</c:v>
                </c:pt>
                <c:pt idx="224">
                  <c:v>2.5000000000000001E-2</c:v>
                </c:pt>
                <c:pt idx="225">
                  <c:v>2.5999999999999999E-2</c:v>
                </c:pt>
                <c:pt idx="226">
                  <c:v>2.7E-2</c:v>
                </c:pt>
                <c:pt idx="227">
                  <c:v>2.8000000000000001E-2</c:v>
                </c:pt>
                <c:pt idx="228">
                  <c:v>2.9000000000000001E-2</c:v>
                </c:pt>
                <c:pt idx="229">
                  <c:v>0.03</c:v>
                </c:pt>
                <c:pt idx="230">
                  <c:v>3.1E-2</c:v>
                </c:pt>
                <c:pt idx="231">
                  <c:v>3.2000000000000001E-2</c:v>
                </c:pt>
                <c:pt idx="232">
                  <c:v>3.3000000000000002E-2</c:v>
                </c:pt>
                <c:pt idx="233">
                  <c:v>3.4000000000000002E-2</c:v>
                </c:pt>
                <c:pt idx="234">
                  <c:v>3.5000000000000003E-2</c:v>
                </c:pt>
                <c:pt idx="235">
                  <c:v>3.5999999999999997E-2</c:v>
                </c:pt>
                <c:pt idx="236">
                  <c:v>3.6999999999999998E-2</c:v>
                </c:pt>
                <c:pt idx="237">
                  <c:v>3.7999999999999999E-2</c:v>
                </c:pt>
                <c:pt idx="238">
                  <c:v>3.9E-2</c:v>
                </c:pt>
                <c:pt idx="239">
                  <c:v>0.04</c:v>
                </c:pt>
                <c:pt idx="240">
                  <c:v>4.1000000000000002E-2</c:v>
                </c:pt>
                <c:pt idx="241">
                  <c:v>4.2000000000000003E-2</c:v>
                </c:pt>
                <c:pt idx="242">
                  <c:v>4.2999999999999997E-2</c:v>
                </c:pt>
                <c:pt idx="243">
                  <c:v>4.3999999999999997E-2</c:v>
                </c:pt>
                <c:pt idx="244">
                  <c:v>4.4999999999999998E-2</c:v>
                </c:pt>
                <c:pt idx="245">
                  <c:v>4.5999999999999999E-2</c:v>
                </c:pt>
                <c:pt idx="246">
                  <c:v>4.7E-2</c:v>
                </c:pt>
                <c:pt idx="247">
                  <c:v>4.8000000000000001E-2</c:v>
                </c:pt>
                <c:pt idx="248">
                  <c:v>4.9000000000000002E-2</c:v>
                </c:pt>
                <c:pt idx="249">
                  <c:v>0.05</c:v>
                </c:pt>
                <c:pt idx="250">
                  <c:v>5.0999999999999997E-2</c:v>
                </c:pt>
                <c:pt idx="251">
                  <c:v>5.1999999999999998E-2</c:v>
                </c:pt>
                <c:pt idx="252">
                  <c:v>5.2999999999999999E-2</c:v>
                </c:pt>
                <c:pt idx="253">
                  <c:v>5.3999999999999999E-2</c:v>
                </c:pt>
                <c:pt idx="254">
                  <c:v>5.5E-2</c:v>
                </c:pt>
                <c:pt idx="255">
                  <c:v>5.6000000000000001E-2</c:v>
                </c:pt>
                <c:pt idx="256">
                  <c:v>5.7000000000000002E-2</c:v>
                </c:pt>
                <c:pt idx="257">
                  <c:v>5.8000000000000003E-2</c:v>
                </c:pt>
                <c:pt idx="258">
                  <c:v>5.8999999999999997E-2</c:v>
                </c:pt>
                <c:pt idx="259">
                  <c:v>0.06</c:v>
                </c:pt>
                <c:pt idx="260">
                  <c:v>6.0999999999999999E-2</c:v>
                </c:pt>
                <c:pt idx="261">
                  <c:v>6.2E-2</c:v>
                </c:pt>
                <c:pt idx="262">
                  <c:v>6.3E-2</c:v>
                </c:pt>
                <c:pt idx="263">
                  <c:v>6.4000000000000001E-2</c:v>
                </c:pt>
                <c:pt idx="264">
                  <c:v>6.5000000000000002E-2</c:v>
                </c:pt>
                <c:pt idx="265">
                  <c:v>6.6000000000000003E-2</c:v>
                </c:pt>
                <c:pt idx="266">
                  <c:v>6.7000000000000004E-2</c:v>
                </c:pt>
                <c:pt idx="267">
                  <c:v>6.8000000000000005E-2</c:v>
                </c:pt>
                <c:pt idx="268">
                  <c:v>6.9000000000000006E-2</c:v>
                </c:pt>
                <c:pt idx="269">
                  <c:v>7.0000000000000007E-2</c:v>
                </c:pt>
                <c:pt idx="270">
                  <c:v>7.0999999999999994E-2</c:v>
                </c:pt>
                <c:pt idx="271">
                  <c:v>7.1999999999999995E-2</c:v>
                </c:pt>
                <c:pt idx="272">
                  <c:v>7.2999999999999995E-2</c:v>
                </c:pt>
                <c:pt idx="273">
                  <c:v>7.3999999999999996E-2</c:v>
                </c:pt>
                <c:pt idx="274">
                  <c:v>7.4999999999999997E-2</c:v>
                </c:pt>
                <c:pt idx="275">
                  <c:v>7.5999999999999998E-2</c:v>
                </c:pt>
                <c:pt idx="276">
                  <c:v>7.6999999999999999E-2</c:v>
                </c:pt>
                <c:pt idx="277">
                  <c:v>7.8E-2</c:v>
                </c:pt>
                <c:pt idx="278">
                  <c:v>7.9000000000000001E-2</c:v>
                </c:pt>
                <c:pt idx="279">
                  <c:v>0.08</c:v>
                </c:pt>
                <c:pt idx="280">
                  <c:v>8.1000000000000003E-2</c:v>
                </c:pt>
                <c:pt idx="281">
                  <c:v>8.2000000000000003E-2</c:v>
                </c:pt>
                <c:pt idx="282">
                  <c:v>8.3000000000000004E-2</c:v>
                </c:pt>
                <c:pt idx="283">
                  <c:v>8.4000000000000005E-2</c:v>
                </c:pt>
                <c:pt idx="284">
                  <c:v>8.5000000000000006E-2</c:v>
                </c:pt>
                <c:pt idx="285">
                  <c:v>8.5999999999999993E-2</c:v>
                </c:pt>
                <c:pt idx="286">
                  <c:v>8.6999999999999994E-2</c:v>
                </c:pt>
                <c:pt idx="287">
                  <c:v>8.7999999999999995E-2</c:v>
                </c:pt>
                <c:pt idx="288">
                  <c:v>8.8999999999999996E-2</c:v>
                </c:pt>
                <c:pt idx="289">
                  <c:v>0.09</c:v>
                </c:pt>
                <c:pt idx="290">
                  <c:v>9.0999999999999998E-2</c:v>
                </c:pt>
                <c:pt idx="291">
                  <c:v>9.1999999999999998E-2</c:v>
                </c:pt>
                <c:pt idx="292">
                  <c:v>9.2999999999999999E-2</c:v>
                </c:pt>
                <c:pt idx="293">
                  <c:v>9.4E-2</c:v>
                </c:pt>
                <c:pt idx="294">
                  <c:v>9.5000000000000001E-2</c:v>
                </c:pt>
                <c:pt idx="295">
                  <c:v>9.6000000000000002E-2</c:v>
                </c:pt>
                <c:pt idx="296">
                  <c:v>9.7000000000000003E-2</c:v>
                </c:pt>
                <c:pt idx="297">
                  <c:v>9.8000000000000004E-2</c:v>
                </c:pt>
                <c:pt idx="298">
                  <c:v>9.9000000000000005E-2</c:v>
                </c:pt>
                <c:pt idx="299">
                  <c:v>0.1</c:v>
                </c:pt>
                <c:pt idx="300">
                  <c:v>0.10100000000000001</c:v>
                </c:pt>
                <c:pt idx="301">
                  <c:v>0.10199999999999999</c:v>
                </c:pt>
                <c:pt idx="302">
                  <c:v>0.10299999999999999</c:v>
                </c:pt>
                <c:pt idx="303">
                  <c:v>0.104</c:v>
                </c:pt>
                <c:pt idx="304">
                  <c:v>0.105</c:v>
                </c:pt>
                <c:pt idx="305">
                  <c:v>0.106</c:v>
                </c:pt>
                <c:pt idx="306">
                  <c:v>0.107</c:v>
                </c:pt>
                <c:pt idx="307">
                  <c:v>0.108</c:v>
                </c:pt>
                <c:pt idx="308">
                  <c:v>0.109</c:v>
                </c:pt>
                <c:pt idx="309">
                  <c:v>0.11</c:v>
                </c:pt>
                <c:pt idx="310">
                  <c:v>0.111</c:v>
                </c:pt>
                <c:pt idx="311">
                  <c:v>0.112</c:v>
                </c:pt>
                <c:pt idx="312">
                  <c:v>0.113</c:v>
                </c:pt>
                <c:pt idx="313">
                  <c:v>0.114</c:v>
                </c:pt>
                <c:pt idx="314">
                  <c:v>0.115</c:v>
                </c:pt>
                <c:pt idx="315">
                  <c:v>0.11600000000000001</c:v>
                </c:pt>
                <c:pt idx="316">
                  <c:v>0.11700000000000001</c:v>
                </c:pt>
                <c:pt idx="317">
                  <c:v>0.11799999999999999</c:v>
                </c:pt>
                <c:pt idx="318">
                  <c:v>0.11899999999999999</c:v>
                </c:pt>
                <c:pt idx="319">
                  <c:v>0.12</c:v>
                </c:pt>
                <c:pt idx="320">
                  <c:v>0.121</c:v>
                </c:pt>
                <c:pt idx="321">
                  <c:v>0.122</c:v>
                </c:pt>
                <c:pt idx="322">
                  <c:v>0.123</c:v>
                </c:pt>
                <c:pt idx="323">
                  <c:v>0.124</c:v>
                </c:pt>
                <c:pt idx="324">
                  <c:v>0.125</c:v>
                </c:pt>
                <c:pt idx="325">
                  <c:v>0.126</c:v>
                </c:pt>
                <c:pt idx="326">
                  <c:v>0.127</c:v>
                </c:pt>
                <c:pt idx="327">
                  <c:v>0.128</c:v>
                </c:pt>
                <c:pt idx="328">
                  <c:v>0.129</c:v>
                </c:pt>
                <c:pt idx="329">
                  <c:v>0.13</c:v>
                </c:pt>
                <c:pt idx="330">
                  <c:v>0.13100000000000001</c:v>
                </c:pt>
                <c:pt idx="331">
                  <c:v>0.13200000000000001</c:v>
                </c:pt>
                <c:pt idx="332">
                  <c:v>0.13300000000000001</c:v>
                </c:pt>
                <c:pt idx="333">
                  <c:v>0.13400000000000001</c:v>
                </c:pt>
                <c:pt idx="334">
                  <c:v>0.13500000000000001</c:v>
                </c:pt>
                <c:pt idx="335">
                  <c:v>0.13600000000000001</c:v>
                </c:pt>
                <c:pt idx="336">
                  <c:v>0.13700000000000001</c:v>
                </c:pt>
                <c:pt idx="337">
                  <c:v>0.13800000000000001</c:v>
                </c:pt>
                <c:pt idx="338">
                  <c:v>0.13900000000000001</c:v>
                </c:pt>
                <c:pt idx="339">
                  <c:v>0.14000000000000001</c:v>
                </c:pt>
                <c:pt idx="340">
                  <c:v>0.14099999999999999</c:v>
                </c:pt>
                <c:pt idx="341">
                  <c:v>0.14199999999999999</c:v>
                </c:pt>
                <c:pt idx="342">
                  <c:v>0.14299999999999999</c:v>
                </c:pt>
                <c:pt idx="343">
                  <c:v>0.14399999999999999</c:v>
                </c:pt>
                <c:pt idx="344">
                  <c:v>0.14499999999999999</c:v>
                </c:pt>
                <c:pt idx="345">
                  <c:v>0.14599999999999999</c:v>
                </c:pt>
                <c:pt idx="346">
                  <c:v>0.14699999999999999</c:v>
                </c:pt>
                <c:pt idx="347">
                  <c:v>0.14799999999999999</c:v>
                </c:pt>
                <c:pt idx="348">
                  <c:v>0.14899999999999999</c:v>
                </c:pt>
                <c:pt idx="349">
                  <c:v>0.15</c:v>
                </c:pt>
                <c:pt idx="350">
                  <c:v>0.151</c:v>
                </c:pt>
                <c:pt idx="351">
                  <c:v>0.152</c:v>
                </c:pt>
                <c:pt idx="352">
                  <c:v>0.153</c:v>
                </c:pt>
                <c:pt idx="353">
                  <c:v>0.154</c:v>
                </c:pt>
                <c:pt idx="354">
                  <c:v>0.155</c:v>
                </c:pt>
                <c:pt idx="355">
                  <c:v>0.156</c:v>
                </c:pt>
                <c:pt idx="356">
                  <c:v>0.157</c:v>
                </c:pt>
                <c:pt idx="357">
                  <c:v>0.158</c:v>
                </c:pt>
                <c:pt idx="358">
                  <c:v>0.159</c:v>
                </c:pt>
                <c:pt idx="359">
                  <c:v>0.16</c:v>
                </c:pt>
                <c:pt idx="360">
                  <c:v>0.161</c:v>
                </c:pt>
                <c:pt idx="361">
                  <c:v>0.16200000000000001</c:v>
                </c:pt>
                <c:pt idx="362">
                  <c:v>0.16300000000000001</c:v>
                </c:pt>
                <c:pt idx="363">
                  <c:v>0.16400000000000001</c:v>
                </c:pt>
                <c:pt idx="364">
                  <c:v>0.16500000000000001</c:v>
                </c:pt>
                <c:pt idx="365">
                  <c:v>0.16600000000000001</c:v>
                </c:pt>
                <c:pt idx="366">
                  <c:v>0.16700000000000001</c:v>
                </c:pt>
                <c:pt idx="367">
                  <c:v>0.16800000000000001</c:v>
                </c:pt>
                <c:pt idx="368">
                  <c:v>0.16900000000000001</c:v>
                </c:pt>
                <c:pt idx="369">
                  <c:v>0.17</c:v>
                </c:pt>
                <c:pt idx="370">
                  <c:v>0.17100000000000001</c:v>
                </c:pt>
                <c:pt idx="371">
                  <c:v>0.17199999999999999</c:v>
                </c:pt>
                <c:pt idx="372">
                  <c:v>0.17299999999999999</c:v>
                </c:pt>
                <c:pt idx="373">
                  <c:v>0.17399999999999999</c:v>
                </c:pt>
                <c:pt idx="374">
                  <c:v>0.17499999999999999</c:v>
                </c:pt>
                <c:pt idx="375">
                  <c:v>0.17599999999999999</c:v>
                </c:pt>
                <c:pt idx="376">
                  <c:v>0.17699999999999999</c:v>
                </c:pt>
                <c:pt idx="377">
                  <c:v>0.17799999999999999</c:v>
                </c:pt>
                <c:pt idx="378">
                  <c:v>0.17899999999999999</c:v>
                </c:pt>
                <c:pt idx="379">
                  <c:v>0.18</c:v>
                </c:pt>
                <c:pt idx="380">
                  <c:v>0.18099999999999999</c:v>
                </c:pt>
                <c:pt idx="381">
                  <c:v>0.182</c:v>
                </c:pt>
                <c:pt idx="382">
                  <c:v>0.183</c:v>
                </c:pt>
                <c:pt idx="383">
                  <c:v>0.184</c:v>
                </c:pt>
                <c:pt idx="384">
                  <c:v>0.185</c:v>
                </c:pt>
                <c:pt idx="385">
                  <c:v>0.186</c:v>
                </c:pt>
                <c:pt idx="386">
                  <c:v>0.187</c:v>
                </c:pt>
                <c:pt idx="387">
                  <c:v>0.188</c:v>
                </c:pt>
                <c:pt idx="388">
                  <c:v>0.189</c:v>
                </c:pt>
                <c:pt idx="389">
                  <c:v>0.19</c:v>
                </c:pt>
                <c:pt idx="390">
                  <c:v>0.191</c:v>
                </c:pt>
                <c:pt idx="391">
                  <c:v>0.192</c:v>
                </c:pt>
                <c:pt idx="392">
                  <c:v>0.193</c:v>
                </c:pt>
                <c:pt idx="393">
                  <c:v>0.19400000000000001</c:v>
                </c:pt>
                <c:pt idx="394">
                  <c:v>0.19500000000000001</c:v>
                </c:pt>
                <c:pt idx="395">
                  <c:v>0.19600000000000001</c:v>
                </c:pt>
                <c:pt idx="396">
                  <c:v>0.19700000000000001</c:v>
                </c:pt>
                <c:pt idx="397">
                  <c:v>0.19800000000000001</c:v>
                </c:pt>
                <c:pt idx="398">
                  <c:v>0.19900000000000001</c:v>
                </c:pt>
                <c:pt idx="399">
                  <c:v>0.2</c:v>
                </c:pt>
                <c:pt idx="400">
                  <c:v>0.20100000000000001</c:v>
                </c:pt>
                <c:pt idx="401">
                  <c:v>0.20200000000000001</c:v>
                </c:pt>
                <c:pt idx="402">
                  <c:v>0.20300000000000001</c:v>
                </c:pt>
                <c:pt idx="403">
                  <c:v>0.20399999999999999</c:v>
                </c:pt>
                <c:pt idx="404">
                  <c:v>0.20499999999999999</c:v>
                </c:pt>
                <c:pt idx="405">
                  <c:v>0.20599999999999999</c:v>
                </c:pt>
                <c:pt idx="406">
                  <c:v>0.20699999999999999</c:v>
                </c:pt>
                <c:pt idx="407">
                  <c:v>0.20799999999999999</c:v>
                </c:pt>
                <c:pt idx="408">
                  <c:v>0.20899999999999999</c:v>
                </c:pt>
                <c:pt idx="409">
                  <c:v>0.21</c:v>
                </c:pt>
                <c:pt idx="410">
                  <c:v>0.21099999999999999</c:v>
                </c:pt>
                <c:pt idx="411">
                  <c:v>0.21199999999999999</c:v>
                </c:pt>
                <c:pt idx="412">
                  <c:v>0.21299999999999999</c:v>
                </c:pt>
                <c:pt idx="413">
                  <c:v>0.214</c:v>
                </c:pt>
                <c:pt idx="414">
                  <c:v>0.215</c:v>
                </c:pt>
                <c:pt idx="415">
                  <c:v>0.216</c:v>
                </c:pt>
                <c:pt idx="416">
                  <c:v>0.217</c:v>
                </c:pt>
                <c:pt idx="417">
                  <c:v>0.218</c:v>
                </c:pt>
                <c:pt idx="418">
                  <c:v>0.219</c:v>
                </c:pt>
                <c:pt idx="419">
                  <c:v>0.22</c:v>
                </c:pt>
                <c:pt idx="420">
                  <c:v>0.221</c:v>
                </c:pt>
                <c:pt idx="421">
                  <c:v>0.222</c:v>
                </c:pt>
                <c:pt idx="422">
                  <c:v>0.223</c:v>
                </c:pt>
                <c:pt idx="423">
                  <c:v>0.224</c:v>
                </c:pt>
                <c:pt idx="424">
                  <c:v>0.22500000000000001</c:v>
                </c:pt>
                <c:pt idx="425">
                  <c:v>0.22600000000000001</c:v>
                </c:pt>
                <c:pt idx="426">
                  <c:v>0.22700000000000001</c:v>
                </c:pt>
                <c:pt idx="427">
                  <c:v>0.22800000000000001</c:v>
                </c:pt>
                <c:pt idx="428">
                  <c:v>0.22900000000000001</c:v>
                </c:pt>
                <c:pt idx="429">
                  <c:v>0.23</c:v>
                </c:pt>
                <c:pt idx="430">
                  <c:v>0.23100000000000001</c:v>
                </c:pt>
                <c:pt idx="431">
                  <c:v>0.23200000000000001</c:v>
                </c:pt>
                <c:pt idx="432">
                  <c:v>0.23300000000000001</c:v>
                </c:pt>
                <c:pt idx="433">
                  <c:v>0.23400000000000001</c:v>
                </c:pt>
                <c:pt idx="434">
                  <c:v>0.23499999999999999</c:v>
                </c:pt>
                <c:pt idx="435">
                  <c:v>0.23599999999999999</c:v>
                </c:pt>
                <c:pt idx="436">
                  <c:v>0.23699999999999999</c:v>
                </c:pt>
                <c:pt idx="437">
                  <c:v>0.23799999999999999</c:v>
                </c:pt>
                <c:pt idx="438">
                  <c:v>0.23899999999999999</c:v>
                </c:pt>
                <c:pt idx="439">
                  <c:v>0.24</c:v>
                </c:pt>
                <c:pt idx="440">
                  <c:v>0.24099999999999999</c:v>
                </c:pt>
                <c:pt idx="441">
                  <c:v>0.24199999999999999</c:v>
                </c:pt>
                <c:pt idx="442">
                  <c:v>0.24299999999999999</c:v>
                </c:pt>
                <c:pt idx="443">
                  <c:v>0.24399999999999999</c:v>
                </c:pt>
                <c:pt idx="444">
                  <c:v>0.245</c:v>
                </c:pt>
                <c:pt idx="445">
                  <c:v>0.246</c:v>
                </c:pt>
                <c:pt idx="446">
                  <c:v>0.247</c:v>
                </c:pt>
                <c:pt idx="447">
                  <c:v>0.248</c:v>
                </c:pt>
                <c:pt idx="448">
                  <c:v>0.249</c:v>
                </c:pt>
                <c:pt idx="449">
                  <c:v>0.25</c:v>
                </c:pt>
                <c:pt idx="450">
                  <c:v>0.251</c:v>
                </c:pt>
                <c:pt idx="451">
                  <c:v>0.252</c:v>
                </c:pt>
                <c:pt idx="452">
                  <c:v>0.253</c:v>
                </c:pt>
                <c:pt idx="453">
                  <c:v>0.254</c:v>
                </c:pt>
                <c:pt idx="454">
                  <c:v>0.255</c:v>
                </c:pt>
                <c:pt idx="455">
                  <c:v>0.25600000000000001</c:v>
                </c:pt>
                <c:pt idx="456">
                  <c:v>0.25700000000000001</c:v>
                </c:pt>
                <c:pt idx="457">
                  <c:v>0.25800000000000001</c:v>
                </c:pt>
                <c:pt idx="458">
                  <c:v>0.25900000000000001</c:v>
                </c:pt>
                <c:pt idx="459">
                  <c:v>0.26</c:v>
                </c:pt>
                <c:pt idx="460">
                  <c:v>0.26100000000000001</c:v>
                </c:pt>
                <c:pt idx="461">
                  <c:v>0.26200000000000001</c:v>
                </c:pt>
                <c:pt idx="462">
                  <c:v>0.26300000000000001</c:v>
                </c:pt>
                <c:pt idx="463">
                  <c:v>0.26400000000000001</c:v>
                </c:pt>
                <c:pt idx="464">
                  <c:v>0.26500000000000001</c:v>
                </c:pt>
                <c:pt idx="465">
                  <c:v>0.26600000000000001</c:v>
                </c:pt>
                <c:pt idx="466">
                  <c:v>0.26700000000000002</c:v>
                </c:pt>
                <c:pt idx="467">
                  <c:v>0.26800000000000002</c:v>
                </c:pt>
                <c:pt idx="468">
                  <c:v>0.26900000000000002</c:v>
                </c:pt>
                <c:pt idx="469">
                  <c:v>0.27</c:v>
                </c:pt>
                <c:pt idx="470">
                  <c:v>0.27100000000000002</c:v>
                </c:pt>
                <c:pt idx="471">
                  <c:v>0.27200000000000002</c:v>
                </c:pt>
                <c:pt idx="472">
                  <c:v>0.27300000000000002</c:v>
                </c:pt>
                <c:pt idx="473">
                  <c:v>0.27400000000000002</c:v>
                </c:pt>
                <c:pt idx="474">
                  <c:v>0.27500000000000002</c:v>
                </c:pt>
                <c:pt idx="475">
                  <c:v>0.27600000000000002</c:v>
                </c:pt>
                <c:pt idx="476">
                  <c:v>0.27700000000000002</c:v>
                </c:pt>
                <c:pt idx="477">
                  <c:v>0.27800000000000002</c:v>
                </c:pt>
                <c:pt idx="478">
                  <c:v>0.27900000000000003</c:v>
                </c:pt>
                <c:pt idx="479">
                  <c:v>0.28000000000000003</c:v>
                </c:pt>
                <c:pt idx="480">
                  <c:v>0.28100000000000003</c:v>
                </c:pt>
                <c:pt idx="481">
                  <c:v>0.28199999999999997</c:v>
                </c:pt>
                <c:pt idx="482">
                  <c:v>0.28299999999999997</c:v>
                </c:pt>
                <c:pt idx="483">
                  <c:v>0.28399999999999997</c:v>
                </c:pt>
                <c:pt idx="484">
                  <c:v>0.28499999999999998</c:v>
                </c:pt>
                <c:pt idx="485">
                  <c:v>0.28599999999999998</c:v>
                </c:pt>
                <c:pt idx="486">
                  <c:v>0.28699999999999998</c:v>
                </c:pt>
                <c:pt idx="487">
                  <c:v>0.28799999999999998</c:v>
                </c:pt>
                <c:pt idx="488">
                  <c:v>0.28899999999999998</c:v>
                </c:pt>
                <c:pt idx="489">
                  <c:v>0.28999999999999998</c:v>
                </c:pt>
                <c:pt idx="490">
                  <c:v>0.29099999999999998</c:v>
                </c:pt>
                <c:pt idx="491">
                  <c:v>0.29199999999999998</c:v>
                </c:pt>
                <c:pt idx="492">
                  <c:v>0.29299999999999998</c:v>
                </c:pt>
                <c:pt idx="493">
                  <c:v>0.29399999999999998</c:v>
                </c:pt>
                <c:pt idx="494">
                  <c:v>0.29499999999999998</c:v>
                </c:pt>
                <c:pt idx="495">
                  <c:v>0.29599999999999999</c:v>
                </c:pt>
                <c:pt idx="496">
                  <c:v>0.29699999999999999</c:v>
                </c:pt>
                <c:pt idx="497">
                  <c:v>0.29799999999999999</c:v>
                </c:pt>
                <c:pt idx="498">
                  <c:v>0.29899999999999999</c:v>
                </c:pt>
                <c:pt idx="499">
                  <c:v>0.3</c:v>
                </c:pt>
                <c:pt idx="500">
                  <c:v>0.30099999999999999</c:v>
                </c:pt>
                <c:pt idx="501">
                  <c:v>0.30199999999999999</c:v>
                </c:pt>
                <c:pt idx="502">
                  <c:v>0.30299999999999999</c:v>
                </c:pt>
                <c:pt idx="503">
                  <c:v>0.30399999999999999</c:v>
                </c:pt>
                <c:pt idx="504">
                  <c:v>0.30499999999999999</c:v>
                </c:pt>
                <c:pt idx="505">
                  <c:v>0.30599999999999999</c:v>
                </c:pt>
                <c:pt idx="506">
                  <c:v>0.307</c:v>
                </c:pt>
                <c:pt idx="507">
                  <c:v>0.308</c:v>
                </c:pt>
                <c:pt idx="508">
                  <c:v>0.309</c:v>
                </c:pt>
                <c:pt idx="509">
                  <c:v>0.31</c:v>
                </c:pt>
                <c:pt idx="510">
                  <c:v>0.311</c:v>
                </c:pt>
                <c:pt idx="511">
                  <c:v>0.312</c:v>
                </c:pt>
                <c:pt idx="512">
                  <c:v>0.313</c:v>
                </c:pt>
                <c:pt idx="513">
                  <c:v>0.314</c:v>
                </c:pt>
                <c:pt idx="514">
                  <c:v>0.315</c:v>
                </c:pt>
                <c:pt idx="515">
                  <c:v>0.316</c:v>
                </c:pt>
                <c:pt idx="516">
                  <c:v>0.317</c:v>
                </c:pt>
                <c:pt idx="517">
                  <c:v>0.318</c:v>
                </c:pt>
                <c:pt idx="518">
                  <c:v>0.31900000000000001</c:v>
                </c:pt>
                <c:pt idx="519">
                  <c:v>0.32</c:v>
                </c:pt>
                <c:pt idx="520">
                  <c:v>0.32100000000000001</c:v>
                </c:pt>
                <c:pt idx="521">
                  <c:v>0.32200000000000001</c:v>
                </c:pt>
                <c:pt idx="522">
                  <c:v>0.32300000000000001</c:v>
                </c:pt>
                <c:pt idx="523">
                  <c:v>0.32400000000000001</c:v>
                </c:pt>
                <c:pt idx="524">
                  <c:v>0.32500000000000001</c:v>
                </c:pt>
                <c:pt idx="525">
                  <c:v>0.32600000000000001</c:v>
                </c:pt>
                <c:pt idx="526">
                  <c:v>0.32700000000000001</c:v>
                </c:pt>
                <c:pt idx="527">
                  <c:v>0.32800000000000001</c:v>
                </c:pt>
                <c:pt idx="528">
                  <c:v>0.32900000000000001</c:v>
                </c:pt>
                <c:pt idx="529">
                  <c:v>0.33</c:v>
                </c:pt>
                <c:pt idx="530">
                  <c:v>0.33100000000000002</c:v>
                </c:pt>
                <c:pt idx="531">
                  <c:v>0.33200000000000002</c:v>
                </c:pt>
                <c:pt idx="532">
                  <c:v>0.33300000000000002</c:v>
                </c:pt>
                <c:pt idx="533">
                  <c:v>0.33400000000000002</c:v>
                </c:pt>
                <c:pt idx="534">
                  <c:v>0.33500000000000002</c:v>
                </c:pt>
                <c:pt idx="535">
                  <c:v>0.33600000000000002</c:v>
                </c:pt>
                <c:pt idx="536">
                  <c:v>0.33700000000000002</c:v>
                </c:pt>
                <c:pt idx="537">
                  <c:v>0.33800000000000002</c:v>
                </c:pt>
                <c:pt idx="538">
                  <c:v>0.33900000000000002</c:v>
                </c:pt>
                <c:pt idx="539">
                  <c:v>0.34</c:v>
                </c:pt>
                <c:pt idx="540">
                  <c:v>0.34100000000000003</c:v>
                </c:pt>
                <c:pt idx="541">
                  <c:v>0.34200000000000003</c:v>
                </c:pt>
                <c:pt idx="542">
                  <c:v>0.34300000000000003</c:v>
                </c:pt>
                <c:pt idx="543">
                  <c:v>0.34399999999999997</c:v>
                </c:pt>
                <c:pt idx="544">
                  <c:v>0.34499999999999997</c:v>
                </c:pt>
                <c:pt idx="545">
                  <c:v>0.34599999999999997</c:v>
                </c:pt>
                <c:pt idx="546">
                  <c:v>0.34699999999999998</c:v>
                </c:pt>
                <c:pt idx="547">
                  <c:v>0.34799999999999998</c:v>
                </c:pt>
                <c:pt idx="548">
                  <c:v>0.34899999999999998</c:v>
                </c:pt>
                <c:pt idx="549">
                  <c:v>0.35</c:v>
                </c:pt>
                <c:pt idx="550">
                  <c:v>0.35099999999999998</c:v>
                </c:pt>
                <c:pt idx="551">
                  <c:v>0.35199999999999998</c:v>
                </c:pt>
                <c:pt idx="552">
                  <c:v>0.35299999999999998</c:v>
                </c:pt>
                <c:pt idx="553">
                  <c:v>0.35399999999999998</c:v>
                </c:pt>
                <c:pt idx="554">
                  <c:v>0.35499999999999998</c:v>
                </c:pt>
                <c:pt idx="555">
                  <c:v>0.35599999999999998</c:v>
                </c:pt>
                <c:pt idx="556">
                  <c:v>0.35699999999999998</c:v>
                </c:pt>
                <c:pt idx="557">
                  <c:v>0.35799999999999998</c:v>
                </c:pt>
                <c:pt idx="558">
                  <c:v>0.35899999999999999</c:v>
                </c:pt>
                <c:pt idx="559">
                  <c:v>0.36</c:v>
                </c:pt>
                <c:pt idx="560">
                  <c:v>0.36099999999999999</c:v>
                </c:pt>
                <c:pt idx="561">
                  <c:v>0.36199999999999999</c:v>
                </c:pt>
                <c:pt idx="562">
                  <c:v>0.36299999999999999</c:v>
                </c:pt>
                <c:pt idx="563">
                  <c:v>0.36399999999999999</c:v>
                </c:pt>
                <c:pt idx="564">
                  <c:v>0.36499999999999999</c:v>
                </c:pt>
                <c:pt idx="565">
                  <c:v>0.36599999999999999</c:v>
                </c:pt>
                <c:pt idx="566">
                  <c:v>0.36699999999999999</c:v>
                </c:pt>
                <c:pt idx="567">
                  <c:v>0.36799999999999999</c:v>
                </c:pt>
                <c:pt idx="568">
                  <c:v>0.36899999999999999</c:v>
                </c:pt>
                <c:pt idx="569">
                  <c:v>0.37</c:v>
                </c:pt>
                <c:pt idx="570">
                  <c:v>0.371</c:v>
                </c:pt>
                <c:pt idx="571">
                  <c:v>0.372</c:v>
                </c:pt>
                <c:pt idx="572">
                  <c:v>0.373</c:v>
                </c:pt>
                <c:pt idx="573">
                  <c:v>0.374</c:v>
                </c:pt>
                <c:pt idx="574">
                  <c:v>0.375</c:v>
                </c:pt>
                <c:pt idx="575">
                  <c:v>0.376</c:v>
                </c:pt>
                <c:pt idx="576">
                  <c:v>0.377</c:v>
                </c:pt>
                <c:pt idx="577">
                  <c:v>0.378</c:v>
                </c:pt>
                <c:pt idx="578">
                  <c:v>0.379</c:v>
                </c:pt>
                <c:pt idx="579">
                  <c:v>0.38</c:v>
                </c:pt>
                <c:pt idx="580">
                  <c:v>0.38100000000000001</c:v>
                </c:pt>
                <c:pt idx="581">
                  <c:v>0.38200000000000001</c:v>
                </c:pt>
                <c:pt idx="582">
                  <c:v>0.38300000000000001</c:v>
                </c:pt>
                <c:pt idx="583">
                  <c:v>0.38400000000000001</c:v>
                </c:pt>
                <c:pt idx="584">
                  <c:v>0.38500000000000001</c:v>
                </c:pt>
                <c:pt idx="585">
                  <c:v>0.38600000000000001</c:v>
                </c:pt>
                <c:pt idx="586">
                  <c:v>0.38700000000000001</c:v>
                </c:pt>
                <c:pt idx="587">
                  <c:v>0.38800000000000001</c:v>
                </c:pt>
                <c:pt idx="588">
                  <c:v>0.38900000000000001</c:v>
                </c:pt>
                <c:pt idx="589">
                  <c:v>0.39</c:v>
                </c:pt>
                <c:pt idx="590">
                  <c:v>0.39100000000000001</c:v>
                </c:pt>
                <c:pt idx="591">
                  <c:v>0.39200000000000002</c:v>
                </c:pt>
                <c:pt idx="592">
                  <c:v>0.39300000000000002</c:v>
                </c:pt>
                <c:pt idx="593">
                  <c:v>0.39400000000000002</c:v>
                </c:pt>
                <c:pt idx="594">
                  <c:v>0.39500000000000002</c:v>
                </c:pt>
                <c:pt idx="595">
                  <c:v>0.39600000000000002</c:v>
                </c:pt>
                <c:pt idx="596">
                  <c:v>0.39700000000000002</c:v>
                </c:pt>
                <c:pt idx="597">
                  <c:v>0.39800000000000002</c:v>
                </c:pt>
                <c:pt idx="598">
                  <c:v>0.39900000000000002</c:v>
                </c:pt>
                <c:pt idx="599">
                  <c:v>0.4</c:v>
                </c:pt>
                <c:pt idx="600">
                  <c:v>0.40100000000000002</c:v>
                </c:pt>
                <c:pt idx="601">
                  <c:v>0.40200000000000002</c:v>
                </c:pt>
                <c:pt idx="602">
                  <c:v>0.40300000000000002</c:v>
                </c:pt>
                <c:pt idx="603">
                  <c:v>0.40400000000000003</c:v>
                </c:pt>
                <c:pt idx="604">
                  <c:v>0.40500000000000003</c:v>
                </c:pt>
                <c:pt idx="605">
                  <c:v>0.40600000000000003</c:v>
                </c:pt>
                <c:pt idx="606">
                  <c:v>0.40699999999999997</c:v>
                </c:pt>
                <c:pt idx="607">
                  <c:v>0.40799999999999997</c:v>
                </c:pt>
                <c:pt idx="608">
                  <c:v>0.40899999999999997</c:v>
                </c:pt>
                <c:pt idx="609">
                  <c:v>0.41</c:v>
                </c:pt>
                <c:pt idx="610">
                  <c:v>0.41099999999999998</c:v>
                </c:pt>
                <c:pt idx="611">
                  <c:v>0.41199999999999998</c:v>
                </c:pt>
                <c:pt idx="612">
                  <c:v>0.41299999999999998</c:v>
                </c:pt>
                <c:pt idx="613">
                  <c:v>0.41399999999999998</c:v>
                </c:pt>
                <c:pt idx="614">
                  <c:v>0.41499999999999998</c:v>
                </c:pt>
                <c:pt idx="615">
                  <c:v>0.41599999999999998</c:v>
                </c:pt>
                <c:pt idx="616">
                  <c:v>0.41699999999999998</c:v>
                </c:pt>
                <c:pt idx="617">
                  <c:v>0.41799999999999998</c:v>
                </c:pt>
                <c:pt idx="618">
                  <c:v>0.41899999999999998</c:v>
                </c:pt>
                <c:pt idx="619">
                  <c:v>0.42</c:v>
                </c:pt>
                <c:pt idx="620">
                  <c:v>0.42099999999999999</c:v>
                </c:pt>
                <c:pt idx="621">
                  <c:v>0.42199999999999999</c:v>
                </c:pt>
                <c:pt idx="622">
                  <c:v>0.42299999999999999</c:v>
                </c:pt>
                <c:pt idx="623">
                  <c:v>0.42399999999999999</c:v>
                </c:pt>
                <c:pt idx="624">
                  <c:v>0.42499999999999999</c:v>
                </c:pt>
                <c:pt idx="625">
                  <c:v>0.42599999999999999</c:v>
                </c:pt>
                <c:pt idx="626">
                  <c:v>0.42699999999999999</c:v>
                </c:pt>
                <c:pt idx="627">
                  <c:v>0.42799999999999999</c:v>
                </c:pt>
                <c:pt idx="628">
                  <c:v>0.42899999999999999</c:v>
                </c:pt>
                <c:pt idx="629">
                  <c:v>0.43</c:v>
                </c:pt>
                <c:pt idx="630">
                  <c:v>0.43099999999999999</c:v>
                </c:pt>
                <c:pt idx="631">
                  <c:v>0.432</c:v>
                </c:pt>
                <c:pt idx="632">
                  <c:v>0.433</c:v>
                </c:pt>
                <c:pt idx="633">
                  <c:v>0.434</c:v>
                </c:pt>
                <c:pt idx="634">
                  <c:v>0.435</c:v>
                </c:pt>
                <c:pt idx="635">
                  <c:v>0.436</c:v>
                </c:pt>
                <c:pt idx="636">
                  <c:v>0.437</c:v>
                </c:pt>
                <c:pt idx="637">
                  <c:v>0.438</c:v>
                </c:pt>
                <c:pt idx="638">
                  <c:v>0.439</c:v>
                </c:pt>
                <c:pt idx="639">
                  <c:v>0.44</c:v>
                </c:pt>
                <c:pt idx="640">
                  <c:v>0.441</c:v>
                </c:pt>
                <c:pt idx="641">
                  <c:v>0.442</c:v>
                </c:pt>
                <c:pt idx="642">
                  <c:v>0.443</c:v>
                </c:pt>
                <c:pt idx="643">
                  <c:v>0.44400000000000001</c:v>
                </c:pt>
                <c:pt idx="644">
                  <c:v>0.44500000000000001</c:v>
                </c:pt>
                <c:pt idx="645">
                  <c:v>0.44600000000000001</c:v>
                </c:pt>
                <c:pt idx="646">
                  <c:v>0.44700000000000001</c:v>
                </c:pt>
                <c:pt idx="647">
                  <c:v>0.44800000000000001</c:v>
                </c:pt>
                <c:pt idx="648">
                  <c:v>0.44900000000000001</c:v>
                </c:pt>
                <c:pt idx="649">
                  <c:v>0.45</c:v>
                </c:pt>
                <c:pt idx="650">
                  <c:v>0.45100000000000001</c:v>
                </c:pt>
                <c:pt idx="651">
                  <c:v>0.45200000000000001</c:v>
                </c:pt>
                <c:pt idx="652">
                  <c:v>0.45300000000000001</c:v>
                </c:pt>
                <c:pt idx="653">
                  <c:v>0.45400000000000001</c:v>
                </c:pt>
                <c:pt idx="654">
                  <c:v>0.45500000000000002</c:v>
                </c:pt>
                <c:pt idx="655">
                  <c:v>0.45600000000000002</c:v>
                </c:pt>
                <c:pt idx="656">
                  <c:v>0.45700000000000002</c:v>
                </c:pt>
                <c:pt idx="657">
                  <c:v>0.45800000000000002</c:v>
                </c:pt>
                <c:pt idx="658">
                  <c:v>0.45900000000000002</c:v>
                </c:pt>
                <c:pt idx="659">
                  <c:v>0.46</c:v>
                </c:pt>
                <c:pt idx="660">
                  <c:v>0.46100000000000002</c:v>
                </c:pt>
                <c:pt idx="661">
                  <c:v>0.46200000000000002</c:v>
                </c:pt>
                <c:pt idx="662">
                  <c:v>0.46300000000000002</c:v>
                </c:pt>
                <c:pt idx="663">
                  <c:v>0.46400000000000002</c:v>
                </c:pt>
                <c:pt idx="664">
                  <c:v>0.46500000000000002</c:v>
                </c:pt>
                <c:pt idx="665">
                  <c:v>0.46600000000000003</c:v>
                </c:pt>
                <c:pt idx="666">
                  <c:v>0.46700000000000003</c:v>
                </c:pt>
                <c:pt idx="667">
                  <c:v>0.46800000000000003</c:v>
                </c:pt>
                <c:pt idx="668">
                  <c:v>0.46899999999999997</c:v>
                </c:pt>
                <c:pt idx="669">
                  <c:v>0.47</c:v>
                </c:pt>
                <c:pt idx="670">
                  <c:v>0.47099999999999997</c:v>
                </c:pt>
                <c:pt idx="671">
                  <c:v>0.47199999999999998</c:v>
                </c:pt>
                <c:pt idx="672">
                  <c:v>0.47299999999999998</c:v>
                </c:pt>
                <c:pt idx="673">
                  <c:v>0.47399999999999998</c:v>
                </c:pt>
                <c:pt idx="674">
                  <c:v>0.47499999999999998</c:v>
                </c:pt>
                <c:pt idx="675">
                  <c:v>0.47599999999999998</c:v>
                </c:pt>
                <c:pt idx="676">
                  <c:v>0.47699999999999998</c:v>
                </c:pt>
                <c:pt idx="677">
                  <c:v>0.47799999999999998</c:v>
                </c:pt>
                <c:pt idx="678">
                  <c:v>0.47899999999999998</c:v>
                </c:pt>
                <c:pt idx="679">
                  <c:v>0.48</c:v>
                </c:pt>
                <c:pt idx="680">
                  <c:v>0.48099999999999998</c:v>
                </c:pt>
                <c:pt idx="681">
                  <c:v>0.48199999999999998</c:v>
                </c:pt>
                <c:pt idx="682">
                  <c:v>0.48299999999999998</c:v>
                </c:pt>
                <c:pt idx="683">
                  <c:v>0.48399999999999999</c:v>
                </c:pt>
                <c:pt idx="684">
                  <c:v>0.48499999999999999</c:v>
                </c:pt>
                <c:pt idx="685">
                  <c:v>0.48599999999999999</c:v>
                </c:pt>
                <c:pt idx="686">
                  <c:v>0.48699999999999999</c:v>
                </c:pt>
                <c:pt idx="687">
                  <c:v>0.48799999999999999</c:v>
                </c:pt>
                <c:pt idx="688">
                  <c:v>0.48899999999999999</c:v>
                </c:pt>
                <c:pt idx="689">
                  <c:v>0.49</c:v>
                </c:pt>
                <c:pt idx="690">
                  <c:v>0.49099999999999999</c:v>
                </c:pt>
                <c:pt idx="691">
                  <c:v>0.49199999999999999</c:v>
                </c:pt>
                <c:pt idx="692">
                  <c:v>0.49299999999999999</c:v>
                </c:pt>
                <c:pt idx="693">
                  <c:v>0.49399999999999999</c:v>
                </c:pt>
                <c:pt idx="694">
                  <c:v>0.495</c:v>
                </c:pt>
                <c:pt idx="695">
                  <c:v>0.496</c:v>
                </c:pt>
                <c:pt idx="696">
                  <c:v>0.497</c:v>
                </c:pt>
                <c:pt idx="697">
                  <c:v>0.498</c:v>
                </c:pt>
                <c:pt idx="698">
                  <c:v>0.499</c:v>
                </c:pt>
                <c:pt idx="699">
                  <c:v>0.5</c:v>
                </c:pt>
                <c:pt idx="700">
                  <c:v>0.499</c:v>
                </c:pt>
                <c:pt idx="701">
                  <c:v>0.498</c:v>
                </c:pt>
                <c:pt idx="702">
                  <c:v>0.497</c:v>
                </c:pt>
                <c:pt idx="703">
                  <c:v>0.496</c:v>
                </c:pt>
                <c:pt idx="704">
                  <c:v>0.495</c:v>
                </c:pt>
                <c:pt idx="705">
                  <c:v>0.49399999999999999</c:v>
                </c:pt>
                <c:pt idx="706">
                  <c:v>0.49299999999999999</c:v>
                </c:pt>
                <c:pt idx="707">
                  <c:v>0.49199999999999999</c:v>
                </c:pt>
                <c:pt idx="708">
                  <c:v>0.49099999999999999</c:v>
                </c:pt>
                <c:pt idx="709">
                  <c:v>0.49</c:v>
                </c:pt>
                <c:pt idx="710">
                  <c:v>0.48899999999999999</c:v>
                </c:pt>
                <c:pt idx="711">
                  <c:v>0.48799999999999999</c:v>
                </c:pt>
                <c:pt idx="712">
                  <c:v>0.48699999999999999</c:v>
                </c:pt>
                <c:pt idx="713">
                  <c:v>0.48599999999999999</c:v>
                </c:pt>
                <c:pt idx="714">
                  <c:v>0.48499999999999999</c:v>
                </c:pt>
                <c:pt idx="715">
                  <c:v>0.48399999999999999</c:v>
                </c:pt>
                <c:pt idx="716">
                  <c:v>0.48299999999999998</c:v>
                </c:pt>
                <c:pt idx="717">
                  <c:v>0.48199999999999998</c:v>
                </c:pt>
                <c:pt idx="718">
                  <c:v>0.48099999999999998</c:v>
                </c:pt>
                <c:pt idx="719">
                  <c:v>0.48</c:v>
                </c:pt>
                <c:pt idx="720">
                  <c:v>0.47899999999999998</c:v>
                </c:pt>
                <c:pt idx="721">
                  <c:v>0.47799999999999998</c:v>
                </c:pt>
                <c:pt idx="722">
                  <c:v>0.47699999999999998</c:v>
                </c:pt>
                <c:pt idx="723">
                  <c:v>0.47599999999999998</c:v>
                </c:pt>
                <c:pt idx="724">
                  <c:v>0.47499999999999998</c:v>
                </c:pt>
                <c:pt idx="725">
                  <c:v>0.47399999999999998</c:v>
                </c:pt>
                <c:pt idx="726">
                  <c:v>0.47299999999999998</c:v>
                </c:pt>
                <c:pt idx="727">
                  <c:v>0.47199999999999998</c:v>
                </c:pt>
                <c:pt idx="728">
                  <c:v>0.47099999999999997</c:v>
                </c:pt>
                <c:pt idx="729">
                  <c:v>0.47</c:v>
                </c:pt>
                <c:pt idx="730">
                  <c:v>0.46899999999999997</c:v>
                </c:pt>
                <c:pt idx="731">
                  <c:v>0.46800000000000003</c:v>
                </c:pt>
                <c:pt idx="732">
                  <c:v>0.46700000000000003</c:v>
                </c:pt>
                <c:pt idx="733">
                  <c:v>0.46600000000000003</c:v>
                </c:pt>
                <c:pt idx="734">
                  <c:v>0.46500000000000002</c:v>
                </c:pt>
                <c:pt idx="735">
                  <c:v>0.46400000000000002</c:v>
                </c:pt>
                <c:pt idx="736">
                  <c:v>0.46300000000000002</c:v>
                </c:pt>
                <c:pt idx="737">
                  <c:v>0.46200000000000002</c:v>
                </c:pt>
                <c:pt idx="738">
                  <c:v>0.46100000000000002</c:v>
                </c:pt>
                <c:pt idx="739">
                  <c:v>0.46</c:v>
                </c:pt>
                <c:pt idx="740">
                  <c:v>0.45900000000000002</c:v>
                </c:pt>
                <c:pt idx="741">
                  <c:v>0.45800000000000002</c:v>
                </c:pt>
                <c:pt idx="742">
                  <c:v>0.45700000000000002</c:v>
                </c:pt>
                <c:pt idx="743">
                  <c:v>0.45600000000000002</c:v>
                </c:pt>
                <c:pt idx="744">
                  <c:v>0.45500000000000002</c:v>
                </c:pt>
                <c:pt idx="745">
                  <c:v>0.45400000000000001</c:v>
                </c:pt>
                <c:pt idx="746">
                  <c:v>0.45300000000000001</c:v>
                </c:pt>
                <c:pt idx="747">
                  <c:v>0.45200000000000001</c:v>
                </c:pt>
                <c:pt idx="748">
                  <c:v>0.45100000000000001</c:v>
                </c:pt>
                <c:pt idx="749">
                  <c:v>0.45</c:v>
                </c:pt>
                <c:pt idx="750">
                  <c:v>0.44900000000000001</c:v>
                </c:pt>
                <c:pt idx="751">
                  <c:v>0.44800000000000001</c:v>
                </c:pt>
                <c:pt idx="752">
                  <c:v>0.44700000000000001</c:v>
                </c:pt>
                <c:pt idx="753">
                  <c:v>0.44600000000000001</c:v>
                </c:pt>
                <c:pt idx="754">
                  <c:v>0.44500000000000001</c:v>
                </c:pt>
                <c:pt idx="755">
                  <c:v>0.44400000000000001</c:v>
                </c:pt>
                <c:pt idx="756">
                  <c:v>0.443</c:v>
                </c:pt>
                <c:pt idx="757">
                  <c:v>0.442</c:v>
                </c:pt>
                <c:pt idx="758">
                  <c:v>0.441</c:v>
                </c:pt>
                <c:pt idx="759">
                  <c:v>0.44</c:v>
                </c:pt>
                <c:pt idx="760">
                  <c:v>0.439</c:v>
                </c:pt>
                <c:pt idx="761">
                  <c:v>0.438</c:v>
                </c:pt>
                <c:pt idx="762">
                  <c:v>0.437</c:v>
                </c:pt>
                <c:pt idx="763">
                  <c:v>0.436</c:v>
                </c:pt>
                <c:pt idx="764">
                  <c:v>0.435</c:v>
                </c:pt>
                <c:pt idx="765">
                  <c:v>0.434</c:v>
                </c:pt>
                <c:pt idx="766">
                  <c:v>0.433</c:v>
                </c:pt>
                <c:pt idx="767">
                  <c:v>0.432</c:v>
                </c:pt>
                <c:pt idx="768">
                  <c:v>0.43099999999999999</c:v>
                </c:pt>
                <c:pt idx="769">
                  <c:v>0.43</c:v>
                </c:pt>
                <c:pt idx="770">
                  <c:v>0.42899999999999999</c:v>
                </c:pt>
                <c:pt idx="771">
                  <c:v>0.42799999999999999</c:v>
                </c:pt>
                <c:pt idx="772">
                  <c:v>0.42699999999999999</c:v>
                </c:pt>
                <c:pt idx="773">
                  <c:v>0.42599999999999999</c:v>
                </c:pt>
                <c:pt idx="774">
                  <c:v>0.42499999999999999</c:v>
                </c:pt>
                <c:pt idx="775">
                  <c:v>0.42399999999999999</c:v>
                </c:pt>
                <c:pt idx="776">
                  <c:v>0.42299999999999999</c:v>
                </c:pt>
                <c:pt idx="777">
                  <c:v>0.42199999999999999</c:v>
                </c:pt>
                <c:pt idx="778">
                  <c:v>0.42099999999999999</c:v>
                </c:pt>
                <c:pt idx="779">
                  <c:v>0.42</c:v>
                </c:pt>
                <c:pt idx="780">
                  <c:v>0.41899999999999998</c:v>
                </c:pt>
                <c:pt idx="781">
                  <c:v>0.41799999999999998</c:v>
                </c:pt>
                <c:pt idx="782">
                  <c:v>0.41699999999999998</c:v>
                </c:pt>
                <c:pt idx="783">
                  <c:v>0.41599999999999998</c:v>
                </c:pt>
                <c:pt idx="784">
                  <c:v>0.41499999999999998</c:v>
                </c:pt>
                <c:pt idx="785">
                  <c:v>0.41399999999999998</c:v>
                </c:pt>
                <c:pt idx="786">
                  <c:v>0.41299999999999998</c:v>
                </c:pt>
                <c:pt idx="787">
                  <c:v>0.41199999999999998</c:v>
                </c:pt>
                <c:pt idx="788">
                  <c:v>0.41099999999999998</c:v>
                </c:pt>
                <c:pt idx="789">
                  <c:v>0.41</c:v>
                </c:pt>
                <c:pt idx="790">
                  <c:v>0.40899999999999997</c:v>
                </c:pt>
                <c:pt idx="791">
                  <c:v>0.40799999999999997</c:v>
                </c:pt>
                <c:pt idx="792">
                  <c:v>0.40699999999999997</c:v>
                </c:pt>
                <c:pt idx="793">
                  <c:v>0.40600000000000003</c:v>
                </c:pt>
                <c:pt idx="794">
                  <c:v>0.40500000000000003</c:v>
                </c:pt>
                <c:pt idx="795">
                  <c:v>0.40400000000000003</c:v>
                </c:pt>
                <c:pt idx="796">
                  <c:v>0.40300000000000002</c:v>
                </c:pt>
                <c:pt idx="797">
                  <c:v>0.40200000000000002</c:v>
                </c:pt>
                <c:pt idx="798">
                  <c:v>0.40100000000000002</c:v>
                </c:pt>
                <c:pt idx="799">
                  <c:v>0.4</c:v>
                </c:pt>
                <c:pt idx="800">
                  <c:v>0.39900000000000002</c:v>
                </c:pt>
                <c:pt idx="801">
                  <c:v>0.39800000000000002</c:v>
                </c:pt>
                <c:pt idx="802">
                  <c:v>0.39700000000000002</c:v>
                </c:pt>
                <c:pt idx="803">
                  <c:v>0.39600000000000002</c:v>
                </c:pt>
                <c:pt idx="804">
                  <c:v>0.39500000000000002</c:v>
                </c:pt>
                <c:pt idx="805">
                  <c:v>0.39400000000000002</c:v>
                </c:pt>
                <c:pt idx="806">
                  <c:v>0.39300000000000002</c:v>
                </c:pt>
                <c:pt idx="807">
                  <c:v>0.39200000000000002</c:v>
                </c:pt>
                <c:pt idx="808">
                  <c:v>0.39100000000000001</c:v>
                </c:pt>
                <c:pt idx="809">
                  <c:v>0.39</c:v>
                </c:pt>
                <c:pt idx="810">
                  <c:v>0.38900000000000001</c:v>
                </c:pt>
                <c:pt idx="811">
                  <c:v>0.38800000000000001</c:v>
                </c:pt>
                <c:pt idx="812">
                  <c:v>0.38700000000000001</c:v>
                </c:pt>
                <c:pt idx="813">
                  <c:v>0.38600000000000001</c:v>
                </c:pt>
                <c:pt idx="814">
                  <c:v>0.38500000000000001</c:v>
                </c:pt>
                <c:pt idx="815">
                  <c:v>0.38400000000000001</c:v>
                </c:pt>
                <c:pt idx="816">
                  <c:v>0.38300000000000001</c:v>
                </c:pt>
                <c:pt idx="817">
                  <c:v>0.38200000000000001</c:v>
                </c:pt>
                <c:pt idx="818">
                  <c:v>0.38100000000000001</c:v>
                </c:pt>
                <c:pt idx="819">
                  <c:v>0.38</c:v>
                </c:pt>
                <c:pt idx="820">
                  <c:v>0.379</c:v>
                </c:pt>
                <c:pt idx="821">
                  <c:v>0.378</c:v>
                </c:pt>
                <c:pt idx="822">
                  <c:v>0.377</c:v>
                </c:pt>
                <c:pt idx="823">
                  <c:v>0.376</c:v>
                </c:pt>
                <c:pt idx="824">
                  <c:v>0.375</c:v>
                </c:pt>
                <c:pt idx="825">
                  <c:v>0.374</c:v>
                </c:pt>
                <c:pt idx="826">
                  <c:v>0.373</c:v>
                </c:pt>
                <c:pt idx="827">
                  <c:v>0.372</c:v>
                </c:pt>
                <c:pt idx="828">
                  <c:v>0.371</c:v>
                </c:pt>
                <c:pt idx="829">
                  <c:v>0.37</c:v>
                </c:pt>
                <c:pt idx="830">
                  <c:v>0.36899999999999999</c:v>
                </c:pt>
                <c:pt idx="831">
                  <c:v>0.36799999999999999</c:v>
                </c:pt>
                <c:pt idx="832">
                  <c:v>0.36699999999999999</c:v>
                </c:pt>
                <c:pt idx="833">
                  <c:v>0.36599999999999999</c:v>
                </c:pt>
                <c:pt idx="834">
                  <c:v>0.36499999999999999</c:v>
                </c:pt>
                <c:pt idx="835">
                  <c:v>0.36399999999999999</c:v>
                </c:pt>
                <c:pt idx="836">
                  <c:v>0.36299999999999999</c:v>
                </c:pt>
                <c:pt idx="837">
                  <c:v>0.36199999999999999</c:v>
                </c:pt>
                <c:pt idx="838">
                  <c:v>0.36099999999999999</c:v>
                </c:pt>
                <c:pt idx="839">
                  <c:v>0.36</c:v>
                </c:pt>
                <c:pt idx="840">
                  <c:v>0.35899999999999999</c:v>
                </c:pt>
                <c:pt idx="841">
                  <c:v>0.35799999999999998</c:v>
                </c:pt>
                <c:pt idx="842">
                  <c:v>0.35699999999999998</c:v>
                </c:pt>
                <c:pt idx="843">
                  <c:v>0.35599999999999998</c:v>
                </c:pt>
                <c:pt idx="844">
                  <c:v>0.35499999999999998</c:v>
                </c:pt>
                <c:pt idx="845">
                  <c:v>0.35399999999999998</c:v>
                </c:pt>
                <c:pt idx="846">
                  <c:v>0.35299999999999998</c:v>
                </c:pt>
                <c:pt idx="847">
                  <c:v>0.35199999999999998</c:v>
                </c:pt>
                <c:pt idx="848">
                  <c:v>0.35099999999999998</c:v>
                </c:pt>
                <c:pt idx="849">
                  <c:v>0.35</c:v>
                </c:pt>
                <c:pt idx="850">
                  <c:v>0.34899999999999998</c:v>
                </c:pt>
                <c:pt idx="851">
                  <c:v>0.34799999999999998</c:v>
                </c:pt>
                <c:pt idx="852">
                  <c:v>0.34699999999999998</c:v>
                </c:pt>
                <c:pt idx="853">
                  <c:v>0.34599999999999997</c:v>
                </c:pt>
                <c:pt idx="854">
                  <c:v>0.34499999999999997</c:v>
                </c:pt>
                <c:pt idx="855">
                  <c:v>0.34399999999999997</c:v>
                </c:pt>
                <c:pt idx="856">
                  <c:v>0.34300000000000003</c:v>
                </c:pt>
                <c:pt idx="857">
                  <c:v>0.34200000000000003</c:v>
                </c:pt>
                <c:pt idx="858">
                  <c:v>0.34100000000000003</c:v>
                </c:pt>
                <c:pt idx="859">
                  <c:v>0.34</c:v>
                </c:pt>
                <c:pt idx="860">
                  <c:v>0.33900000000000002</c:v>
                </c:pt>
                <c:pt idx="861">
                  <c:v>0.33800000000000002</c:v>
                </c:pt>
                <c:pt idx="862">
                  <c:v>0.33700000000000002</c:v>
                </c:pt>
                <c:pt idx="863">
                  <c:v>0.33600000000000002</c:v>
                </c:pt>
                <c:pt idx="864">
                  <c:v>0.33500000000000002</c:v>
                </c:pt>
                <c:pt idx="865">
                  <c:v>0.33400000000000002</c:v>
                </c:pt>
                <c:pt idx="866">
                  <c:v>0.33300000000000002</c:v>
                </c:pt>
                <c:pt idx="867">
                  <c:v>0.33200000000000002</c:v>
                </c:pt>
                <c:pt idx="868">
                  <c:v>0.33100000000000002</c:v>
                </c:pt>
                <c:pt idx="869">
                  <c:v>0.33</c:v>
                </c:pt>
                <c:pt idx="870">
                  <c:v>0.32900000000000001</c:v>
                </c:pt>
                <c:pt idx="871">
                  <c:v>0.32800000000000001</c:v>
                </c:pt>
                <c:pt idx="872">
                  <c:v>0.32700000000000001</c:v>
                </c:pt>
                <c:pt idx="873">
                  <c:v>0.32600000000000001</c:v>
                </c:pt>
                <c:pt idx="874">
                  <c:v>0.32500000000000001</c:v>
                </c:pt>
                <c:pt idx="875">
                  <c:v>0.32400000000000001</c:v>
                </c:pt>
                <c:pt idx="876">
                  <c:v>0.32300000000000001</c:v>
                </c:pt>
                <c:pt idx="877">
                  <c:v>0.32200000000000001</c:v>
                </c:pt>
                <c:pt idx="878">
                  <c:v>0.32100000000000001</c:v>
                </c:pt>
                <c:pt idx="879">
                  <c:v>0.32</c:v>
                </c:pt>
                <c:pt idx="880">
                  <c:v>0.31900000000000001</c:v>
                </c:pt>
                <c:pt idx="881">
                  <c:v>0.318</c:v>
                </c:pt>
                <c:pt idx="882">
                  <c:v>0.317</c:v>
                </c:pt>
                <c:pt idx="883">
                  <c:v>0.316</c:v>
                </c:pt>
                <c:pt idx="884">
                  <c:v>0.315</c:v>
                </c:pt>
                <c:pt idx="885">
                  <c:v>0.314</c:v>
                </c:pt>
                <c:pt idx="886">
                  <c:v>0.313</c:v>
                </c:pt>
                <c:pt idx="887">
                  <c:v>0.312</c:v>
                </c:pt>
                <c:pt idx="888">
                  <c:v>0.311</c:v>
                </c:pt>
                <c:pt idx="889">
                  <c:v>0.31</c:v>
                </c:pt>
                <c:pt idx="890">
                  <c:v>0.309</c:v>
                </c:pt>
                <c:pt idx="891">
                  <c:v>0.308</c:v>
                </c:pt>
                <c:pt idx="892">
                  <c:v>0.307</c:v>
                </c:pt>
                <c:pt idx="893">
                  <c:v>0.30599999999999999</c:v>
                </c:pt>
                <c:pt idx="894">
                  <c:v>0.30499999999999999</c:v>
                </c:pt>
                <c:pt idx="895">
                  <c:v>0.30399999999999999</c:v>
                </c:pt>
                <c:pt idx="896">
                  <c:v>0.30299999999999999</c:v>
                </c:pt>
                <c:pt idx="897">
                  <c:v>0.30199999999999999</c:v>
                </c:pt>
                <c:pt idx="898">
                  <c:v>0.30099999999999999</c:v>
                </c:pt>
                <c:pt idx="899">
                  <c:v>0.3</c:v>
                </c:pt>
                <c:pt idx="900">
                  <c:v>0.29899999999999999</c:v>
                </c:pt>
                <c:pt idx="901">
                  <c:v>0.29799999999999999</c:v>
                </c:pt>
                <c:pt idx="902">
                  <c:v>0.29699999999999999</c:v>
                </c:pt>
                <c:pt idx="903">
                  <c:v>0.29599999999999999</c:v>
                </c:pt>
                <c:pt idx="904">
                  <c:v>0.29499999999999998</c:v>
                </c:pt>
                <c:pt idx="905">
                  <c:v>0.29399999999999998</c:v>
                </c:pt>
                <c:pt idx="906">
                  <c:v>0.29299999999999998</c:v>
                </c:pt>
                <c:pt idx="907">
                  <c:v>0.29199999999999998</c:v>
                </c:pt>
                <c:pt idx="908">
                  <c:v>0.29099999999999998</c:v>
                </c:pt>
                <c:pt idx="909">
                  <c:v>0.28999999999999998</c:v>
                </c:pt>
                <c:pt idx="910">
                  <c:v>0.28899999999999998</c:v>
                </c:pt>
                <c:pt idx="911">
                  <c:v>0.28799999999999998</c:v>
                </c:pt>
                <c:pt idx="912">
                  <c:v>0.28699999999999998</c:v>
                </c:pt>
                <c:pt idx="913">
                  <c:v>0.28599999999999998</c:v>
                </c:pt>
                <c:pt idx="914">
                  <c:v>0.28499999999999998</c:v>
                </c:pt>
                <c:pt idx="915">
                  <c:v>0.28399999999999997</c:v>
                </c:pt>
                <c:pt idx="916">
                  <c:v>0.28299999999999997</c:v>
                </c:pt>
                <c:pt idx="917">
                  <c:v>0.28199999999999997</c:v>
                </c:pt>
                <c:pt idx="918">
                  <c:v>0.28100000000000003</c:v>
                </c:pt>
                <c:pt idx="919">
                  <c:v>0.28000000000000003</c:v>
                </c:pt>
                <c:pt idx="920">
                  <c:v>0.27900000000000003</c:v>
                </c:pt>
                <c:pt idx="921">
                  <c:v>0.27800000000000002</c:v>
                </c:pt>
                <c:pt idx="922">
                  <c:v>0.27700000000000002</c:v>
                </c:pt>
                <c:pt idx="923">
                  <c:v>0.27600000000000002</c:v>
                </c:pt>
                <c:pt idx="924">
                  <c:v>0.27500000000000002</c:v>
                </c:pt>
                <c:pt idx="925">
                  <c:v>0.27400000000000002</c:v>
                </c:pt>
                <c:pt idx="926">
                  <c:v>0.27300000000000002</c:v>
                </c:pt>
                <c:pt idx="927">
                  <c:v>0.27200000000000002</c:v>
                </c:pt>
                <c:pt idx="928">
                  <c:v>0.27100000000000002</c:v>
                </c:pt>
                <c:pt idx="929">
                  <c:v>0.27</c:v>
                </c:pt>
                <c:pt idx="930">
                  <c:v>0.26900000000000002</c:v>
                </c:pt>
                <c:pt idx="931">
                  <c:v>0.26800000000000002</c:v>
                </c:pt>
                <c:pt idx="932">
                  <c:v>0.26700000000000002</c:v>
                </c:pt>
                <c:pt idx="933">
                  <c:v>0.26600000000000001</c:v>
                </c:pt>
                <c:pt idx="934">
                  <c:v>0.26500000000000001</c:v>
                </c:pt>
                <c:pt idx="935">
                  <c:v>0.26400000000000001</c:v>
                </c:pt>
                <c:pt idx="936">
                  <c:v>0.26300000000000001</c:v>
                </c:pt>
                <c:pt idx="937">
                  <c:v>0.26200000000000001</c:v>
                </c:pt>
                <c:pt idx="938">
                  <c:v>0.26100000000000001</c:v>
                </c:pt>
                <c:pt idx="939">
                  <c:v>0.26</c:v>
                </c:pt>
                <c:pt idx="940">
                  <c:v>0.25900000000000001</c:v>
                </c:pt>
                <c:pt idx="941">
                  <c:v>0.25800000000000001</c:v>
                </c:pt>
                <c:pt idx="942">
                  <c:v>0.25700000000000001</c:v>
                </c:pt>
                <c:pt idx="943">
                  <c:v>0.25600000000000001</c:v>
                </c:pt>
                <c:pt idx="944">
                  <c:v>0.255</c:v>
                </c:pt>
                <c:pt idx="945">
                  <c:v>0.254</c:v>
                </c:pt>
                <c:pt idx="946">
                  <c:v>0.253</c:v>
                </c:pt>
                <c:pt idx="947">
                  <c:v>0.252</c:v>
                </c:pt>
                <c:pt idx="948">
                  <c:v>0.251</c:v>
                </c:pt>
                <c:pt idx="949">
                  <c:v>0.25</c:v>
                </c:pt>
                <c:pt idx="950">
                  <c:v>0.249</c:v>
                </c:pt>
                <c:pt idx="951">
                  <c:v>0.248</c:v>
                </c:pt>
                <c:pt idx="952">
                  <c:v>0.247</c:v>
                </c:pt>
                <c:pt idx="953">
                  <c:v>0.246</c:v>
                </c:pt>
                <c:pt idx="954">
                  <c:v>0.245</c:v>
                </c:pt>
                <c:pt idx="955">
                  <c:v>0.24399999999999999</c:v>
                </c:pt>
                <c:pt idx="956">
                  <c:v>0.24299999999999999</c:v>
                </c:pt>
                <c:pt idx="957">
                  <c:v>0.24199999999999999</c:v>
                </c:pt>
                <c:pt idx="958">
                  <c:v>0.24099999999999999</c:v>
                </c:pt>
                <c:pt idx="959">
                  <c:v>0.24</c:v>
                </c:pt>
                <c:pt idx="960">
                  <c:v>0.23899999999999999</c:v>
                </c:pt>
                <c:pt idx="961">
                  <c:v>0.23799999999999999</c:v>
                </c:pt>
                <c:pt idx="962">
                  <c:v>0.23699999999999999</c:v>
                </c:pt>
                <c:pt idx="963">
                  <c:v>0.23599999999999999</c:v>
                </c:pt>
                <c:pt idx="964">
                  <c:v>0.23499999999999999</c:v>
                </c:pt>
                <c:pt idx="965">
                  <c:v>0.23400000000000001</c:v>
                </c:pt>
                <c:pt idx="966">
                  <c:v>0.23300000000000001</c:v>
                </c:pt>
                <c:pt idx="967">
                  <c:v>0.23200000000000001</c:v>
                </c:pt>
                <c:pt idx="968">
                  <c:v>0.23100000000000001</c:v>
                </c:pt>
                <c:pt idx="969">
                  <c:v>0.23</c:v>
                </c:pt>
                <c:pt idx="970">
                  <c:v>0.22900000000000001</c:v>
                </c:pt>
                <c:pt idx="971">
                  <c:v>0.22800000000000001</c:v>
                </c:pt>
                <c:pt idx="972">
                  <c:v>0.22700000000000001</c:v>
                </c:pt>
                <c:pt idx="973">
                  <c:v>0.22600000000000001</c:v>
                </c:pt>
                <c:pt idx="974">
                  <c:v>0.22500000000000001</c:v>
                </c:pt>
                <c:pt idx="975">
                  <c:v>0.224</c:v>
                </c:pt>
                <c:pt idx="976">
                  <c:v>0.223</c:v>
                </c:pt>
                <c:pt idx="977">
                  <c:v>0.222</c:v>
                </c:pt>
                <c:pt idx="978">
                  <c:v>0.221</c:v>
                </c:pt>
                <c:pt idx="979">
                  <c:v>0.22</c:v>
                </c:pt>
                <c:pt idx="980">
                  <c:v>0.219</c:v>
                </c:pt>
                <c:pt idx="981">
                  <c:v>0.218</c:v>
                </c:pt>
                <c:pt idx="982">
                  <c:v>0.217</c:v>
                </c:pt>
                <c:pt idx="983">
                  <c:v>0.216</c:v>
                </c:pt>
                <c:pt idx="984">
                  <c:v>0.215</c:v>
                </c:pt>
                <c:pt idx="985">
                  <c:v>0.214</c:v>
                </c:pt>
                <c:pt idx="986">
                  <c:v>0.21299999999999999</c:v>
                </c:pt>
                <c:pt idx="987">
                  <c:v>0.21199999999999999</c:v>
                </c:pt>
                <c:pt idx="988">
                  <c:v>0.21099999999999999</c:v>
                </c:pt>
                <c:pt idx="989">
                  <c:v>0.21</c:v>
                </c:pt>
                <c:pt idx="990">
                  <c:v>0.20899999999999999</c:v>
                </c:pt>
                <c:pt idx="991">
                  <c:v>0.20799999999999999</c:v>
                </c:pt>
                <c:pt idx="992">
                  <c:v>0.20699999999999999</c:v>
                </c:pt>
                <c:pt idx="993">
                  <c:v>0.20599999999999999</c:v>
                </c:pt>
                <c:pt idx="994">
                  <c:v>0.20499999999999999</c:v>
                </c:pt>
                <c:pt idx="995">
                  <c:v>0.20399999999999999</c:v>
                </c:pt>
                <c:pt idx="996">
                  <c:v>0.20300000000000001</c:v>
                </c:pt>
                <c:pt idx="997">
                  <c:v>0.20200000000000001</c:v>
                </c:pt>
                <c:pt idx="998">
                  <c:v>0.20100000000000001</c:v>
                </c:pt>
                <c:pt idx="999">
                  <c:v>0.2</c:v>
                </c:pt>
                <c:pt idx="1000">
                  <c:v>0.19900000000000001</c:v>
                </c:pt>
                <c:pt idx="1001">
                  <c:v>0.19800000000000001</c:v>
                </c:pt>
                <c:pt idx="1002">
                  <c:v>0.19700000000000001</c:v>
                </c:pt>
                <c:pt idx="1003">
                  <c:v>0.19600000000000001</c:v>
                </c:pt>
                <c:pt idx="1004">
                  <c:v>0.19500000000000001</c:v>
                </c:pt>
                <c:pt idx="1005">
                  <c:v>0.19400000000000001</c:v>
                </c:pt>
                <c:pt idx="1006">
                  <c:v>0.193</c:v>
                </c:pt>
                <c:pt idx="1007">
                  <c:v>0.192</c:v>
                </c:pt>
                <c:pt idx="1008">
                  <c:v>0.191</c:v>
                </c:pt>
                <c:pt idx="1009">
                  <c:v>0.19</c:v>
                </c:pt>
                <c:pt idx="1010">
                  <c:v>0.189</c:v>
                </c:pt>
                <c:pt idx="1011">
                  <c:v>0.188</c:v>
                </c:pt>
                <c:pt idx="1012">
                  <c:v>0.187</c:v>
                </c:pt>
                <c:pt idx="1013">
                  <c:v>0.186</c:v>
                </c:pt>
                <c:pt idx="1014">
                  <c:v>0.185</c:v>
                </c:pt>
                <c:pt idx="1015">
                  <c:v>0.184</c:v>
                </c:pt>
                <c:pt idx="1016">
                  <c:v>0.183</c:v>
                </c:pt>
                <c:pt idx="1017">
                  <c:v>0.182</c:v>
                </c:pt>
                <c:pt idx="1018">
                  <c:v>0.18099999999999999</c:v>
                </c:pt>
                <c:pt idx="1019">
                  <c:v>0.18</c:v>
                </c:pt>
                <c:pt idx="1020">
                  <c:v>0.17899999999999999</c:v>
                </c:pt>
                <c:pt idx="1021">
                  <c:v>0.17799999999999999</c:v>
                </c:pt>
                <c:pt idx="1022">
                  <c:v>0.17699999999999999</c:v>
                </c:pt>
                <c:pt idx="1023">
                  <c:v>0.17599999999999999</c:v>
                </c:pt>
                <c:pt idx="1024">
                  <c:v>0.17499999999999999</c:v>
                </c:pt>
                <c:pt idx="1025">
                  <c:v>0.17399999999999999</c:v>
                </c:pt>
                <c:pt idx="1026">
                  <c:v>0.17299999999999999</c:v>
                </c:pt>
                <c:pt idx="1027">
                  <c:v>0.17199999999999999</c:v>
                </c:pt>
                <c:pt idx="1028">
                  <c:v>0.17100000000000001</c:v>
                </c:pt>
                <c:pt idx="1029">
                  <c:v>0.17</c:v>
                </c:pt>
                <c:pt idx="1030">
                  <c:v>0.16900000000000001</c:v>
                </c:pt>
                <c:pt idx="1031">
                  <c:v>0.16800000000000001</c:v>
                </c:pt>
                <c:pt idx="1032">
                  <c:v>0.16700000000000001</c:v>
                </c:pt>
                <c:pt idx="1033">
                  <c:v>0.16600000000000001</c:v>
                </c:pt>
                <c:pt idx="1034">
                  <c:v>0.16500000000000001</c:v>
                </c:pt>
                <c:pt idx="1035">
                  <c:v>0.16400000000000001</c:v>
                </c:pt>
                <c:pt idx="1036">
                  <c:v>0.16300000000000001</c:v>
                </c:pt>
                <c:pt idx="1037">
                  <c:v>0.16200000000000001</c:v>
                </c:pt>
                <c:pt idx="1038">
                  <c:v>0.161</c:v>
                </c:pt>
                <c:pt idx="1039">
                  <c:v>0.16</c:v>
                </c:pt>
                <c:pt idx="1040">
                  <c:v>0.159</c:v>
                </c:pt>
                <c:pt idx="1041">
                  <c:v>0.158</c:v>
                </c:pt>
                <c:pt idx="1042">
                  <c:v>0.157</c:v>
                </c:pt>
                <c:pt idx="1043">
                  <c:v>0.156</c:v>
                </c:pt>
                <c:pt idx="1044">
                  <c:v>0.155</c:v>
                </c:pt>
                <c:pt idx="1045">
                  <c:v>0.154</c:v>
                </c:pt>
                <c:pt idx="1046">
                  <c:v>0.153</c:v>
                </c:pt>
                <c:pt idx="1047">
                  <c:v>0.152</c:v>
                </c:pt>
                <c:pt idx="1048">
                  <c:v>0.151</c:v>
                </c:pt>
                <c:pt idx="1049">
                  <c:v>0.15</c:v>
                </c:pt>
                <c:pt idx="1050">
                  <c:v>0.14899999999999999</c:v>
                </c:pt>
                <c:pt idx="1051">
                  <c:v>0.14799999999999999</c:v>
                </c:pt>
                <c:pt idx="1052">
                  <c:v>0.14699999999999999</c:v>
                </c:pt>
                <c:pt idx="1053">
                  <c:v>0.14599999999999999</c:v>
                </c:pt>
                <c:pt idx="1054">
                  <c:v>0.14499999999999999</c:v>
                </c:pt>
                <c:pt idx="1055">
                  <c:v>0.14399999999999999</c:v>
                </c:pt>
                <c:pt idx="1056">
                  <c:v>0.14299999999999999</c:v>
                </c:pt>
                <c:pt idx="1057">
                  <c:v>0.14199999999999999</c:v>
                </c:pt>
                <c:pt idx="1058">
                  <c:v>0.14099999999999999</c:v>
                </c:pt>
                <c:pt idx="1059">
                  <c:v>0.14000000000000001</c:v>
                </c:pt>
                <c:pt idx="1060">
                  <c:v>0.13900000000000001</c:v>
                </c:pt>
                <c:pt idx="1061">
                  <c:v>0.13800000000000001</c:v>
                </c:pt>
                <c:pt idx="1062">
                  <c:v>0.13700000000000001</c:v>
                </c:pt>
                <c:pt idx="1063">
                  <c:v>0.13600000000000001</c:v>
                </c:pt>
                <c:pt idx="1064">
                  <c:v>0.13500000000000001</c:v>
                </c:pt>
                <c:pt idx="1065">
                  <c:v>0.13400000000000001</c:v>
                </c:pt>
                <c:pt idx="1066">
                  <c:v>0.13300000000000001</c:v>
                </c:pt>
                <c:pt idx="1067">
                  <c:v>0.13200000000000001</c:v>
                </c:pt>
                <c:pt idx="1068">
                  <c:v>0.13100000000000001</c:v>
                </c:pt>
                <c:pt idx="1069">
                  <c:v>0.13</c:v>
                </c:pt>
                <c:pt idx="1070">
                  <c:v>0.129</c:v>
                </c:pt>
                <c:pt idx="1071">
                  <c:v>0.128</c:v>
                </c:pt>
                <c:pt idx="1072">
                  <c:v>0.127</c:v>
                </c:pt>
                <c:pt idx="1073">
                  <c:v>0.126</c:v>
                </c:pt>
                <c:pt idx="1074">
                  <c:v>0.125</c:v>
                </c:pt>
                <c:pt idx="1075">
                  <c:v>0.124</c:v>
                </c:pt>
                <c:pt idx="1076">
                  <c:v>0.123</c:v>
                </c:pt>
                <c:pt idx="1077">
                  <c:v>0.122</c:v>
                </c:pt>
                <c:pt idx="1078">
                  <c:v>0.121</c:v>
                </c:pt>
                <c:pt idx="1079">
                  <c:v>0.12</c:v>
                </c:pt>
                <c:pt idx="1080">
                  <c:v>0.11899999999999999</c:v>
                </c:pt>
                <c:pt idx="1081">
                  <c:v>0.11799999999999999</c:v>
                </c:pt>
                <c:pt idx="1082">
                  <c:v>0.11700000000000001</c:v>
                </c:pt>
                <c:pt idx="1083">
                  <c:v>0.11600000000000001</c:v>
                </c:pt>
                <c:pt idx="1084">
                  <c:v>0.115</c:v>
                </c:pt>
                <c:pt idx="1085">
                  <c:v>0.114</c:v>
                </c:pt>
                <c:pt idx="1086">
                  <c:v>0.113</c:v>
                </c:pt>
                <c:pt idx="1087">
                  <c:v>0.112</c:v>
                </c:pt>
                <c:pt idx="1088">
                  <c:v>0.111</c:v>
                </c:pt>
                <c:pt idx="1089">
                  <c:v>0.11</c:v>
                </c:pt>
                <c:pt idx="1090">
                  <c:v>0.109</c:v>
                </c:pt>
                <c:pt idx="1091">
                  <c:v>0.108</c:v>
                </c:pt>
                <c:pt idx="1092">
                  <c:v>0.107</c:v>
                </c:pt>
                <c:pt idx="1093">
                  <c:v>0.106</c:v>
                </c:pt>
                <c:pt idx="1094">
                  <c:v>0.105</c:v>
                </c:pt>
                <c:pt idx="1095">
                  <c:v>0.104</c:v>
                </c:pt>
                <c:pt idx="1096">
                  <c:v>0.10299999999999999</c:v>
                </c:pt>
                <c:pt idx="1097">
                  <c:v>0.10199999999999999</c:v>
                </c:pt>
                <c:pt idx="1098">
                  <c:v>0.10100000000000001</c:v>
                </c:pt>
                <c:pt idx="1099">
                  <c:v>0.1</c:v>
                </c:pt>
                <c:pt idx="1100">
                  <c:v>9.9000000000000005E-2</c:v>
                </c:pt>
                <c:pt idx="1101">
                  <c:v>9.8000000000000004E-2</c:v>
                </c:pt>
                <c:pt idx="1102">
                  <c:v>9.7000000000000003E-2</c:v>
                </c:pt>
                <c:pt idx="1103">
                  <c:v>9.6000000000000002E-2</c:v>
                </c:pt>
                <c:pt idx="1104">
                  <c:v>9.5000000000000001E-2</c:v>
                </c:pt>
                <c:pt idx="1105">
                  <c:v>9.4E-2</c:v>
                </c:pt>
                <c:pt idx="1106">
                  <c:v>9.2999999999999999E-2</c:v>
                </c:pt>
                <c:pt idx="1107">
                  <c:v>9.1999999999999998E-2</c:v>
                </c:pt>
                <c:pt idx="1108">
                  <c:v>9.0999999999999998E-2</c:v>
                </c:pt>
                <c:pt idx="1109">
                  <c:v>0.09</c:v>
                </c:pt>
                <c:pt idx="1110">
                  <c:v>8.8999999999999996E-2</c:v>
                </c:pt>
                <c:pt idx="1111">
                  <c:v>8.7999999999999995E-2</c:v>
                </c:pt>
                <c:pt idx="1112">
                  <c:v>8.6999999999999994E-2</c:v>
                </c:pt>
                <c:pt idx="1113">
                  <c:v>8.5999999999999993E-2</c:v>
                </c:pt>
                <c:pt idx="1114">
                  <c:v>8.5000000000000006E-2</c:v>
                </c:pt>
                <c:pt idx="1115">
                  <c:v>8.4000000000000005E-2</c:v>
                </c:pt>
                <c:pt idx="1116">
                  <c:v>8.3000000000000004E-2</c:v>
                </c:pt>
                <c:pt idx="1117">
                  <c:v>8.2000000000000003E-2</c:v>
                </c:pt>
                <c:pt idx="1118">
                  <c:v>8.1000000000000003E-2</c:v>
                </c:pt>
                <c:pt idx="1119">
                  <c:v>0.08</c:v>
                </c:pt>
                <c:pt idx="1120">
                  <c:v>7.9000000000000001E-2</c:v>
                </c:pt>
                <c:pt idx="1121">
                  <c:v>7.8E-2</c:v>
                </c:pt>
                <c:pt idx="1122">
                  <c:v>7.6999999999999999E-2</c:v>
                </c:pt>
                <c:pt idx="1123">
                  <c:v>7.5999999999999998E-2</c:v>
                </c:pt>
                <c:pt idx="1124">
                  <c:v>7.4999999999999997E-2</c:v>
                </c:pt>
                <c:pt idx="1125">
                  <c:v>7.3999999999999996E-2</c:v>
                </c:pt>
                <c:pt idx="1126">
                  <c:v>7.2999999999999995E-2</c:v>
                </c:pt>
                <c:pt idx="1127">
                  <c:v>7.1999999999999995E-2</c:v>
                </c:pt>
                <c:pt idx="1128">
                  <c:v>7.0999999999999994E-2</c:v>
                </c:pt>
                <c:pt idx="1129">
                  <c:v>7.0000000000000007E-2</c:v>
                </c:pt>
                <c:pt idx="1130">
                  <c:v>6.9000000000000006E-2</c:v>
                </c:pt>
                <c:pt idx="1131">
                  <c:v>6.8000000000000005E-2</c:v>
                </c:pt>
                <c:pt idx="1132">
                  <c:v>6.7000000000000004E-2</c:v>
                </c:pt>
                <c:pt idx="1133">
                  <c:v>6.6000000000000003E-2</c:v>
                </c:pt>
                <c:pt idx="1134">
                  <c:v>6.5000000000000002E-2</c:v>
                </c:pt>
                <c:pt idx="1135">
                  <c:v>6.4000000000000001E-2</c:v>
                </c:pt>
                <c:pt idx="1136">
                  <c:v>6.3E-2</c:v>
                </c:pt>
                <c:pt idx="1137">
                  <c:v>6.2E-2</c:v>
                </c:pt>
                <c:pt idx="1138">
                  <c:v>6.0999999999999999E-2</c:v>
                </c:pt>
                <c:pt idx="1139">
                  <c:v>0.06</c:v>
                </c:pt>
                <c:pt idx="1140">
                  <c:v>5.8999999999999997E-2</c:v>
                </c:pt>
                <c:pt idx="1141">
                  <c:v>5.8000000000000003E-2</c:v>
                </c:pt>
                <c:pt idx="1142">
                  <c:v>5.7000000000000002E-2</c:v>
                </c:pt>
                <c:pt idx="1143">
                  <c:v>5.6000000000000001E-2</c:v>
                </c:pt>
                <c:pt idx="1144">
                  <c:v>5.5E-2</c:v>
                </c:pt>
                <c:pt idx="1145">
                  <c:v>5.3999999999999999E-2</c:v>
                </c:pt>
                <c:pt idx="1146">
                  <c:v>5.2999999999999999E-2</c:v>
                </c:pt>
                <c:pt idx="1147">
                  <c:v>5.1999999999999998E-2</c:v>
                </c:pt>
                <c:pt idx="1148">
                  <c:v>5.0999999999999997E-2</c:v>
                </c:pt>
                <c:pt idx="1149">
                  <c:v>0.05</c:v>
                </c:pt>
                <c:pt idx="1150">
                  <c:v>4.9000000000000002E-2</c:v>
                </c:pt>
                <c:pt idx="1151">
                  <c:v>4.8000000000000001E-2</c:v>
                </c:pt>
                <c:pt idx="1152">
                  <c:v>4.7E-2</c:v>
                </c:pt>
                <c:pt idx="1153">
                  <c:v>4.5999999999999999E-2</c:v>
                </c:pt>
                <c:pt idx="1154">
                  <c:v>4.4999999999999998E-2</c:v>
                </c:pt>
                <c:pt idx="1155">
                  <c:v>4.3999999999999997E-2</c:v>
                </c:pt>
                <c:pt idx="1156">
                  <c:v>4.2999999999999997E-2</c:v>
                </c:pt>
                <c:pt idx="1157">
                  <c:v>4.2000000000000003E-2</c:v>
                </c:pt>
                <c:pt idx="1158">
                  <c:v>4.1000000000000002E-2</c:v>
                </c:pt>
                <c:pt idx="1159">
                  <c:v>0.04</c:v>
                </c:pt>
                <c:pt idx="1160">
                  <c:v>3.9E-2</c:v>
                </c:pt>
                <c:pt idx="1161">
                  <c:v>3.7999999999999999E-2</c:v>
                </c:pt>
                <c:pt idx="1162">
                  <c:v>3.6999999999999998E-2</c:v>
                </c:pt>
                <c:pt idx="1163">
                  <c:v>3.5999999999999997E-2</c:v>
                </c:pt>
                <c:pt idx="1164">
                  <c:v>3.5000000000000003E-2</c:v>
                </c:pt>
                <c:pt idx="1165">
                  <c:v>3.4000000000000002E-2</c:v>
                </c:pt>
                <c:pt idx="1166">
                  <c:v>3.3000000000000002E-2</c:v>
                </c:pt>
                <c:pt idx="1167">
                  <c:v>3.2000000000000001E-2</c:v>
                </c:pt>
                <c:pt idx="1168">
                  <c:v>3.1E-2</c:v>
                </c:pt>
                <c:pt idx="1169">
                  <c:v>0.03</c:v>
                </c:pt>
                <c:pt idx="1170">
                  <c:v>2.9000000000000001E-2</c:v>
                </c:pt>
                <c:pt idx="1171">
                  <c:v>2.8000000000000001E-2</c:v>
                </c:pt>
                <c:pt idx="1172">
                  <c:v>2.7E-2</c:v>
                </c:pt>
                <c:pt idx="1173">
                  <c:v>2.5999999999999999E-2</c:v>
                </c:pt>
                <c:pt idx="1174">
                  <c:v>2.5000000000000001E-2</c:v>
                </c:pt>
                <c:pt idx="1175">
                  <c:v>2.4E-2</c:v>
                </c:pt>
                <c:pt idx="1176">
                  <c:v>2.3E-2</c:v>
                </c:pt>
                <c:pt idx="1177">
                  <c:v>2.1999999999999999E-2</c:v>
                </c:pt>
                <c:pt idx="1178">
                  <c:v>2.1000000000000001E-2</c:v>
                </c:pt>
                <c:pt idx="1179">
                  <c:v>0.02</c:v>
                </c:pt>
                <c:pt idx="1180">
                  <c:v>1.9E-2</c:v>
                </c:pt>
                <c:pt idx="1181">
                  <c:v>1.7999999999999999E-2</c:v>
                </c:pt>
                <c:pt idx="1182">
                  <c:v>1.7000000000000001E-2</c:v>
                </c:pt>
                <c:pt idx="1183">
                  <c:v>1.6E-2</c:v>
                </c:pt>
                <c:pt idx="1184">
                  <c:v>1.4999999999999999E-2</c:v>
                </c:pt>
                <c:pt idx="1185">
                  <c:v>1.4E-2</c:v>
                </c:pt>
                <c:pt idx="1186">
                  <c:v>1.2999999999999999E-2</c:v>
                </c:pt>
                <c:pt idx="1187">
                  <c:v>1.2E-2</c:v>
                </c:pt>
                <c:pt idx="1188">
                  <c:v>1.0999999999999999E-2</c:v>
                </c:pt>
                <c:pt idx="1189">
                  <c:v>0.01</c:v>
                </c:pt>
                <c:pt idx="1190">
                  <c:v>8.9999999999999993E-3</c:v>
                </c:pt>
                <c:pt idx="1191">
                  <c:v>8.0000000000000002E-3</c:v>
                </c:pt>
                <c:pt idx="1192">
                  <c:v>7.0000000000000001E-3</c:v>
                </c:pt>
                <c:pt idx="1193">
                  <c:v>6.0000000000000001E-3</c:v>
                </c:pt>
                <c:pt idx="1194">
                  <c:v>5.0000000000000001E-3</c:v>
                </c:pt>
                <c:pt idx="1195">
                  <c:v>4.0000000000000001E-3</c:v>
                </c:pt>
                <c:pt idx="1196">
                  <c:v>3.0000000000000001E-3</c:v>
                </c:pt>
                <c:pt idx="1197">
                  <c:v>2E-3</c:v>
                </c:pt>
                <c:pt idx="1198">
                  <c:v>1E-3</c:v>
                </c:pt>
                <c:pt idx="1199">
                  <c:v>0</c:v>
                </c:pt>
                <c:pt idx="1200">
                  <c:v>-1E-3</c:v>
                </c:pt>
                <c:pt idx="1201">
                  <c:v>-2E-3</c:v>
                </c:pt>
                <c:pt idx="1202">
                  <c:v>-3.0000000000000001E-3</c:v>
                </c:pt>
                <c:pt idx="1203">
                  <c:v>-4.0000000000000001E-3</c:v>
                </c:pt>
                <c:pt idx="1204">
                  <c:v>-5.0000000000000001E-3</c:v>
                </c:pt>
                <c:pt idx="1205">
                  <c:v>-6.0000000000000001E-3</c:v>
                </c:pt>
                <c:pt idx="1206">
                  <c:v>-7.0000000000000001E-3</c:v>
                </c:pt>
                <c:pt idx="1207">
                  <c:v>-8.0000000000000002E-3</c:v>
                </c:pt>
                <c:pt idx="1208">
                  <c:v>-8.9999999999999993E-3</c:v>
                </c:pt>
                <c:pt idx="1209">
                  <c:v>-0.01</c:v>
                </c:pt>
                <c:pt idx="1210">
                  <c:v>-1.0999999999999999E-2</c:v>
                </c:pt>
                <c:pt idx="1211">
                  <c:v>-1.2E-2</c:v>
                </c:pt>
                <c:pt idx="1212">
                  <c:v>-1.2999999999999999E-2</c:v>
                </c:pt>
                <c:pt idx="1213">
                  <c:v>-1.4E-2</c:v>
                </c:pt>
                <c:pt idx="1214">
                  <c:v>-1.4999999999999999E-2</c:v>
                </c:pt>
                <c:pt idx="1215">
                  <c:v>-1.6E-2</c:v>
                </c:pt>
                <c:pt idx="1216">
                  <c:v>-1.7000000000000001E-2</c:v>
                </c:pt>
                <c:pt idx="1217">
                  <c:v>-1.7999999999999999E-2</c:v>
                </c:pt>
                <c:pt idx="1218">
                  <c:v>-1.9E-2</c:v>
                </c:pt>
                <c:pt idx="1219">
                  <c:v>-0.02</c:v>
                </c:pt>
                <c:pt idx="1220">
                  <c:v>-2.1000000000000001E-2</c:v>
                </c:pt>
                <c:pt idx="1221">
                  <c:v>-2.1999999999999999E-2</c:v>
                </c:pt>
                <c:pt idx="1222">
                  <c:v>-2.3E-2</c:v>
                </c:pt>
                <c:pt idx="1223">
                  <c:v>-2.4E-2</c:v>
                </c:pt>
                <c:pt idx="1224">
                  <c:v>-2.5000000000000001E-2</c:v>
                </c:pt>
                <c:pt idx="1225">
                  <c:v>-2.5999999999999999E-2</c:v>
                </c:pt>
                <c:pt idx="1226">
                  <c:v>-2.7E-2</c:v>
                </c:pt>
                <c:pt idx="1227">
                  <c:v>-2.8000000000000001E-2</c:v>
                </c:pt>
                <c:pt idx="1228">
                  <c:v>-2.9000000000000001E-2</c:v>
                </c:pt>
                <c:pt idx="1229">
                  <c:v>-0.03</c:v>
                </c:pt>
                <c:pt idx="1230">
                  <c:v>-3.1E-2</c:v>
                </c:pt>
                <c:pt idx="1231">
                  <c:v>-3.2000000000000001E-2</c:v>
                </c:pt>
                <c:pt idx="1232">
                  <c:v>-3.3000000000000002E-2</c:v>
                </c:pt>
                <c:pt idx="1233">
                  <c:v>-3.4000000000000002E-2</c:v>
                </c:pt>
                <c:pt idx="1234">
                  <c:v>-3.5000000000000003E-2</c:v>
                </c:pt>
                <c:pt idx="1235">
                  <c:v>-3.5999999999999997E-2</c:v>
                </c:pt>
                <c:pt idx="1236">
                  <c:v>-3.6999999999999998E-2</c:v>
                </c:pt>
                <c:pt idx="1237">
                  <c:v>-3.7999999999999999E-2</c:v>
                </c:pt>
                <c:pt idx="1238">
                  <c:v>-3.9E-2</c:v>
                </c:pt>
                <c:pt idx="1239">
                  <c:v>-0.04</c:v>
                </c:pt>
                <c:pt idx="1240">
                  <c:v>-4.1000000000000002E-2</c:v>
                </c:pt>
                <c:pt idx="1241">
                  <c:v>-4.2000000000000003E-2</c:v>
                </c:pt>
                <c:pt idx="1242">
                  <c:v>-4.2999999999999997E-2</c:v>
                </c:pt>
                <c:pt idx="1243">
                  <c:v>-4.3999999999999997E-2</c:v>
                </c:pt>
                <c:pt idx="1244">
                  <c:v>-4.4999999999999998E-2</c:v>
                </c:pt>
                <c:pt idx="1245">
                  <c:v>-4.5999999999999999E-2</c:v>
                </c:pt>
                <c:pt idx="1246">
                  <c:v>-4.7E-2</c:v>
                </c:pt>
                <c:pt idx="1247">
                  <c:v>-4.8000000000000001E-2</c:v>
                </c:pt>
                <c:pt idx="1248">
                  <c:v>-4.9000000000000002E-2</c:v>
                </c:pt>
                <c:pt idx="1249">
                  <c:v>-0.05</c:v>
                </c:pt>
                <c:pt idx="1250">
                  <c:v>-5.0999999999999997E-2</c:v>
                </c:pt>
                <c:pt idx="1251">
                  <c:v>-5.1999999999999998E-2</c:v>
                </c:pt>
                <c:pt idx="1252">
                  <c:v>-5.2999999999999999E-2</c:v>
                </c:pt>
                <c:pt idx="1253">
                  <c:v>-5.3999999999999999E-2</c:v>
                </c:pt>
                <c:pt idx="1254">
                  <c:v>-5.5E-2</c:v>
                </c:pt>
                <c:pt idx="1255">
                  <c:v>-5.6000000000000001E-2</c:v>
                </c:pt>
                <c:pt idx="1256">
                  <c:v>-5.7000000000000002E-2</c:v>
                </c:pt>
                <c:pt idx="1257">
                  <c:v>-5.8000000000000003E-2</c:v>
                </c:pt>
                <c:pt idx="1258">
                  <c:v>-5.8999999999999997E-2</c:v>
                </c:pt>
                <c:pt idx="1259">
                  <c:v>-0.06</c:v>
                </c:pt>
                <c:pt idx="1260">
                  <c:v>-6.0999999999999999E-2</c:v>
                </c:pt>
                <c:pt idx="1261">
                  <c:v>-6.2E-2</c:v>
                </c:pt>
                <c:pt idx="1262">
                  <c:v>-6.3E-2</c:v>
                </c:pt>
                <c:pt idx="1263">
                  <c:v>-6.4000000000000001E-2</c:v>
                </c:pt>
                <c:pt idx="1264">
                  <c:v>-6.5000000000000002E-2</c:v>
                </c:pt>
                <c:pt idx="1265">
                  <c:v>-6.6000000000000003E-2</c:v>
                </c:pt>
                <c:pt idx="1266">
                  <c:v>-6.7000000000000004E-2</c:v>
                </c:pt>
                <c:pt idx="1267">
                  <c:v>-6.8000000000000005E-2</c:v>
                </c:pt>
                <c:pt idx="1268">
                  <c:v>-6.9000000000000006E-2</c:v>
                </c:pt>
                <c:pt idx="1269">
                  <c:v>-7.0000000000000007E-2</c:v>
                </c:pt>
                <c:pt idx="1270">
                  <c:v>-7.0999999999999994E-2</c:v>
                </c:pt>
                <c:pt idx="1271">
                  <c:v>-7.1999999999999995E-2</c:v>
                </c:pt>
                <c:pt idx="1272">
                  <c:v>-7.2999999999999995E-2</c:v>
                </c:pt>
                <c:pt idx="1273">
                  <c:v>-7.3999999999999996E-2</c:v>
                </c:pt>
                <c:pt idx="1274">
                  <c:v>-7.4999999999999997E-2</c:v>
                </c:pt>
                <c:pt idx="1275">
                  <c:v>-7.5999999999999998E-2</c:v>
                </c:pt>
                <c:pt idx="1276">
                  <c:v>-7.6999999999999999E-2</c:v>
                </c:pt>
                <c:pt idx="1277">
                  <c:v>-7.8E-2</c:v>
                </c:pt>
                <c:pt idx="1278">
                  <c:v>-7.9000000000000001E-2</c:v>
                </c:pt>
                <c:pt idx="1279">
                  <c:v>-0.08</c:v>
                </c:pt>
                <c:pt idx="1280">
                  <c:v>-8.1000000000000003E-2</c:v>
                </c:pt>
                <c:pt idx="1281">
                  <c:v>-8.2000000000000003E-2</c:v>
                </c:pt>
                <c:pt idx="1282">
                  <c:v>-8.3000000000000004E-2</c:v>
                </c:pt>
                <c:pt idx="1283">
                  <c:v>-8.4000000000000005E-2</c:v>
                </c:pt>
                <c:pt idx="1284">
                  <c:v>-8.5000000000000006E-2</c:v>
                </c:pt>
                <c:pt idx="1285">
                  <c:v>-8.5999999999999993E-2</c:v>
                </c:pt>
                <c:pt idx="1286">
                  <c:v>-8.6999999999999994E-2</c:v>
                </c:pt>
                <c:pt idx="1287">
                  <c:v>-8.7999999999999995E-2</c:v>
                </c:pt>
                <c:pt idx="1288">
                  <c:v>-8.8999999999999996E-2</c:v>
                </c:pt>
                <c:pt idx="1289">
                  <c:v>-0.09</c:v>
                </c:pt>
                <c:pt idx="1290">
                  <c:v>-9.0999999999999998E-2</c:v>
                </c:pt>
                <c:pt idx="1291">
                  <c:v>-9.1999999999999998E-2</c:v>
                </c:pt>
                <c:pt idx="1292">
                  <c:v>-9.2999999999999999E-2</c:v>
                </c:pt>
                <c:pt idx="1293">
                  <c:v>-9.4E-2</c:v>
                </c:pt>
                <c:pt idx="1294">
                  <c:v>-9.5000000000000001E-2</c:v>
                </c:pt>
                <c:pt idx="1295">
                  <c:v>-9.6000000000000002E-2</c:v>
                </c:pt>
                <c:pt idx="1296">
                  <c:v>-9.7000000000000003E-2</c:v>
                </c:pt>
                <c:pt idx="1297">
                  <c:v>-9.8000000000000004E-2</c:v>
                </c:pt>
                <c:pt idx="1298">
                  <c:v>-9.9000000000000005E-2</c:v>
                </c:pt>
                <c:pt idx="1299">
                  <c:v>-0.1</c:v>
                </c:pt>
                <c:pt idx="1300">
                  <c:v>-0.10100000000000001</c:v>
                </c:pt>
                <c:pt idx="1301">
                  <c:v>-0.10199999999999999</c:v>
                </c:pt>
                <c:pt idx="1302">
                  <c:v>-0.10299999999999999</c:v>
                </c:pt>
                <c:pt idx="1303">
                  <c:v>-0.104</c:v>
                </c:pt>
                <c:pt idx="1304">
                  <c:v>-0.105</c:v>
                </c:pt>
                <c:pt idx="1305">
                  <c:v>-0.106</c:v>
                </c:pt>
                <c:pt idx="1306">
                  <c:v>-0.107</c:v>
                </c:pt>
                <c:pt idx="1307">
                  <c:v>-0.108</c:v>
                </c:pt>
                <c:pt idx="1308">
                  <c:v>-0.109</c:v>
                </c:pt>
                <c:pt idx="1309">
                  <c:v>-0.11</c:v>
                </c:pt>
                <c:pt idx="1310">
                  <c:v>-0.111</c:v>
                </c:pt>
                <c:pt idx="1311">
                  <c:v>-0.112</c:v>
                </c:pt>
                <c:pt idx="1312">
                  <c:v>-0.113</c:v>
                </c:pt>
                <c:pt idx="1313">
                  <c:v>-0.114</c:v>
                </c:pt>
                <c:pt idx="1314">
                  <c:v>-0.115</c:v>
                </c:pt>
                <c:pt idx="1315">
                  <c:v>-0.11600000000000001</c:v>
                </c:pt>
                <c:pt idx="1316">
                  <c:v>-0.11700000000000001</c:v>
                </c:pt>
                <c:pt idx="1317">
                  <c:v>-0.11799999999999999</c:v>
                </c:pt>
                <c:pt idx="1318">
                  <c:v>-0.11899999999999999</c:v>
                </c:pt>
                <c:pt idx="1319">
                  <c:v>-0.12</c:v>
                </c:pt>
                <c:pt idx="1320">
                  <c:v>-0.121</c:v>
                </c:pt>
                <c:pt idx="1321">
                  <c:v>-0.122</c:v>
                </c:pt>
                <c:pt idx="1322">
                  <c:v>-0.123</c:v>
                </c:pt>
                <c:pt idx="1323">
                  <c:v>-0.124</c:v>
                </c:pt>
                <c:pt idx="1324">
                  <c:v>-0.125</c:v>
                </c:pt>
                <c:pt idx="1325">
                  <c:v>-0.126</c:v>
                </c:pt>
                <c:pt idx="1326">
                  <c:v>-0.127</c:v>
                </c:pt>
                <c:pt idx="1327">
                  <c:v>-0.128</c:v>
                </c:pt>
                <c:pt idx="1328">
                  <c:v>-0.129</c:v>
                </c:pt>
                <c:pt idx="1329">
                  <c:v>-0.13</c:v>
                </c:pt>
                <c:pt idx="1330">
                  <c:v>-0.13100000000000001</c:v>
                </c:pt>
                <c:pt idx="1331">
                  <c:v>-0.13200000000000001</c:v>
                </c:pt>
                <c:pt idx="1332">
                  <c:v>-0.13300000000000001</c:v>
                </c:pt>
                <c:pt idx="1333">
                  <c:v>-0.13400000000000001</c:v>
                </c:pt>
                <c:pt idx="1334">
                  <c:v>-0.13500000000000001</c:v>
                </c:pt>
                <c:pt idx="1335">
                  <c:v>-0.13600000000000001</c:v>
                </c:pt>
                <c:pt idx="1336">
                  <c:v>-0.13700000000000001</c:v>
                </c:pt>
                <c:pt idx="1337">
                  <c:v>-0.13800000000000001</c:v>
                </c:pt>
                <c:pt idx="1338">
                  <c:v>-0.13900000000000001</c:v>
                </c:pt>
                <c:pt idx="1339">
                  <c:v>-0.14000000000000001</c:v>
                </c:pt>
                <c:pt idx="1340">
                  <c:v>-0.14099999999999999</c:v>
                </c:pt>
                <c:pt idx="1341">
                  <c:v>-0.14199999999999999</c:v>
                </c:pt>
                <c:pt idx="1342">
                  <c:v>-0.14299999999999999</c:v>
                </c:pt>
                <c:pt idx="1343">
                  <c:v>-0.14399999999999999</c:v>
                </c:pt>
                <c:pt idx="1344">
                  <c:v>-0.14499999999999999</c:v>
                </c:pt>
                <c:pt idx="1345">
                  <c:v>-0.14599999999999999</c:v>
                </c:pt>
                <c:pt idx="1346">
                  <c:v>-0.14699999999999999</c:v>
                </c:pt>
                <c:pt idx="1347">
                  <c:v>-0.14799999999999999</c:v>
                </c:pt>
                <c:pt idx="1348">
                  <c:v>-0.14899999999999999</c:v>
                </c:pt>
                <c:pt idx="1349">
                  <c:v>-0.15</c:v>
                </c:pt>
                <c:pt idx="1350">
                  <c:v>-0.151</c:v>
                </c:pt>
                <c:pt idx="1351">
                  <c:v>-0.152</c:v>
                </c:pt>
                <c:pt idx="1352">
                  <c:v>-0.153</c:v>
                </c:pt>
                <c:pt idx="1353">
                  <c:v>-0.154</c:v>
                </c:pt>
                <c:pt idx="1354">
                  <c:v>-0.155</c:v>
                </c:pt>
                <c:pt idx="1355">
                  <c:v>-0.156</c:v>
                </c:pt>
                <c:pt idx="1356">
                  <c:v>-0.157</c:v>
                </c:pt>
                <c:pt idx="1357">
                  <c:v>-0.158</c:v>
                </c:pt>
                <c:pt idx="1358">
                  <c:v>-0.159</c:v>
                </c:pt>
                <c:pt idx="1359">
                  <c:v>-0.16</c:v>
                </c:pt>
                <c:pt idx="1360">
                  <c:v>-0.161</c:v>
                </c:pt>
                <c:pt idx="1361">
                  <c:v>-0.16200000000000001</c:v>
                </c:pt>
                <c:pt idx="1362">
                  <c:v>-0.16300000000000001</c:v>
                </c:pt>
                <c:pt idx="1363">
                  <c:v>-0.16400000000000001</c:v>
                </c:pt>
                <c:pt idx="1364">
                  <c:v>-0.16500000000000001</c:v>
                </c:pt>
                <c:pt idx="1365">
                  <c:v>-0.16600000000000001</c:v>
                </c:pt>
                <c:pt idx="1366">
                  <c:v>-0.16700000000000001</c:v>
                </c:pt>
                <c:pt idx="1367">
                  <c:v>-0.16800000000000001</c:v>
                </c:pt>
                <c:pt idx="1368">
                  <c:v>-0.16900000000000001</c:v>
                </c:pt>
                <c:pt idx="1369">
                  <c:v>-0.17</c:v>
                </c:pt>
                <c:pt idx="1370">
                  <c:v>-0.17100000000000001</c:v>
                </c:pt>
                <c:pt idx="1371">
                  <c:v>-0.17199999999999999</c:v>
                </c:pt>
                <c:pt idx="1372">
                  <c:v>-0.17299999999999999</c:v>
                </c:pt>
                <c:pt idx="1373">
                  <c:v>-0.17399999999999999</c:v>
                </c:pt>
                <c:pt idx="1374">
                  <c:v>-0.17499999999999999</c:v>
                </c:pt>
                <c:pt idx="1375">
                  <c:v>-0.17599999999999999</c:v>
                </c:pt>
                <c:pt idx="1376">
                  <c:v>-0.17699999999999999</c:v>
                </c:pt>
                <c:pt idx="1377">
                  <c:v>-0.17799999999999999</c:v>
                </c:pt>
                <c:pt idx="1378">
                  <c:v>-0.17899999999999999</c:v>
                </c:pt>
                <c:pt idx="1379">
                  <c:v>-0.18</c:v>
                </c:pt>
                <c:pt idx="1380">
                  <c:v>-0.18099999999999999</c:v>
                </c:pt>
                <c:pt idx="1381">
                  <c:v>-0.182</c:v>
                </c:pt>
                <c:pt idx="1382">
                  <c:v>-0.183</c:v>
                </c:pt>
                <c:pt idx="1383">
                  <c:v>-0.184</c:v>
                </c:pt>
                <c:pt idx="1384">
                  <c:v>-0.185</c:v>
                </c:pt>
                <c:pt idx="1385">
                  <c:v>-0.186</c:v>
                </c:pt>
                <c:pt idx="1386">
                  <c:v>-0.187</c:v>
                </c:pt>
                <c:pt idx="1387">
                  <c:v>-0.188</c:v>
                </c:pt>
                <c:pt idx="1388">
                  <c:v>-0.189</c:v>
                </c:pt>
                <c:pt idx="1389">
                  <c:v>-0.19</c:v>
                </c:pt>
                <c:pt idx="1390">
                  <c:v>-0.191</c:v>
                </c:pt>
                <c:pt idx="1391">
                  <c:v>-0.192</c:v>
                </c:pt>
                <c:pt idx="1392">
                  <c:v>-0.193</c:v>
                </c:pt>
                <c:pt idx="1393">
                  <c:v>-0.19400000000000001</c:v>
                </c:pt>
                <c:pt idx="1394">
                  <c:v>-0.19500000000000001</c:v>
                </c:pt>
                <c:pt idx="1395">
                  <c:v>-0.19600000000000001</c:v>
                </c:pt>
                <c:pt idx="1396">
                  <c:v>-0.19700000000000001</c:v>
                </c:pt>
                <c:pt idx="1397">
                  <c:v>-0.19800000000000001</c:v>
                </c:pt>
                <c:pt idx="1398">
                  <c:v>-0.19900000000000001</c:v>
                </c:pt>
                <c:pt idx="1399">
                  <c:v>-0.2</c:v>
                </c:pt>
              </c:numCache>
            </c:numRef>
          </c:xVal>
          <c:yVal>
            <c:numRef>
              <c:f>('Inv-FDH-GOx no sucrose'!$I$1427:$I$2126,'Inv-FDH-GOx no sucrose'!$I$2129:$I$2828)</c:f>
              <c:numCache>
                <c:formatCode>0.00</c:formatCode>
                <c:ptCount val="1400"/>
                <c:pt idx="0">
                  <c:v>-10.409859154929579</c:v>
                </c:pt>
                <c:pt idx="1">
                  <c:v>-10.211267605633806</c:v>
                </c:pt>
                <c:pt idx="2">
                  <c:v>-10.035211267605634</c:v>
                </c:pt>
                <c:pt idx="3">
                  <c:v>-9.8788732394366185</c:v>
                </c:pt>
                <c:pt idx="4">
                  <c:v>-9.7309859154929601</c:v>
                </c:pt>
                <c:pt idx="5">
                  <c:v>-9.5901408450704242</c:v>
                </c:pt>
                <c:pt idx="6">
                  <c:v>-9.4563380281690144</c:v>
                </c:pt>
                <c:pt idx="7">
                  <c:v>-9.330985915492958</c:v>
                </c:pt>
                <c:pt idx="8">
                  <c:v>-9.214084507042255</c:v>
                </c:pt>
                <c:pt idx="9">
                  <c:v>-9.0971830985915503</c:v>
                </c:pt>
                <c:pt idx="10">
                  <c:v>-8.9845070422535205</c:v>
                </c:pt>
                <c:pt idx="11">
                  <c:v>-8.8760563380281692</c:v>
                </c:pt>
                <c:pt idx="12">
                  <c:v>-8.770422535211269</c:v>
                </c:pt>
                <c:pt idx="13">
                  <c:v>-8.669014084507042</c:v>
                </c:pt>
                <c:pt idx="14">
                  <c:v>-8.570422535211268</c:v>
                </c:pt>
                <c:pt idx="15">
                  <c:v>-8.4718309859154939</c:v>
                </c:pt>
                <c:pt idx="16">
                  <c:v>-8.3802816901408459</c:v>
                </c:pt>
                <c:pt idx="17">
                  <c:v>-8.2873239436619723</c:v>
                </c:pt>
                <c:pt idx="18">
                  <c:v>-8.1985915492957755</c:v>
                </c:pt>
                <c:pt idx="19">
                  <c:v>-8.1070422535211275</c:v>
                </c:pt>
                <c:pt idx="20">
                  <c:v>-8.0225352112676056</c:v>
                </c:pt>
                <c:pt idx="21">
                  <c:v>-7.9352112676056343</c:v>
                </c:pt>
                <c:pt idx="22">
                  <c:v>-7.8521126760563389</c:v>
                </c:pt>
                <c:pt idx="23">
                  <c:v>-7.763380281690142</c:v>
                </c:pt>
                <c:pt idx="24">
                  <c:v>-7.678873239436621</c:v>
                </c:pt>
                <c:pt idx="25">
                  <c:v>-7.598591549295775</c:v>
                </c:pt>
                <c:pt idx="26">
                  <c:v>-7.5183098591549298</c:v>
                </c:pt>
                <c:pt idx="27">
                  <c:v>-7.4380281690140855</c:v>
                </c:pt>
                <c:pt idx="28">
                  <c:v>-7.3605633802816905</c:v>
                </c:pt>
                <c:pt idx="29">
                  <c:v>-7.2816901408450709</c:v>
                </c:pt>
                <c:pt idx="30">
                  <c:v>-7.2084507042253536</c:v>
                </c:pt>
                <c:pt idx="31">
                  <c:v>-7.1323943661971851</c:v>
                </c:pt>
                <c:pt idx="32">
                  <c:v>-7.0591549295774652</c:v>
                </c:pt>
                <c:pt idx="33">
                  <c:v>-6.9816901408450711</c:v>
                </c:pt>
                <c:pt idx="34">
                  <c:v>-6.9084507042253529</c:v>
                </c:pt>
                <c:pt idx="35">
                  <c:v>-6.8338028169014091</c:v>
                </c:pt>
                <c:pt idx="36">
                  <c:v>-6.7633802816901412</c:v>
                </c:pt>
                <c:pt idx="37">
                  <c:v>-6.6887323943661974</c:v>
                </c:pt>
                <c:pt idx="38">
                  <c:v>-6.6169014084507047</c:v>
                </c:pt>
                <c:pt idx="39">
                  <c:v>-6.5450704225352121</c:v>
                </c:pt>
                <c:pt idx="40">
                  <c:v>-6.4690140845070427</c:v>
                </c:pt>
                <c:pt idx="41">
                  <c:v>-6.4</c:v>
                </c:pt>
                <c:pt idx="42">
                  <c:v>-6.3323943661971835</c:v>
                </c:pt>
                <c:pt idx="43">
                  <c:v>-6.2633802816901412</c:v>
                </c:pt>
                <c:pt idx="44">
                  <c:v>-6.1971830985915499</c:v>
                </c:pt>
                <c:pt idx="45">
                  <c:v>-6.1295774647887322</c:v>
                </c:pt>
                <c:pt idx="46">
                  <c:v>-6.0619718309859163</c:v>
                </c:pt>
                <c:pt idx="47">
                  <c:v>-5.9929577464788739</c:v>
                </c:pt>
                <c:pt idx="48">
                  <c:v>-5.9267605633802827</c:v>
                </c:pt>
                <c:pt idx="49">
                  <c:v>-5.8591549295774659</c:v>
                </c:pt>
                <c:pt idx="50">
                  <c:v>-5.7859154929577468</c:v>
                </c:pt>
                <c:pt idx="51">
                  <c:v>-5.7169014084507044</c:v>
                </c:pt>
                <c:pt idx="52">
                  <c:v>-5.6535211267605634</c:v>
                </c:pt>
                <c:pt idx="53">
                  <c:v>-5.5873239436619722</c:v>
                </c:pt>
                <c:pt idx="54">
                  <c:v>-5.5225352112676065</c:v>
                </c:pt>
                <c:pt idx="55">
                  <c:v>-5.4549295774647888</c:v>
                </c:pt>
                <c:pt idx="56">
                  <c:v>-5.3943661971830981</c:v>
                </c:pt>
                <c:pt idx="57">
                  <c:v>-5.3338028169014091</c:v>
                </c:pt>
                <c:pt idx="58">
                  <c:v>-5.2718309859154937</c:v>
                </c:pt>
                <c:pt idx="59">
                  <c:v>-5.2070422535211272</c:v>
                </c:pt>
                <c:pt idx="60">
                  <c:v>-5.147887323943662</c:v>
                </c:pt>
                <c:pt idx="61">
                  <c:v>-5.0845070422535219</c:v>
                </c:pt>
                <c:pt idx="62">
                  <c:v>-5.0253521126760567</c:v>
                </c:pt>
                <c:pt idx="63">
                  <c:v>-4.9605633802816911</c:v>
                </c:pt>
                <c:pt idx="64">
                  <c:v>-4.9028169014084515</c:v>
                </c:pt>
                <c:pt idx="65">
                  <c:v>-4.8422535211267608</c:v>
                </c:pt>
                <c:pt idx="66">
                  <c:v>-4.7845070422535212</c:v>
                </c:pt>
                <c:pt idx="67">
                  <c:v>-4.7225352112676058</c:v>
                </c:pt>
                <c:pt idx="68">
                  <c:v>-4.6661971830985918</c:v>
                </c:pt>
                <c:pt idx="69">
                  <c:v>-4.6056338028169019</c:v>
                </c:pt>
                <c:pt idx="70">
                  <c:v>-4.5521126760563382</c:v>
                </c:pt>
                <c:pt idx="71">
                  <c:v>-4.4943661971830986</c:v>
                </c:pt>
                <c:pt idx="72">
                  <c:v>-4.4323943661971832</c:v>
                </c:pt>
                <c:pt idx="73">
                  <c:v>-4.3774647887323948</c:v>
                </c:pt>
                <c:pt idx="74">
                  <c:v>-4.323943661971831</c:v>
                </c:pt>
                <c:pt idx="75">
                  <c:v>-4.2690140845070426</c:v>
                </c:pt>
                <c:pt idx="76">
                  <c:v>-4.2154929577464797</c:v>
                </c:pt>
                <c:pt idx="77">
                  <c:v>-4.1591549295774657</c:v>
                </c:pt>
                <c:pt idx="78">
                  <c:v>-4.1042253521126764</c:v>
                </c:pt>
                <c:pt idx="79">
                  <c:v>-4.0507042253521135</c:v>
                </c:pt>
                <c:pt idx="80">
                  <c:v>-4.0014084507042256</c:v>
                </c:pt>
                <c:pt idx="81">
                  <c:v>-3.9464788732394371</c:v>
                </c:pt>
                <c:pt idx="82">
                  <c:v>-3.8971830985915497</c:v>
                </c:pt>
                <c:pt idx="83">
                  <c:v>-3.8478873239436622</c:v>
                </c:pt>
                <c:pt idx="84">
                  <c:v>-3.8028169014084514</c:v>
                </c:pt>
                <c:pt idx="85">
                  <c:v>-3.7521126760563388</c:v>
                </c:pt>
                <c:pt idx="86">
                  <c:v>-3.7028169014084513</c:v>
                </c:pt>
                <c:pt idx="87">
                  <c:v>-3.6507042253521127</c:v>
                </c:pt>
                <c:pt idx="88">
                  <c:v>-3.6042253521126768</c:v>
                </c:pt>
                <c:pt idx="89">
                  <c:v>-3.5577464788732405</c:v>
                </c:pt>
                <c:pt idx="90">
                  <c:v>-3.5126760563380284</c:v>
                </c:pt>
                <c:pt idx="91">
                  <c:v>-3.4633802816901413</c:v>
                </c:pt>
                <c:pt idx="92">
                  <c:v>-3.4197183098591553</c:v>
                </c:pt>
                <c:pt idx="93">
                  <c:v>-3.3732394366197185</c:v>
                </c:pt>
                <c:pt idx="94">
                  <c:v>-3.3295774647887328</c:v>
                </c:pt>
                <c:pt idx="95">
                  <c:v>-3.2830985915492961</c:v>
                </c:pt>
                <c:pt idx="96">
                  <c:v>-3.2422535211267611</c:v>
                </c:pt>
                <c:pt idx="97">
                  <c:v>-3.198591549295775</c:v>
                </c:pt>
                <c:pt idx="98">
                  <c:v>-3.1577464788732397</c:v>
                </c:pt>
                <c:pt idx="99">
                  <c:v>-3.1126760563380285</c:v>
                </c:pt>
                <c:pt idx="100">
                  <c:v>-3.0732394366197187</c:v>
                </c:pt>
                <c:pt idx="101">
                  <c:v>-3.0281690140845074</c:v>
                </c:pt>
                <c:pt idx="102">
                  <c:v>-2.9873239436619721</c:v>
                </c:pt>
                <c:pt idx="103">
                  <c:v>-2.9436619718309864</c:v>
                </c:pt>
                <c:pt idx="104">
                  <c:v>-2.8845070422535217</c:v>
                </c:pt>
                <c:pt idx="105">
                  <c:v>-2.846478873239437</c:v>
                </c:pt>
                <c:pt idx="106">
                  <c:v>-2.8084507042253524</c:v>
                </c:pt>
                <c:pt idx="107">
                  <c:v>-2.767605633802817</c:v>
                </c:pt>
                <c:pt idx="108">
                  <c:v>-2.7295774647887328</c:v>
                </c:pt>
                <c:pt idx="109">
                  <c:v>-2.6887323943661974</c:v>
                </c:pt>
                <c:pt idx="110">
                  <c:v>-2.6507042253521131</c:v>
                </c:pt>
                <c:pt idx="111">
                  <c:v>-2.6098591549295778</c:v>
                </c:pt>
                <c:pt idx="112">
                  <c:v>-2.5746478873239438</c:v>
                </c:pt>
                <c:pt idx="113">
                  <c:v>-2.5323943661971837</c:v>
                </c:pt>
                <c:pt idx="114">
                  <c:v>-2.4929577464788739</c:v>
                </c:pt>
                <c:pt idx="115">
                  <c:v>-2.4492957746478874</c:v>
                </c:pt>
                <c:pt idx="116">
                  <c:v>-2.4126760563380283</c:v>
                </c:pt>
                <c:pt idx="117">
                  <c:v>-2.3704225352112678</c:v>
                </c:pt>
                <c:pt idx="118">
                  <c:v>-2.3323943661971831</c:v>
                </c:pt>
                <c:pt idx="119">
                  <c:v>-2.2859154929577468</c:v>
                </c:pt>
                <c:pt idx="120">
                  <c:v>-2.246478873239437</c:v>
                </c:pt>
                <c:pt idx="121">
                  <c:v>-2.205633802816902</c:v>
                </c:pt>
                <c:pt idx="122">
                  <c:v>-2.1661971830985918</c:v>
                </c:pt>
                <c:pt idx="123">
                  <c:v>-2.1239436619718308</c:v>
                </c:pt>
                <c:pt idx="124">
                  <c:v>-2.0859154929577466</c:v>
                </c:pt>
                <c:pt idx="125">
                  <c:v>-2.0422535211267605</c:v>
                </c:pt>
                <c:pt idx="126">
                  <c:v>-2</c:v>
                </c:pt>
                <c:pt idx="127">
                  <c:v>-1.9535211267605634</c:v>
                </c:pt>
                <c:pt idx="128">
                  <c:v>-1.9154929577464792</c:v>
                </c:pt>
                <c:pt idx="129">
                  <c:v>-1.8690140845070422</c:v>
                </c:pt>
                <c:pt idx="130">
                  <c:v>-1.8267605633802819</c:v>
                </c:pt>
                <c:pt idx="131">
                  <c:v>-1.7746478873239437</c:v>
                </c:pt>
                <c:pt idx="132">
                  <c:v>-1.7323943661971832</c:v>
                </c:pt>
                <c:pt idx="133">
                  <c:v>-1.683098591549296</c:v>
                </c:pt>
                <c:pt idx="134">
                  <c:v>-1.6394366197183101</c:v>
                </c:pt>
                <c:pt idx="135">
                  <c:v>-1.5859154929577468</c:v>
                </c:pt>
                <c:pt idx="136">
                  <c:v>-1.5535211267605635</c:v>
                </c:pt>
                <c:pt idx="137">
                  <c:v>-1.5</c:v>
                </c:pt>
                <c:pt idx="138">
                  <c:v>-1.4535211267605634</c:v>
                </c:pt>
                <c:pt idx="139">
                  <c:v>-1.4016901408450706</c:v>
                </c:pt>
                <c:pt idx="140">
                  <c:v>-1.3529577464788733</c:v>
                </c:pt>
                <c:pt idx="141">
                  <c:v>-1.3001408450704226</c:v>
                </c:pt>
                <c:pt idx="142">
                  <c:v>-1.2488732394366198</c:v>
                </c:pt>
                <c:pt idx="143">
                  <c:v>-1.1901408450704225</c:v>
                </c:pt>
                <c:pt idx="144">
                  <c:v>-1.1409859154929578</c:v>
                </c:pt>
                <c:pt idx="145">
                  <c:v>-1.0835211267605636</c:v>
                </c:pt>
                <c:pt idx="146">
                  <c:v>-1.0292957746478875</c:v>
                </c:pt>
                <c:pt idx="147">
                  <c:v>-0.96704225352112683</c:v>
                </c:pt>
                <c:pt idx="148">
                  <c:v>-0.91338028169014096</c:v>
                </c:pt>
                <c:pt idx="149">
                  <c:v>-0.84830985915492974</c:v>
                </c:pt>
                <c:pt idx="150">
                  <c:v>-0.78830985915492968</c:v>
                </c:pt>
                <c:pt idx="151">
                  <c:v>-0.72281690140845078</c:v>
                </c:pt>
                <c:pt idx="152">
                  <c:v>-0.66464788732394375</c:v>
                </c:pt>
                <c:pt idx="153">
                  <c:v>-0.59802816901408451</c:v>
                </c:pt>
                <c:pt idx="154">
                  <c:v>-0.5335211267605634</c:v>
                </c:pt>
                <c:pt idx="155">
                  <c:v>-0.46281690140845078</c:v>
                </c:pt>
                <c:pt idx="156">
                  <c:v>-0.39450704225352118</c:v>
                </c:pt>
                <c:pt idx="157">
                  <c:v>-0.3154929577464789</c:v>
                </c:pt>
                <c:pt idx="158">
                  <c:v>-0.23521126760563382</c:v>
                </c:pt>
                <c:pt idx="159">
                  <c:v>-0.15309859154929581</c:v>
                </c:pt>
                <c:pt idx="160">
                  <c:v>-8.5845070422535211E-2</c:v>
                </c:pt>
                <c:pt idx="161">
                  <c:v>-1.7845070422535215E-3</c:v>
                </c:pt>
                <c:pt idx="162">
                  <c:v>8.007042253521128E-2</c:v>
                </c:pt>
                <c:pt idx="163">
                  <c:v>0.16830985915492958</c:v>
                </c:pt>
                <c:pt idx="164">
                  <c:v>0.24464788732394369</c:v>
                </c:pt>
                <c:pt idx="165">
                  <c:v>0.34</c:v>
                </c:pt>
                <c:pt idx="166">
                  <c:v>0.42788732394366197</c:v>
                </c:pt>
                <c:pt idx="167">
                  <c:v>0.52802816901408456</c:v>
                </c:pt>
                <c:pt idx="168">
                  <c:v>0.64690140845070432</c:v>
                </c:pt>
                <c:pt idx="169">
                  <c:v>0.72816901408450718</c:v>
                </c:pt>
                <c:pt idx="170">
                  <c:v>0.82225352112676053</c:v>
                </c:pt>
                <c:pt idx="171">
                  <c:v>0.9314084507042254</c:v>
                </c:pt>
                <c:pt idx="172">
                  <c:v>1.0273239436619719</c:v>
                </c:pt>
                <c:pt idx="173">
                  <c:v>1.1422535211267608</c:v>
                </c:pt>
                <c:pt idx="174">
                  <c:v>1.2502816901408451</c:v>
                </c:pt>
                <c:pt idx="175">
                  <c:v>1.3753521126760564</c:v>
                </c:pt>
                <c:pt idx="176">
                  <c:v>1.4760563380281693</c:v>
                </c:pt>
                <c:pt idx="177">
                  <c:v>1.6028169014084508</c:v>
                </c:pt>
                <c:pt idx="178">
                  <c:v>1.7239436619718314</c:v>
                </c:pt>
                <c:pt idx="179">
                  <c:v>1.8605633802816903</c:v>
                </c:pt>
                <c:pt idx="180">
                  <c:v>1.9802816901408453</c:v>
                </c:pt>
                <c:pt idx="181">
                  <c:v>2.126760563380282</c:v>
                </c:pt>
                <c:pt idx="182">
                  <c:v>2.26056338028169</c:v>
                </c:pt>
                <c:pt idx="183">
                  <c:v>2.4183098591549301</c:v>
                </c:pt>
                <c:pt idx="184">
                  <c:v>2.5563380281690145</c:v>
                </c:pt>
                <c:pt idx="185">
                  <c:v>2.7042253521126765</c:v>
                </c:pt>
                <c:pt idx="186">
                  <c:v>2.8535211267605636</c:v>
                </c:pt>
                <c:pt idx="187">
                  <c:v>3.0211267605633805</c:v>
                </c:pt>
                <c:pt idx="188">
                  <c:v>3.169014084507042</c:v>
                </c:pt>
                <c:pt idx="189">
                  <c:v>3.3436619718309863</c:v>
                </c:pt>
                <c:pt idx="190">
                  <c:v>3.5140845070422539</c:v>
                </c:pt>
                <c:pt idx="191">
                  <c:v>3.6943661971830992</c:v>
                </c:pt>
                <c:pt idx="192">
                  <c:v>3.8563380281690143</c:v>
                </c:pt>
                <c:pt idx="193">
                  <c:v>4.042253521126761</c:v>
                </c:pt>
                <c:pt idx="194">
                  <c:v>4.2295774647887328</c:v>
                </c:pt>
                <c:pt idx="195">
                  <c:v>4.4366197183098599</c:v>
                </c:pt>
                <c:pt idx="196">
                  <c:v>4.6154929577464792</c:v>
                </c:pt>
                <c:pt idx="197">
                  <c:v>4.8323943661971835</c:v>
                </c:pt>
                <c:pt idx="198">
                  <c:v>5.042253521126761</c:v>
                </c:pt>
                <c:pt idx="199">
                  <c:v>5.2718309859154937</c:v>
                </c:pt>
                <c:pt idx="200">
                  <c:v>5.8394366197183105</c:v>
                </c:pt>
                <c:pt idx="201">
                  <c:v>5.8746478873239436</c:v>
                </c:pt>
                <c:pt idx="202">
                  <c:v>6.0450704225352121</c:v>
                </c:pt>
                <c:pt idx="203">
                  <c:v>6.2690140845070426</c:v>
                </c:pt>
                <c:pt idx="204">
                  <c:v>6.4774647887323944</c:v>
                </c:pt>
                <c:pt idx="205">
                  <c:v>6.7211267605633802</c:v>
                </c:pt>
                <c:pt idx="206">
                  <c:v>6.9521126760563394</c:v>
                </c:pt>
                <c:pt idx="207">
                  <c:v>7.2</c:v>
                </c:pt>
                <c:pt idx="208">
                  <c:v>7.4450704225352116</c:v>
                </c:pt>
                <c:pt idx="209">
                  <c:v>7.7225352112676067</c:v>
                </c:pt>
                <c:pt idx="210">
                  <c:v>7.9774647887323953</c:v>
                </c:pt>
                <c:pt idx="211">
                  <c:v>8.2619718309859156</c:v>
                </c:pt>
                <c:pt idx="212">
                  <c:v>8.5253521126760567</c:v>
                </c:pt>
                <c:pt idx="213">
                  <c:v>8.8197183098591569</c:v>
                </c:pt>
                <c:pt idx="214">
                  <c:v>9.101408450704227</c:v>
                </c:pt>
                <c:pt idx="215">
                  <c:v>9.4</c:v>
                </c:pt>
                <c:pt idx="216">
                  <c:v>9.7112676056338039</c:v>
                </c:pt>
                <c:pt idx="217">
                  <c:v>10.019718309859156</c:v>
                </c:pt>
                <c:pt idx="218">
                  <c:v>10.323943661971832</c:v>
                </c:pt>
                <c:pt idx="219">
                  <c:v>10.636619718309859</c:v>
                </c:pt>
                <c:pt idx="220">
                  <c:v>10.949295774647888</c:v>
                </c:pt>
                <c:pt idx="221">
                  <c:v>11.288732394366198</c:v>
                </c:pt>
                <c:pt idx="222">
                  <c:v>11.607042253521128</c:v>
                </c:pt>
                <c:pt idx="223">
                  <c:v>11.957746478873242</c:v>
                </c:pt>
                <c:pt idx="224">
                  <c:v>12.3</c:v>
                </c:pt>
                <c:pt idx="225">
                  <c:v>12.663380281690142</c:v>
                </c:pt>
                <c:pt idx="226">
                  <c:v>13.014084507042254</c:v>
                </c:pt>
                <c:pt idx="227">
                  <c:v>13.374647887323945</c:v>
                </c:pt>
                <c:pt idx="228">
                  <c:v>13.729577464788733</c:v>
                </c:pt>
                <c:pt idx="229">
                  <c:v>14.126760563380282</c:v>
                </c:pt>
                <c:pt idx="230">
                  <c:v>14.492957746478874</c:v>
                </c:pt>
                <c:pt idx="231">
                  <c:v>14.887323943661972</c:v>
                </c:pt>
                <c:pt idx="232">
                  <c:v>15.436619718309858</c:v>
                </c:pt>
                <c:pt idx="233">
                  <c:v>15.774647887323946</c:v>
                </c:pt>
                <c:pt idx="234">
                  <c:v>16.140845070422536</c:v>
                </c:pt>
                <c:pt idx="235">
                  <c:v>16.563380281690144</c:v>
                </c:pt>
                <c:pt idx="236">
                  <c:v>16.95774647887324</c:v>
                </c:pt>
                <c:pt idx="237">
                  <c:v>17.3943661971831</c:v>
                </c:pt>
                <c:pt idx="238">
                  <c:v>17.83098591549296</c:v>
                </c:pt>
                <c:pt idx="239">
                  <c:v>18.253521126760564</c:v>
                </c:pt>
                <c:pt idx="240">
                  <c:v>18.690140845070424</c:v>
                </c:pt>
                <c:pt idx="241">
                  <c:v>19.169014084507044</c:v>
                </c:pt>
                <c:pt idx="242">
                  <c:v>19.619718309859156</c:v>
                </c:pt>
                <c:pt idx="243">
                  <c:v>20.070422535211268</c:v>
                </c:pt>
                <c:pt idx="244">
                  <c:v>20.521126760563384</c:v>
                </c:pt>
                <c:pt idx="245">
                  <c:v>21.014084507042256</c:v>
                </c:pt>
                <c:pt idx="246">
                  <c:v>21.464788732394368</c:v>
                </c:pt>
                <c:pt idx="247">
                  <c:v>21.95774647887324</c:v>
                </c:pt>
                <c:pt idx="248">
                  <c:v>22.492957746478876</c:v>
                </c:pt>
                <c:pt idx="249">
                  <c:v>22.985915492957748</c:v>
                </c:pt>
                <c:pt idx="250">
                  <c:v>23.450704225352116</c:v>
                </c:pt>
                <c:pt idx="251">
                  <c:v>24</c:v>
                </c:pt>
                <c:pt idx="252">
                  <c:v>24.464788732394371</c:v>
                </c:pt>
                <c:pt idx="253">
                  <c:v>25.014084507042256</c:v>
                </c:pt>
                <c:pt idx="254">
                  <c:v>25.535211267605636</c:v>
                </c:pt>
                <c:pt idx="255">
                  <c:v>26.070422535211268</c:v>
                </c:pt>
                <c:pt idx="256">
                  <c:v>26.577464788732396</c:v>
                </c:pt>
                <c:pt idx="257">
                  <c:v>27.154929577464792</c:v>
                </c:pt>
                <c:pt idx="258">
                  <c:v>27.676056338028168</c:v>
                </c:pt>
                <c:pt idx="259">
                  <c:v>28.239436619718312</c:v>
                </c:pt>
                <c:pt idx="260">
                  <c:v>28.774647887323948</c:v>
                </c:pt>
                <c:pt idx="261">
                  <c:v>29.380281690140844</c:v>
                </c:pt>
                <c:pt idx="262">
                  <c:v>29.915492957746483</c:v>
                </c:pt>
                <c:pt idx="263">
                  <c:v>30.521126760563387</c:v>
                </c:pt>
                <c:pt idx="264">
                  <c:v>30.929577464788732</c:v>
                </c:pt>
                <c:pt idx="265">
                  <c:v>31.633802816901412</c:v>
                </c:pt>
                <c:pt idx="266">
                  <c:v>32.225352112676056</c:v>
                </c:pt>
                <c:pt idx="267">
                  <c:v>32.859154929577464</c:v>
                </c:pt>
                <c:pt idx="268">
                  <c:v>33.422535211267608</c:v>
                </c:pt>
                <c:pt idx="269">
                  <c:v>34.04225352112676</c:v>
                </c:pt>
                <c:pt idx="270">
                  <c:v>34.661971830985919</c:v>
                </c:pt>
                <c:pt idx="271">
                  <c:v>35.267605633802823</c:v>
                </c:pt>
                <c:pt idx="272">
                  <c:v>35.859154929577464</c:v>
                </c:pt>
                <c:pt idx="273">
                  <c:v>36.521126760563384</c:v>
                </c:pt>
                <c:pt idx="274">
                  <c:v>37.12676056338028</c:v>
                </c:pt>
                <c:pt idx="275">
                  <c:v>37.7887323943662</c:v>
                </c:pt>
                <c:pt idx="276">
                  <c:v>38.366197183098599</c:v>
                </c:pt>
                <c:pt idx="277">
                  <c:v>39.04225352112676</c:v>
                </c:pt>
                <c:pt idx="278">
                  <c:v>39.676056338028168</c:v>
                </c:pt>
                <c:pt idx="279">
                  <c:v>40.295774647887328</c:v>
                </c:pt>
                <c:pt idx="280">
                  <c:v>41.000000000000007</c:v>
                </c:pt>
                <c:pt idx="281">
                  <c:v>41.661971830985912</c:v>
                </c:pt>
                <c:pt idx="282">
                  <c:v>42.281690140845072</c:v>
                </c:pt>
                <c:pt idx="283">
                  <c:v>42.95774647887324</c:v>
                </c:pt>
                <c:pt idx="284">
                  <c:v>43.563380281690144</c:v>
                </c:pt>
                <c:pt idx="285">
                  <c:v>44.239436619718312</c:v>
                </c:pt>
                <c:pt idx="286">
                  <c:v>44.887323943661983</c:v>
                </c:pt>
                <c:pt idx="287">
                  <c:v>45.577464788732399</c:v>
                </c:pt>
                <c:pt idx="288">
                  <c:v>46.197183098591552</c:v>
                </c:pt>
                <c:pt idx="289">
                  <c:v>46.873239436619727</c:v>
                </c:pt>
                <c:pt idx="290">
                  <c:v>47.507042253521135</c:v>
                </c:pt>
                <c:pt idx="291">
                  <c:v>48.154929577464785</c:v>
                </c:pt>
                <c:pt idx="292">
                  <c:v>48.74647887323944</c:v>
                </c:pt>
                <c:pt idx="293">
                  <c:v>49.478873239436624</c:v>
                </c:pt>
                <c:pt idx="294">
                  <c:v>50.126760563380287</c:v>
                </c:pt>
                <c:pt idx="295">
                  <c:v>50.845070422535223</c:v>
                </c:pt>
                <c:pt idx="296">
                  <c:v>51.7887323943662</c:v>
                </c:pt>
                <c:pt idx="297">
                  <c:v>52.295774647887328</c:v>
                </c:pt>
                <c:pt idx="298">
                  <c:v>52.845070422535215</c:v>
                </c:pt>
                <c:pt idx="299">
                  <c:v>53.408450704225352</c:v>
                </c:pt>
                <c:pt idx="300">
                  <c:v>53.915492957746473</c:v>
                </c:pt>
                <c:pt idx="301">
                  <c:v>54.535211267605646</c:v>
                </c:pt>
                <c:pt idx="302">
                  <c:v>55.112676056338032</c:v>
                </c:pt>
                <c:pt idx="303">
                  <c:v>55.718309859154935</c:v>
                </c:pt>
                <c:pt idx="304">
                  <c:v>56.239436619718312</c:v>
                </c:pt>
                <c:pt idx="305">
                  <c:v>56.873239436619727</c:v>
                </c:pt>
                <c:pt idx="306">
                  <c:v>57.408450704225352</c:v>
                </c:pt>
                <c:pt idx="307">
                  <c:v>57.971830985915496</c:v>
                </c:pt>
                <c:pt idx="308">
                  <c:v>58.394366197183103</c:v>
                </c:pt>
                <c:pt idx="309">
                  <c:v>58.957746478873247</c:v>
                </c:pt>
                <c:pt idx="310">
                  <c:v>59.394366197183096</c:v>
                </c:pt>
                <c:pt idx="311">
                  <c:v>59.887323943661976</c:v>
                </c:pt>
                <c:pt idx="312">
                  <c:v>60.380281690140848</c:v>
                </c:pt>
                <c:pt idx="313">
                  <c:v>60.845070422535223</c:v>
                </c:pt>
                <c:pt idx="314">
                  <c:v>61.22535211267607</c:v>
                </c:pt>
                <c:pt idx="315">
                  <c:v>61.647887323943664</c:v>
                </c:pt>
                <c:pt idx="316">
                  <c:v>61.971830985915503</c:v>
                </c:pt>
                <c:pt idx="317">
                  <c:v>62.366197183098599</c:v>
                </c:pt>
                <c:pt idx="318">
                  <c:v>62.661971830985919</c:v>
                </c:pt>
                <c:pt idx="319">
                  <c:v>63.000000000000007</c:v>
                </c:pt>
                <c:pt idx="320">
                  <c:v>63.225352112676063</c:v>
                </c:pt>
                <c:pt idx="321">
                  <c:v>63.535211267605632</c:v>
                </c:pt>
                <c:pt idx="322">
                  <c:v>63.774647887323944</c:v>
                </c:pt>
                <c:pt idx="323">
                  <c:v>64</c:v>
                </c:pt>
                <c:pt idx="324">
                  <c:v>64.126760563380287</c:v>
                </c:pt>
                <c:pt idx="325">
                  <c:v>64.309859154929583</c:v>
                </c:pt>
                <c:pt idx="326">
                  <c:v>64.422535211267615</c:v>
                </c:pt>
                <c:pt idx="327">
                  <c:v>64.577464788732399</c:v>
                </c:pt>
                <c:pt idx="328">
                  <c:v>65.000000000000014</c:v>
                </c:pt>
                <c:pt idx="329">
                  <c:v>64.901408450704224</c:v>
                </c:pt>
                <c:pt idx="330">
                  <c:v>64.873239436619727</c:v>
                </c:pt>
                <c:pt idx="331">
                  <c:v>64.901408450704224</c:v>
                </c:pt>
                <c:pt idx="332">
                  <c:v>64.802816901408463</c:v>
                </c:pt>
                <c:pt idx="333">
                  <c:v>64.788732394366193</c:v>
                </c:pt>
                <c:pt idx="334">
                  <c:v>64.704225352112687</c:v>
                </c:pt>
                <c:pt idx="335">
                  <c:v>64.605633802816911</c:v>
                </c:pt>
                <c:pt idx="336">
                  <c:v>64.478873239436624</c:v>
                </c:pt>
                <c:pt idx="337">
                  <c:v>64.366197183098606</c:v>
                </c:pt>
                <c:pt idx="338">
                  <c:v>64.197183098591552</c:v>
                </c:pt>
                <c:pt idx="339">
                  <c:v>64.014084507042256</c:v>
                </c:pt>
                <c:pt idx="340">
                  <c:v>63.7887323943662</c:v>
                </c:pt>
                <c:pt idx="341">
                  <c:v>63.591549295774648</c:v>
                </c:pt>
                <c:pt idx="342">
                  <c:v>63.338028169014088</c:v>
                </c:pt>
                <c:pt idx="343">
                  <c:v>63.098591549295783</c:v>
                </c:pt>
                <c:pt idx="344">
                  <c:v>62.845070422535215</c:v>
                </c:pt>
                <c:pt idx="345">
                  <c:v>62.549295774647902</c:v>
                </c:pt>
                <c:pt idx="346">
                  <c:v>62.197183098591545</c:v>
                </c:pt>
                <c:pt idx="347">
                  <c:v>61.901408450704238</c:v>
                </c:pt>
                <c:pt idx="348">
                  <c:v>61.521126760563391</c:v>
                </c:pt>
                <c:pt idx="349">
                  <c:v>61.197183098591552</c:v>
                </c:pt>
                <c:pt idx="350">
                  <c:v>60.816901408450704</c:v>
                </c:pt>
                <c:pt idx="351">
                  <c:v>60.450704225352112</c:v>
                </c:pt>
                <c:pt idx="352">
                  <c:v>60.028169014084519</c:v>
                </c:pt>
                <c:pt idx="353">
                  <c:v>59.647887323943671</c:v>
                </c:pt>
                <c:pt idx="354">
                  <c:v>59.211267605633807</c:v>
                </c:pt>
                <c:pt idx="355">
                  <c:v>58.788732394366207</c:v>
                </c:pt>
                <c:pt idx="356">
                  <c:v>58.338028169014095</c:v>
                </c:pt>
                <c:pt idx="357">
                  <c:v>57.901408450704224</c:v>
                </c:pt>
                <c:pt idx="358">
                  <c:v>57.436619718309856</c:v>
                </c:pt>
                <c:pt idx="359">
                  <c:v>56.985915492957758</c:v>
                </c:pt>
                <c:pt idx="360">
                  <c:v>56.661971830985927</c:v>
                </c:pt>
                <c:pt idx="361">
                  <c:v>56.112676056338039</c:v>
                </c:pt>
                <c:pt idx="362">
                  <c:v>55.591549295774648</c:v>
                </c:pt>
                <c:pt idx="363">
                  <c:v>55.112676056338032</c:v>
                </c:pt>
                <c:pt idx="364">
                  <c:v>54.591549295774648</c:v>
                </c:pt>
                <c:pt idx="365">
                  <c:v>54.112676056338024</c:v>
                </c:pt>
                <c:pt idx="366">
                  <c:v>53.605633802816904</c:v>
                </c:pt>
                <c:pt idx="367">
                  <c:v>53.098591549295783</c:v>
                </c:pt>
                <c:pt idx="368">
                  <c:v>52.591549295774655</c:v>
                </c:pt>
                <c:pt idx="369">
                  <c:v>52.070422535211272</c:v>
                </c:pt>
                <c:pt idx="370">
                  <c:v>51.563380281690144</c:v>
                </c:pt>
                <c:pt idx="371">
                  <c:v>51.070422535211272</c:v>
                </c:pt>
                <c:pt idx="372">
                  <c:v>50.535211267605639</c:v>
                </c:pt>
                <c:pt idx="373">
                  <c:v>50.014084507042263</c:v>
                </c:pt>
                <c:pt idx="374">
                  <c:v>49.507042253521128</c:v>
                </c:pt>
                <c:pt idx="375">
                  <c:v>49.000000000000007</c:v>
                </c:pt>
                <c:pt idx="376">
                  <c:v>48.478873239436624</c:v>
                </c:pt>
                <c:pt idx="377">
                  <c:v>47.95774647887324</c:v>
                </c:pt>
                <c:pt idx="378">
                  <c:v>47.436619718309871</c:v>
                </c:pt>
                <c:pt idx="379">
                  <c:v>46.929577464788736</c:v>
                </c:pt>
                <c:pt idx="380">
                  <c:v>46.394366197183103</c:v>
                </c:pt>
                <c:pt idx="381">
                  <c:v>45.901408450704231</c:v>
                </c:pt>
                <c:pt idx="382">
                  <c:v>45.366197183098599</c:v>
                </c:pt>
                <c:pt idx="383">
                  <c:v>44.87323943661972</c:v>
                </c:pt>
                <c:pt idx="384">
                  <c:v>44.338028169014088</c:v>
                </c:pt>
                <c:pt idx="385">
                  <c:v>43.83098591549296</c:v>
                </c:pt>
                <c:pt idx="386">
                  <c:v>43.309859154929583</c:v>
                </c:pt>
                <c:pt idx="387">
                  <c:v>42.802816901408455</c:v>
                </c:pt>
                <c:pt idx="388">
                  <c:v>42.281690140845072</c:v>
                </c:pt>
                <c:pt idx="389">
                  <c:v>41.7887323943662</c:v>
                </c:pt>
                <c:pt idx="390">
                  <c:v>41.267605633802816</c:v>
                </c:pt>
                <c:pt idx="391">
                  <c:v>40.774647887323951</c:v>
                </c:pt>
                <c:pt idx="392">
                  <c:v>40.211267605633807</c:v>
                </c:pt>
                <c:pt idx="393">
                  <c:v>39.746478873239433</c:v>
                </c:pt>
                <c:pt idx="394">
                  <c:v>39.239436619718312</c:v>
                </c:pt>
                <c:pt idx="395">
                  <c:v>38.760563380281695</c:v>
                </c:pt>
                <c:pt idx="396">
                  <c:v>38.239436619718312</c:v>
                </c:pt>
                <c:pt idx="397">
                  <c:v>37.760563380281688</c:v>
                </c:pt>
                <c:pt idx="398">
                  <c:v>37.253521126760567</c:v>
                </c:pt>
                <c:pt idx="399">
                  <c:v>36.774647887323951</c:v>
                </c:pt>
                <c:pt idx="400">
                  <c:v>36.267605633802816</c:v>
                </c:pt>
                <c:pt idx="401">
                  <c:v>35.7887323943662</c:v>
                </c:pt>
                <c:pt idx="402">
                  <c:v>35.295774647887328</c:v>
                </c:pt>
                <c:pt idx="403">
                  <c:v>34.83098591549296</c:v>
                </c:pt>
                <c:pt idx="404">
                  <c:v>34.338028169014088</c:v>
                </c:pt>
                <c:pt idx="405">
                  <c:v>33.859154929577471</c:v>
                </c:pt>
                <c:pt idx="406">
                  <c:v>33.380281690140848</c:v>
                </c:pt>
                <c:pt idx="407">
                  <c:v>32.929577464788736</c:v>
                </c:pt>
                <c:pt idx="408">
                  <c:v>32.450704225352112</c:v>
                </c:pt>
                <c:pt idx="409">
                  <c:v>31.985915492957748</c:v>
                </c:pt>
                <c:pt idx="410">
                  <c:v>31.521126760563384</c:v>
                </c:pt>
                <c:pt idx="411">
                  <c:v>31.070422535211272</c:v>
                </c:pt>
                <c:pt idx="412">
                  <c:v>30.605633802816904</c:v>
                </c:pt>
                <c:pt idx="413">
                  <c:v>30.154929577464792</c:v>
                </c:pt>
                <c:pt idx="414">
                  <c:v>29.70422535211268</c:v>
                </c:pt>
                <c:pt idx="415">
                  <c:v>29.267605633802816</c:v>
                </c:pt>
                <c:pt idx="416">
                  <c:v>28.830985915492963</c:v>
                </c:pt>
                <c:pt idx="417">
                  <c:v>28.3943661971831</c:v>
                </c:pt>
                <c:pt idx="418">
                  <c:v>27.957746478873243</c:v>
                </c:pt>
                <c:pt idx="419">
                  <c:v>27.549295774647888</c:v>
                </c:pt>
                <c:pt idx="420">
                  <c:v>27.126760563380284</c:v>
                </c:pt>
                <c:pt idx="421">
                  <c:v>26.718309859154932</c:v>
                </c:pt>
                <c:pt idx="422">
                  <c:v>26.30985915492958</c:v>
                </c:pt>
                <c:pt idx="423">
                  <c:v>25.901408450704231</c:v>
                </c:pt>
                <c:pt idx="424">
                  <c:v>25.549295774647888</c:v>
                </c:pt>
                <c:pt idx="425">
                  <c:v>25.126760563380284</c:v>
                </c:pt>
                <c:pt idx="426">
                  <c:v>24.732394366197184</c:v>
                </c:pt>
                <c:pt idx="427">
                  <c:v>24.35211267605634</c:v>
                </c:pt>
                <c:pt idx="428">
                  <c:v>23.957746478873243</c:v>
                </c:pt>
                <c:pt idx="429">
                  <c:v>23.591549295774652</c:v>
                </c:pt>
                <c:pt idx="430">
                  <c:v>23.22535211267606</c:v>
                </c:pt>
                <c:pt idx="431">
                  <c:v>22.873239436619723</c:v>
                </c:pt>
                <c:pt idx="432">
                  <c:v>22.507042253521131</c:v>
                </c:pt>
                <c:pt idx="433">
                  <c:v>22.169014084507044</c:v>
                </c:pt>
                <c:pt idx="434">
                  <c:v>21.83098591549296</c:v>
                </c:pt>
                <c:pt idx="435">
                  <c:v>21.492957746478876</c:v>
                </c:pt>
                <c:pt idx="436">
                  <c:v>21.154929577464792</c:v>
                </c:pt>
                <c:pt idx="437">
                  <c:v>20.830985915492956</c:v>
                </c:pt>
                <c:pt idx="438">
                  <c:v>20.507042253521128</c:v>
                </c:pt>
                <c:pt idx="439">
                  <c:v>20.197183098591552</c:v>
                </c:pt>
                <c:pt idx="440">
                  <c:v>19.887323943661972</c:v>
                </c:pt>
                <c:pt idx="441">
                  <c:v>19.577464788732399</c:v>
                </c:pt>
                <c:pt idx="442">
                  <c:v>19.281690140845072</c:v>
                </c:pt>
                <c:pt idx="443">
                  <c:v>18.985915492957748</c:v>
                </c:pt>
                <c:pt idx="444">
                  <c:v>18.690140845070424</c:v>
                </c:pt>
                <c:pt idx="445">
                  <c:v>18.422535211267608</c:v>
                </c:pt>
                <c:pt idx="446">
                  <c:v>18.140845070422536</c:v>
                </c:pt>
                <c:pt idx="447">
                  <c:v>17.873239436619723</c:v>
                </c:pt>
                <c:pt idx="448">
                  <c:v>17.605633802816904</c:v>
                </c:pt>
                <c:pt idx="449">
                  <c:v>17.338028169014084</c:v>
                </c:pt>
                <c:pt idx="450">
                  <c:v>17.084507042253524</c:v>
                </c:pt>
                <c:pt idx="451">
                  <c:v>16.845070422535215</c:v>
                </c:pt>
                <c:pt idx="452">
                  <c:v>16.591549295774648</c:v>
                </c:pt>
                <c:pt idx="453">
                  <c:v>16.35211267605634</c:v>
                </c:pt>
                <c:pt idx="454">
                  <c:v>16.112676056338028</c:v>
                </c:pt>
                <c:pt idx="455">
                  <c:v>15.887323943661976</c:v>
                </c:pt>
                <c:pt idx="456">
                  <c:v>15.633802816901408</c:v>
                </c:pt>
                <c:pt idx="457">
                  <c:v>15.42253521126761</c:v>
                </c:pt>
                <c:pt idx="458">
                  <c:v>15.211267605633806</c:v>
                </c:pt>
                <c:pt idx="459">
                  <c:v>15</c:v>
                </c:pt>
                <c:pt idx="460">
                  <c:v>14.788732394366196</c:v>
                </c:pt>
                <c:pt idx="461">
                  <c:v>14.591549295774646</c:v>
                </c:pt>
                <c:pt idx="462">
                  <c:v>14.3943661971831</c:v>
                </c:pt>
                <c:pt idx="463">
                  <c:v>14.19718309859155</c:v>
                </c:pt>
                <c:pt idx="464">
                  <c:v>13.995774647887323</c:v>
                </c:pt>
                <c:pt idx="465">
                  <c:v>13.811267605633805</c:v>
                </c:pt>
                <c:pt idx="466">
                  <c:v>13.622535211267607</c:v>
                </c:pt>
                <c:pt idx="467">
                  <c:v>13.440845070422535</c:v>
                </c:pt>
                <c:pt idx="468">
                  <c:v>13.257746478873241</c:v>
                </c:pt>
                <c:pt idx="469">
                  <c:v>13.088732394366199</c:v>
                </c:pt>
                <c:pt idx="470">
                  <c:v>12.918309859154931</c:v>
                </c:pt>
                <c:pt idx="471">
                  <c:v>12.756338028169015</c:v>
                </c:pt>
                <c:pt idx="472">
                  <c:v>12.59154929577465</c:v>
                </c:pt>
                <c:pt idx="473">
                  <c:v>12.432394366197185</c:v>
                </c:pt>
                <c:pt idx="474">
                  <c:v>12.267605633802818</c:v>
                </c:pt>
                <c:pt idx="475">
                  <c:v>12.11830985915493</c:v>
                </c:pt>
                <c:pt idx="476">
                  <c:v>11.96338028169014</c:v>
                </c:pt>
                <c:pt idx="477">
                  <c:v>11.816901408450706</c:v>
                </c:pt>
                <c:pt idx="478">
                  <c:v>11.673239436619719</c:v>
                </c:pt>
                <c:pt idx="479">
                  <c:v>11.529577464788733</c:v>
                </c:pt>
                <c:pt idx="480">
                  <c:v>11.390140845070423</c:v>
                </c:pt>
                <c:pt idx="481">
                  <c:v>11.25492957746479</c:v>
                </c:pt>
                <c:pt idx="482">
                  <c:v>11.119718309859156</c:v>
                </c:pt>
                <c:pt idx="483">
                  <c:v>10.988732394366199</c:v>
                </c:pt>
                <c:pt idx="484">
                  <c:v>10.856338028169016</c:v>
                </c:pt>
                <c:pt idx="485">
                  <c:v>10.735211267605635</c:v>
                </c:pt>
                <c:pt idx="486">
                  <c:v>10.611267605633802</c:v>
                </c:pt>
                <c:pt idx="487">
                  <c:v>10.494366197183099</c:v>
                </c:pt>
                <c:pt idx="488">
                  <c:v>10.387323943661974</c:v>
                </c:pt>
                <c:pt idx="489">
                  <c:v>10.266197183098592</c:v>
                </c:pt>
                <c:pt idx="490">
                  <c:v>10.147887323943664</c:v>
                </c:pt>
                <c:pt idx="491">
                  <c:v>10.039436619718311</c:v>
                </c:pt>
                <c:pt idx="492">
                  <c:v>9.9211267605633822</c:v>
                </c:pt>
                <c:pt idx="493">
                  <c:v>9.8183098591549296</c:v>
                </c:pt>
                <c:pt idx="494">
                  <c:v>9.7098591549295783</c:v>
                </c:pt>
                <c:pt idx="495">
                  <c:v>9.6084507042253531</c:v>
                </c:pt>
                <c:pt idx="496">
                  <c:v>9.5</c:v>
                </c:pt>
                <c:pt idx="497">
                  <c:v>9.4042253521126771</c:v>
                </c:pt>
                <c:pt idx="498">
                  <c:v>9.3070422535211268</c:v>
                </c:pt>
                <c:pt idx="499">
                  <c:v>9.2126760563380294</c:v>
                </c:pt>
                <c:pt idx="500">
                  <c:v>9.1154929577464792</c:v>
                </c:pt>
                <c:pt idx="501">
                  <c:v>9.0267605633802823</c:v>
                </c:pt>
                <c:pt idx="502">
                  <c:v>8.9338028169014088</c:v>
                </c:pt>
                <c:pt idx="503">
                  <c:v>8.8464788732394375</c:v>
                </c:pt>
                <c:pt idx="504">
                  <c:v>8.7577464788732406</c:v>
                </c:pt>
                <c:pt idx="505">
                  <c:v>8.669014084507042</c:v>
                </c:pt>
                <c:pt idx="506">
                  <c:v>8.5845070422535219</c:v>
                </c:pt>
                <c:pt idx="507">
                  <c:v>8.5042253521126767</c:v>
                </c:pt>
                <c:pt idx="508">
                  <c:v>8.418309859154931</c:v>
                </c:pt>
                <c:pt idx="509">
                  <c:v>8.340845070422537</c:v>
                </c:pt>
                <c:pt idx="510">
                  <c:v>8.2605633802816918</c:v>
                </c:pt>
                <c:pt idx="511">
                  <c:v>8.1873239436619727</c:v>
                </c:pt>
                <c:pt idx="512">
                  <c:v>8.1070422535211275</c:v>
                </c:pt>
                <c:pt idx="513">
                  <c:v>8.0338028169014102</c:v>
                </c:pt>
                <c:pt idx="514">
                  <c:v>7.9605633802816911</c:v>
                </c:pt>
                <c:pt idx="515">
                  <c:v>7.8901408450704222</c:v>
                </c:pt>
                <c:pt idx="516">
                  <c:v>7.8183098591549305</c:v>
                </c:pt>
                <c:pt idx="517">
                  <c:v>7.7507042253521137</c:v>
                </c:pt>
                <c:pt idx="518">
                  <c:v>7.6816901408450713</c:v>
                </c:pt>
                <c:pt idx="519">
                  <c:v>7.6154929577464792</c:v>
                </c:pt>
                <c:pt idx="520">
                  <c:v>7.5394366197183107</c:v>
                </c:pt>
                <c:pt idx="521">
                  <c:v>7.4788732394366209</c:v>
                </c:pt>
                <c:pt idx="522">
                  <c:v>7.4169014084507046</c:v>
                </c:pt>
                <c:pt idx="523">
                  <c:v>7.3549295774647891</c:v>
                </c:pt>
                <c:pt idx="524">
                  <c:v>7.2887323943661988</c:v>
                </c:pt>
                <c:pt idx="525">
                  <c:v>7.2380281690140835</c:v>
                </c:pt>
                <c:pt idx="526">
                  <c:v>7.1788732394366193</c:v>
                </c:pt>
                <c:pt idx="527">
                  <c:v>7.1225352112676052</c:v>
                </c:pt>
                <c:pt idx="528">
                  <c:v>7.0577464788732396</c:v>
                </c:pt>
                <c:pt idx="529">
                  <c:v>7.007042253521127</c:v>
                </c:pt>
                <c:pt idx="530">
                  <c:v>6.9492957746478883</c:v>
                </c:pt>
                <c:pt idx="531">
                  <c:v>6.8929577464788743</c:v>
                </c:pt>
                <c:pt idx="532">
                  <c:v>6.8338028169014091</c:v>
                </c:pt>
                <c:pt idx="533">
                  <c:v>6.7845070422535212</c:v>
                </c:pt>
                <c:pt idx="534">
                  <c:v>6.7309859154929583</c:v>
                </c:pt>
                <c:pt idx="535">
                  <c:v>6.6802816901408457</c:v>
                </c:pt>
                <c:pt idx="536">
                  <c:v>6.6281690140845075</c:v>
                </c:pt>
                <c:pt idx="537">
                  <c:v>6.5774647887323949</c:v>
                </c:pt>
                <c:pt idx="538">
                  <c:v>6.5267605633802823</c:v>
                </c:pt>
                <c:pt idx="539">
                  <c:v>6.4802816901408455</c:v>
                </c:pt>
                <c:pt idx="540">
                  <c:v>6.4295774647887329</c:v>
                </c:pt>
                <c:pt idx="541">
                  <c:v>6.3845070422535226</c:v>
                </c:pt>
                <c:pt idx="542">
                  <c:v>6.3352112676056347</c:v>
                </c:pt>
                <c:pt idx="543">
                  <c:v>6.2957746478873249</c:v>
                </c:pt>
                <c:pt idx="544">
                  <c:v>6.246478873239437</c:v>
                </c:pt>
                <c:pt idx="545">
                  <c:v>6.2028169014084513</c:v>
                </c:pt>
                <c:pt idx="546">
                  <c:v>6.1577464788732401</c:v>
                </c:pt>
                <c:pt idx="547">
                  <c:v>6.1140845070422536</c:v>
                </c:pt>
                <c:pt idx="548">
                  <c:v>6.070422535211268</c:v>
                </c:pt>
                <c:pt idx="549">
                  <c:v>6.0281690140845079</c:v>
                </c:pt>
                <c:pt idx="550">
                  <c:v>5.9859154929577469</c:v>
                </c:pt>
                <c:pt idx="551">
                  <c:v>5.9464788732394371</c:v>
                </c:pt>
                <c:pt idx="552">
                  <c:v>5.9112676056338032</c:v>
                </c:pt>
                <c:pt idx="553">
                  <c:v>5.8690140845070431</c:v>
                </c:pt>
                <c:pt idx="554">
                  <c:v>5.8267605633802821</c:v>
                </c:pt>
                <c:pt idx="555">
                  <c:v>5.7873239436619723</c:v>
                </c:pt>
                <c:pt idx="556">
                  <c:v>5.746478873239437</c:v>
                </c:pt>
                <c:pt idx="557">
                  <c:v>5.7112676056338039</c:v>
                </c:pt>
                <c:pt idx="558">
                  <c:v>5.6690140845070429</c:v>
                </c:pt>
                <c:pt idx="559">
                  <c:v>5.6338028169014081</c:v>
                </c:pt>
                <c:pt idx="560">
                  <c:v>5.5957746478873238</c:v>
                </c:pt>
                <c:pt idx="561">
                  <c:v>5.5577464788732396</c:v>
                </c:pt>
                <c:pt idx="562">
                  <c:v>5.5211267605633809</c:v>
                </c:pt>
                <c:pt idx="563">
                  <c:v>5.4859154929577469</c:v>
                </c:pt>
                <c:pt idx="564">
                  <c:v>5.4492957746478883</c:v>
                </c:pt>
                <c:pt idx="565">
                  <c:v>5.4169014084507046</c:v>
                </c:pt>
                <c:pt idx="566">
                  <c:v>5.3802816901408459</c:v>
                </c:pt>
                <c:pt idx="567">
                  <c:v>5.3478873239436622</c:v>
                </c:pt>
                <c:pt idx="568">
                  <c:v>5.3112676056338035</c:v>
                </c:pt>
                <c:pt idx="569">
                  <c:v>5.2802816901408454</c:v>
                </c:pt>
                <c:pt idx="570">
                  <c:v>5.2478873239436625</c:v>
                </c:pt>
                <c:pt idx="571">
                  <c:v>5.2140845070422541</c:v>
                </c:pt>
                <c:pt idx="572">
                  <c:v>5.1802816901408457</c:v>
                </c:pt>
                <c:pt idx="573">
                  <c:v>5.1492957746478876</c:v>
                </c:pt>
                <c:pt idx="574">
                  <c:v>5.1183098591549303</c:v>
                </c:pt>
                <c:pt idx="575">
                  <c:v>5.0887323943661977</c:v>
                </c:pt>
                <c:pt idx="576">
                  <c:v>5.0549295774647893</c:v>
                </c:pt>
                <c:pt idx="577">
                  <c:v>5.0239436619718321</c:v>
                </c:pt>
                <c:pt idx="578">
                  <c:v>5</c:v>
                </c:pt>
                <c:pt idx="579">
                  <c:v>4.971830985915493</c:v>
                </c:pt>
                <c:pt idx="580">
                  <c:v>4.9422535211267604</c:v>
                </c:pt>
                <c:pt idx="581">
                  <c:v>4.9140845070422534</c:v>
                </c:pt>
                <c:pt idx="582">
                  <c:v>4.8830985915492962</c:v>
                </c:pt>
                <c:pt idx="583">
                  <c:v>4.8577464788732403</c:v>
                </c:pt>
                <c:pt idx="584">
                  <c:v>4.8338028169014091</c:v>
                </c:pt>
                <c:pt idx="585">
                  <c:v>4.8014084507042254</c:v>
                </c:pt>
                <c:pt idx="586">
                  <c:v>4.7704225352112681</c:v>
                </c:pt>
                <c:pt idx="587">
                  <c:v>4.7450704225352123</c:v>
                </c:pt>
                <c:pt idx="588">
                  <c:v>4.7126760563380286</c:v>
                </c:pt>
                <c:pt idx="589">
                  <c:v>4.6887323943661983</c:v>
                </c:pt>
                <c:pt idx="590">
                  <c:v>4.6605633802816904</c:v>
                </c:pt>
                <c:pt idx="591">
                  <c:v>4.6366197183098592</c:v>
                </c:pt>
                <c:pt idx="592">
                  <c:v>4.6084507042253522</c:v>
                </c:pt>
                <c:pt idx="593">
                  <c:v>4.5816901408450708</c:v>
                </c:pt>
                <c:pt idx="594">
                  <c:v>4.5577464788732396</c:v>
                </c:pt>
                <c:pt idx="595">
                  <c:v>4.5338028169014084</c:v>
                </c:pt>
                <c:pt idx="596">
                  <c:v>4.507042253521127</c:v>
                </c:pt>
                <c:pt idx="597">
                  <c:v>4.4887323943661981</c:v>
                </c:pt>
                <c:pt idx="598">
                  <c:v>4.4633802816901404</c:v>
                </c:pt>
                <c:pt idx="599">
                  <c:v>4.4380281690140846</c:v>
                </c:pt>
                <c:pt idx="600">
                  <c:v>4.415492957746479</c:v>
                </c:pt>
                <c:pt idx="601">
                  <c:v>4.3929577464788734</c:v>
                </c:pt>
                <c:pt idx="602">
                  <c:v>4.3676056338028175</c:v>
                </c:pt>
                <c:pt idx="603">
                  <c:v>4.3464788732394366</c:v>
                </c:pt>
                <c:pt idx="604">
                  <c:v>4.3211267605633807</c:v>
                </c:pt>
                <c:pt idx="605">
                  <c:v>4.302816901408451</c:v>
                </c:pt>
                <c:pt idx="606">
                  <c:v>4.2802816901408454</c:v>
                </c:pt>
                <c:pt idx="607">
                  <c:v>4.26056338028169</c:v>
                </c:pt>
                <c:pt idx="608">
                  <c:v>4.2366197183098597</c:v>
                </c:pt>
                <c:pt idx="609">
                  <c:v>4.2169014084507044</c:v>
                </c:pt>
                <c:pt idx="610">
                  <c:v>4.1943661971830979</c:v>
                </c:pt>
                <c:pt idx="611">
                  <c:v>4.1746478873239443</c:v>
                </c:pt>
                <c:pt idx="612">
                  <c:v>4.1492957746478885</c:v>
                </c:pt>
                <c:pt idx="613">
                  <c:v>4.1323943661971834</c:v>
                </c:pt>
                <c:pt idx="614">
                  <c:v>4.1112676056338033</c:v>
                </c:pt>
                <c:pt idx="615">
                  <c:v>4.0929577464788736</c:v>
                </c:pt>
                <c:pt idx="616">
                  <c:v>4.077464788732394</c:v>
                </c:pt>
                <c:pt idx="617">
                  <c:v>4.0535211267605638</c:v>
                </c:pt>
                <c:pt idx="618">
                  <c:v>4.0338028169014093</c:v>
                </c:pt>
                <c:pt idx="619">
                  <c:v>4.0169014084507051</c:v>
                </c:pt>
                <c:pt idx="620">
                  <c:v>3.9971830985915497</c:v>
                </c:pt>
                <c:pt idx="621">
                  <c:v>3.9788732394366195</c:v>
                </c:pt>
                <c:pt idx="622">
                  <c:v>3.9619718309859158</c:v>
                </c:pt>
                <c:pt idx="623">
                  <c:v>3.9450704225352111</c:v>
                </c:pt>
                <c:pt idx="624">
                  <c:v>3.9281690140845069</c:v>
                </c:pt>
                <c:pt idx="625">
                  <c:v>3.908450704225352</c:v>
                </c:pt>
                <c:pt idx="626">
                  <c:v>3.8915492957746483</c:v>
                </c:pt>
                <c:pt idx="627">
                  <c:v>3.8746478873239441</c:v>
                </c:pt>
                <c:pt idx="628">
                  <c:v>3.8563380281690143</c:v>
                </c:pt>
                <c:pt idx="629">
                  <c:v>3.8422535211267608</c:v>
                </c:pt>
                <c:pt idx="630">
                  <c:v>3.8253521126760566</c:v>
                </c:pt>
                <c:pt idx="631">
                  <c:v>3.8098591549295779</c:v>
                </c:pt>
                <c:pt idx="632">
                  <c:v>3.7985915492957751</c:v>
                </c:pt>
                <c:pt idx="633">
                  <c:v>3.7830985915492961</c:v>
                </c:pt>
                <c:pt idx="634">
                  <c:v>3.7690140845070426</c:v>
                </c:pt>
                <c:pt idx="635">
                  <c:v>3.7535211267605639</c:v>
                </c:pt>
                <c:pt idx="636">
                  <c:v>3.7394366197183104</c:v>
                </c:pt>
                <c:pt idx="637">
                  <c:v>3.7253521126760569</c:v>
                </c:pt>
                <c:pt idx="638">
                  <c:v>3.7098591549295774</c:v>
                </c:pt>
                <c:pt idx="639">
                  <c:v>3.697183098591549</c:v>
                </c:pt>
                <c:pt idx="640">
                  <c:v>3.6802816901408453</c:v>
                </c:pt>
                <c:pt idx="641">
                  <c:v>3.6676056338028169</c:v>
                </c:pt>
                <c:pt idx="642">
                  <c:v>3.6521126760563378</c:v>
                </c:pt>
                <c:pt idx="643">
                  <c:v>3.6408450704225355</c:v>
                </c:pt>
                <c:pt idx="644">
                  <c:v>3.6253521126760568</c:v>
                </c:pt>
                <c:pt idx="645">
                  <c:v>3.6140845070422536</c:v>
                </c:pt>
                <c:pt idx="646">
                  <c:v>3.6</c:v>
                </c:pt>
                <c:pt idx="647">
                  <c:v>3.5887323943661973</c:v>
                </c:pt>
                <c:pt idx="648">
                  <c:v>3.5718309859154931</c:v>
                </c:pt>
                <c:pt idx="649">
                  <c:v>3.5605633802816898</c:v>
                </c:pt>
                <c:pt idx="650">
                  <c:v>3.5507042253521131</c:v>
                </c:pt>
                <c:pt idx="651">
                  <c:v>3.542253521126761</c:v>
                </c:pt>
                <c:pt idx="652">
                  <c:v>3.5267605633802823</c:v>
                </c:pt>
                <c:pt idx="653">
                  <c:v>3.5169014084507046</c:v>
                </c:pt>
                <c:pt idx="654">
                  <c:v>3.5070422535211274</c:v>
                </c:pt>
                <c:pt idx="655">
                  <c:v>3.4957746478873242</c:v>
                </c:pt>
                <c:pt idx="656">
                  <c:v>3.4830985915492958</c:v>
                </c:pt>
                <c:pt idx="657">
                  <c:v>3.4732394366197186</c:v>
                </c:pt>
                <c:pt idx="658">
                  <c:v>3.4619718309859158</c:v>
                </c:pt>
                <c:pt idx="659">
                  <c:v>3.4549295774647892</c:v>
                </c:pt>
                <c:pt idx="660">
                  <c:v>3.443661971830986</c:v>
                </c:pt>
                <c:pt idx="661">
                  <c:v>3.4338028169014088</c:v>
                </c:pt>
                <c:pt idx="662">
                  <c:v>3.4253521126760567</c:v>
                </c:pt>
                <c:pt idx="663">
                  <c:v>3.4154929577464794</c:v>
                </c:pt>
                <c:pt idx="664">
                  <c:v>3.4056338028169018</c:v>
                </c:pt>
                <c:pt idx="665">
                  <c:v>3.3957746478873245</c:v>
                </c:pt>
                <c:pt idx="666">
                  <c:v>3.3859154929577469</c:v>
                </c:pt>
                <c:pt idx="667">
                  <c:v>3.3760563380281692</c:v>
                </c:pt>
                <c:pt idx="668">
                  <c:v>3.3690140845070431</c:v>
                </c:pt>
                <c:pt idx="669">
                  <c:v>3.3591549295774654</c:v>
                </c:pt>
                <c:pt idx="670">
                  <c:v>3.3492957746478877</c:v>
                </c:pt>
                <c:pt idx="671">
                  <c:v>3.3422535211267608</c:v>
                </c:pt>
                <c:pt idx="672">
                  <c:v>3.3338028169014087</c:v>
                </c:pt>
                <c:pt idx="673">
                  <c:v>3.3253521126760566</c:v>
                </c:pt>
                <c:pt idx="674">
                  <c:v>3.31830985915493</c:v>
                </c:pt>
                <c:pt idx="675">
                  <c:v>3.3098591549295775</c:v>
                </c:pt>
                <c:pt idx="676">
                  <c:v>3.3042253521126765</c:v>
                </c:pt>
                <c:pt idx="677">
                  <c:v>3.2957746478873244</c:v>
                </c:pt>
                <c:pt idx="678">
                  <c:v>3.290140845070423</c:v>
                </c:pt>
                <c:pt idx="679">
                  <c:v>3.2816901408450709</c:v>
                </c:pt>
                <c:pt idx="680">
                  <c:v>3.2788732394366202</c:v>
                </c:pt>
                <c:pt idx="681">
                  <c:v>3.2690140845070426</c:v>
                </c:pt>
                <c:pt idx="682">
                  <c:v>3.2605633802816905</c:v>
                </c:pt>
                <c:pt idx="683">
                  <c:v>3.2577464788732398</c:v>
                </c:pt>
                <c:pt idx="684">
                  <c:v>3.2492957746478877</c:v>
                </c:pt>
                <c:pt idx="685">
                  <c:v>3.246478873239437</c:v>
                </c:pt>
                <c:pt idx="686">
                  <c:v>3.2436619718309863</c:v>
                </c:pt>
                <c:pt idx="687">
                  <c:v>3.23943661971831</c:v>
                </c:pt>
                <c:pt idx="688">
                  <c:v>3.2323943661971835</c:v>
                </c:pt>
                <c:pt idx="689">
                  <c:v>3.2267605633802821</c:v>
                </c:pt>
                <c:pt idx="690">
                  <c:v>3.2225352112676058</c:v>
                </c:pt>
                <c:pt idx="691">
                  <c:v>3.2169014084507048</c:v>
                </c:pt>
                <c:pt idx="692">
                  <c:v>3.2084507042253518</c:v>
                </c:pt>
                <c:pt idx="693">
                  <c:v>3.2056338028169016</c:v>
                </c:pt>
                <c:pt idx="694">
                  <c:v>3.2014084507042257</c:v>
                </c:pt>
                <c:pt idx="695">
                  <c:v>3.198591549295775</c:v>
                </c:pt>
                <c:pt idx="696">
                  <c:v>3.1915492957746481</c:v>
                </c:pt>
                <c:pt idx="697">
                  <c:v>3.1887323943661974</c:v>
                </c:pt>
                <c:pt idx="698">
                  <c:v>3.1802816901408453</c:v>
                </c:pt>
                <c:pt idx="699">
                  <c:v>3.1802816901408453</c:v>
                </c:pt>
                <c:pt idx="700">
                  <c:v>2.994366197183099</c:v>
                </c:pt>
                <c:pt idx="701">
                  <c:v>2.9338028169014088</c:v>
                </c:pt>
                <c:pt idx="702">
                  <c:v>2.8830985915492962</c:v>
                </c:pt>
                <c:pt idx="703">
                  <c:v>2.8408450704225356</c:v>
                </c:pt>
                <c:pt idx="704">
                  <c:v>2.8028169014084505</c:v>
                </c:pt>
                <c:pt idx="705">
                  <c:v>2.7732394366197184</c:v>
                </c:pt>
                <c:pt idx="706">
                  <c:v>2.7352112676056342</c:v>
                </c:pt>
                <c:pt idx="707">
                  <c:v>2.7070422535211267</c:v>
                </c:pt>
                <c:pt idx="708">
                  <c:v>2.6760563380281694</c:v>
                </c:pt>
                <c:pt idx="709">
                  <c:v>2.647887323943662</c:v>
                </c:pt>
                <c:pt idx="710">
                  <c:v>2.6183098591549294</c:v>
                </c:pt>
                <c:pt idx="711">
                  <c:v>2.5929577464788731</c:v>
                </c:pt>
                <c:pt idx="712">
                  <c:v>2.5690140845070424</c:v>
                </c:pt>
                <c:pt idx="713">
                  <c:v>2.542253521126761</c:v>
                </c:pt>
                <c:pt idx="714">
                  <c:v>2.5197183098591553</c:v>
                </c:pt>
                <c:pt idx="715">
                  <c:v>2.4943661971830986</c:v>
                </c:pt>
                <c:pt idx="716">
                  <c:v>2.4704225352112679</c:v>
                </c:pt>
                <c:pt idx="717">
                  <c:v>2.4478873239436623</c:v>
                </c:pt>
                <c:pt idx="718">
                  <c:v>2.4253521126760567</c:v>
                </c:pt>
                <c:pt idx="719">
                  <c:v>2.4000000000000004</c:v>
                </c:pt>
                <c:pt idx="720">
                  <c:v>2.3788732394366203</c:v>
                </c:pt>
                <c:pt idx="721">
                  <c:v>2.359154929577465</c:v>
                </c:pt>
                <c:pt idx="722">
                  <c:v>2.3380281690140849</c:v>
                </c:pt>
                <c:pt idx="723">
                  <c:v>2.3197183098591552</c:v>
                </c:pt>
                <c:pt idx="724">
                  <c:v>2.274647887323944</c:v>
                </c:pt>
                <c:pt idx="725">
                  <c:v>2.2521126760563379</c:v>
                </c:pt>
                <c:pt idx="726">
                  <c:v>2.2323943661971835</c:v>
                </c:pt>
                <c:pt idx="727">
                  <c:v>2.2140845070422537</c:v>
                </c:pt>
                <c:pt idx="728">
                  <c:v>2.1929577464788736</c:v>
                </c:pt>
                <c:pt idx="729">
                  <c:v>2.1746478873239439</c:v>
                </c:pt>
                <c:pt idx="730">
                  <c:v>2.154929577464789</c:v>
                </c:pt>
                <c:pt idx="731">
                  <c:v>2.1394366197183103</c:v>
                </c:pt>
                <c:pt idx="732">
                  <c:v>2.119718309859155</c:v>
                </c:pt>
                <c:pt idx="733">
                  <c:v>2.1028169014084508</c:v>
                </c:pt>
                <c:pt idx="734">
                  <c:v>2.084507042253521</c:v>
                </c:pt>
                <c:pt idx="735">
                  <c:v>2.0661971830985917</c:v>
                </c:pt>
                <c:pt idx="736">
                  <c:v>2.0492957746478875</c:v>
                </c:pt>
                <c:pt idx="737">
                  <c:v>2.0309859154929577</c:v>
                </c:pt>
                <c:pt idx="738">
                  <c:v>2.0140845070422535</c:v>
                </c:pt>
                <c:pt idx="739">
                  <c:v>2.0042253521126763</c:v>
                </c:pt>
                <c:pt idx="740">
                  <c:v>1.9873239436619721</c:v>
                </c:pt>
                <c:pt idx="741">
                  <c:v>1.9718309859154932</c:v>
                </c:pt>
                <c:pt idx="742">
                  <c:v>1.954929577464789</c:v>
                </c:pt>
                <c:pt idx="743">
                  <c:v>1.9408450704225355</c:v>
                </c:pt>
                <c:pt idx="744">
                  <c:v>1.922535211267606</c:v>
                </c:pt>
                <c:pt idx="745">
                  <c:v>1.9056338028169015</c:v>
                </c:pt>
                <c:pt idx="746">
                  <c:v>1.8887323943661973</c:v>
                </c:pt>
                <c:pt idx="747">
                  <c:v>1.8718309859154934</c:v>
                </c:pt>
                <c:pt idx="748">
                  <c:v>1.8563380281690143</c:v>
                </c:pt>
                <c:pt idx="749">
                  <c:v>1.8422535211267608</c:v>
                </c:pt>
                <c:pt idx="750">
                  <c:v>1.8267605633802819</c:v>
                </c:pt>
                <c:pt idx="751">
                  <c:v>1.8140845070422535</c:v>
                </c:pt>
                <c:pt idx="752">
                  <c:v>1.7943661971830986</c:v>
                </c:pt>
                <c:pt idx="753">
                  <c:v>1.7802816901408449</c:v>
                </c:pt>
                <c:pt idx="754">
                  <c:v>1.784507042253521</c:v>
                </c:pt>
                <c:pt idx="755">
                  <c:v>1.7647887323943663</c:v>
                </c:pt>
                <c:pt idx="756">
                  <c:v>1.7492957746478874</c:v>
                </c:pt>
                <c:pt idx="757">
                  <c:v>1.7366197183098593</c:v>
                </c:pt>
                <c:pt idx="758">
                  <c:v>1.7211267605633802</c:v>
                </c:pt>
                <c:pt idx="759">
                  <c:v>1.7098591549295776</c:v>
                </c:pt>
                <c:pt idx="760">
                  <c:v>1.6929577464788734</c:v>
                </c:pt>
                <c:pt idx="761">
                  <c:v>1.6774647887323946</c:v>
                </c:pt>
                <c:pt idx="762">
                  <c:v>1.6619718309859155</c:v>
                </c:pt>
                <c:pt idx="763">
                  <c:v>1.6492957746478873</c:v>
                </c:pt>
                <c:pt idx="764">
                  <c:v>1.6338028169014087</c:v>
                </c:pt>
                <c:pt idx="765">
                  <c:v>1.619718309859155</c:v>
                </c:pt>
                <c:pt idx="766">
                  <c:v>1.6084507042253524</c:v>
                </c:pt>
                <c:pt idx="767">
                  <c:v>1.5929577464788736</c:v>
                </c:pt>
                <c:pt idx="768">
                  <c:v>1.5760563380281691</c:v>
                </c:pt>
                <c:pt idx="769">
                  <c:v>1.5450704225352112</c:v>
                </c:pt>
                <c:pt idx="770">
                  <c:v>1.5309859154929579</c:v>
                </c:pt>
                <c:pt idx="771">
                  <c:v>1.5183098591549296</c:v>
                </c:pt>
                <c:pt idx="772">
                  <c:v>1.5028169014084507</c:v>
                </c:pt>
                <c:pt idx="773">
                  <c:v>1.4887323943661974</c:v>
                </c:pt>
                <c:pt idx="774">
                  <c:v>1.4732394366197183</c:v>
                </c:pt>
                <c:pt idx="775">
                  <c:v>1.4591549295774648</c:v>
                </c:pt>
                <c:pt idx="776">
                  <c:v>1.443661971830986</c:v>
                </c:pt>
                <c:pt idx="777">
                  <c:v>1.4295774647887327</c:v>
                </c:pt>
                <c:pt idx="778">
                  <c:v>1.4140845070422536</c:v>
                </c:pt>
                <c:pt idx="779">
                  <c:v>1.4001408450704227</c:v>
                </c:pt>
                <c:pt idx="780">
                  <c:v>1.3852112676056341</c:v>
                </c:pt>
                <c:pt idx="781">
                  <c:v>1.3715492957746482</c:v>
                </c:pt>
                <c:pt idx="782">
                  <c:v>1.3564788732394366</c:v>
                </c:pt>
                <c:pt idx="783">
                  <c:v>1.3373239436619719</c:v>
                </c:pt>
                <c:pt idx="784">
                  <c:v>1.3243661971830987</c:v>
                </c:pt>
                <c:pt idx="785">
                  <c:v>1.312112676056338</c:v>
                </c:pt>
                <c:pt idx="786">
                  <c:v>1.2959154929577466</c:v>
                </c:pt>
                <c:pt idx="787">
                  <c:v>1.2830985915492958</c:v>
                </c:pt>
                <c:pt idx="788">
                  <c:v>1.2659154929577465</c:v>
                </c:pt>
                <c:pt idx="789">
                  <c:v>1.2529577464788733</c:v>
                </c:pt>
                <c:pt idx="790">
                  <c:v>1.2387323943661972</c:v>
                </c:pt>
                <c:pt idx="791">
                  <c:v>1.2249295774647888</c:v>
                </c:pt>
                <c:pt idx="792">
                  <c:v>1.2107042253521128</c:v>
                </c:pt>
                <c:pt idx="793">
                  <c:v>1.1977464788732397</c:v>
                </c:pt>
                <c:pt idx="794">
                  <c:v>1.1832394366197185</c:v>
                </c:pt>
                <c:pt idx="795">
                  <c:v>1.1704225352112676</c:v>
                </c:pt>
                <c:pt idx="796">
                  <c:v>1.1543661971830987</c:v>
                </c:pt>
                <c:pt idx="797">
                  <c:v>1.1395774647887325</c:v>
                </c:pt>
                <c:pt idx="798">
                  <c:v>1.1235211267605636</c:v>
                </c:pt>
                <c:pt idx="799">
                  <c:v>1.1060563380281692</c:v>
                </c:pt>
                <c:pt idx="800">
                  <c:v>1.0898591549295775</c:v>
                </c:pt>
                <c:pt idx="801">
                  <c:v>1.0749295774647889</c:v>
                </c:pt>
                <c:pt idx="802">
                  <c:v>1.0602816901408452</c:v>
                </c:pt>
                <c:pt idx="803">
                  <c:v>1.0464788732394366</c:v>
                </c:pt>
                <c:pt idx="804">
                  <c:v>1.0288732394366196</c:v>
                </c:pt>
                <c:pt idx="805">
                  <c:v>1.0132394366197182</c:v>
                </c:pt>
                <c:pt idx="806">
                  <c:v>0.99746478873239441</c:v>
                </c:pt>
                <c:pt idx="807">
                  <c:v>0.98169014084507045</c:v>
                </c:pt>
                <c:pt idx="808">
                  <c:v>0.96521126760563403</c:v>
                </c:pt>
                <c:pt idx="809">
                  <c:v>0.94887323943661983</c:v>
                </c:pt>
                <c:pt idx="810">
                  <c:v>0.93338028169014087</c:v>
                </c:pt>
                <c:pt idx="811">
                  <c:v>0.91718309859154934</c:v>
                </c:pt>
                <c:pt idx="812">
                  <c:v>0.90323943661971851</c:v>
                </c:pt>
                <c:pt idx="813">
                  <c:v>0.88845070422535233</c:v>
                </c:pt>
                <c:pt idx="814">
                  <c:v>0.87070422535211267</c:v>
                </c:pt>
                <c:pt idx="815">
                  <c:v>0.84971830985915497</c:v>
                </c:pt>
                <c:pt idx="816">
                  <c:v>0.83633802816901415</c:v>
                </c:pt>
                <c:pt idx="817">
                  <c:v>0.82140845070422552</c:v>
                </c:pt>
                <c:pt idx="818">
                  <c:v>0.80253521126760563</c:v>
                </c:pt>
                <c:pt idx="819">
                  <c:v>0.78788732394366212</c:v>
                </c:pt>
                <c:pt idx="820">
                  <c:v>0.7694366197183099</c:v>
                </c:pt>
                <c:pt idx="821">
                  <c:v>0.75309859154929593</c:v>
                </c:pt>
                <c:pt idx="822">
                  <c:v>0.73732394366197196</c:v>
                </c:pt>
                <c:pt idx="823">
                  <c:v>0.72112676056338043</c:v>
                </c:pt>
                <c:pt idx="824">
                  <c:v>0.70183098591549298</c:v>
                </c:pt>
                <c:pt idx="825">
                  <c:v>0.68521126760563389</c:v>
                </c:pt>
                <c:pt idx="826">
                  <c:v>0.66464788732394375</c:v>
                </c:pt>
                <c:pt idx="827">
                  <c:v>0.64746478873239444</c:v>
                </c:pt>
                <c:pt idx="828">
                  <c:v>0.63028169014084512</c:v>
                </c:pt>
                <c:pt idx="829">
                  <c:v>0.61366197183098592</c:v>
                </c:pt>
                <c:pt idx="830">
                  <c:v>0.59605633802816904</c:v>
                </c:pt>
                <c:pt idx="831">
                  <c:v>0.57690140845070426</c:v>
                </c:pt>
                <c:pt idx="832">
                  <c:v>0.55760563380281691</c:v>
                </c:pt>
                <c:pt idx="833">
                  <c:v>0.53985915492957759</c:v>
                </c:pt>
                <c:pt idx="834">
                  <c:v>0.52056338028169014</c:v>
                </c:pt>
                <c:pt idx="835">
                  <c:v>0.50323943661971837</c:v>
                </c:pt>
                <c:pt idx="836">
                  <c:v>0.48366197183098597</c:v>
                </c:pt>
                <c:pt idx="837">
                  <c:v>0.46619718309859154</c:v>
                </c:pt>
                <c:pt idx="838">
                  <c:v>0.44591549295774652</c:v>
                </c:pt>
                <c:pt idx="839">
                  <c:v>0.42816901408450708</c:v>
                </c:pt>
                <c:pt idx="840">
                  <c:v>0.40704225352112683</c:v>
                </c:pt>
                <c:pt idx="841">
                  <c:v>0.38802816901408449</c:v>
                </c:pt>
                <c:pt idx="842">
                  <c:v>0.36929577464788738</c:v>
                </c:pt>
                <c:pt idx="843">
                  <c:v>0.35352112676056341</c:v>
                </c:pt>
                <c:pt idx="844">
                  <c:v>0.33211267605633804</c:v>
                </c:pt>
                <c:pt idx="845">
                  <c:v>0.31253521126760564</c:v>
                </c:pt>
                <c:pt idx="846">
                  <c:v>0.29704225352112673</c:v>
                </c:pt>
                <c:pt idx="847">
                  <c:v>0.27183098591549298</c:v>
                </c:pt>
                <c:pt idx="848">
                  <c:v>0.25225352112676058</c:v>
                </c:pt>
                <c:pt idx="849">
                  <c:v>0.23436619718309859</c:v>
                </c:pt>
                <c:pt idx="850">
                  <c:v>0.21380281690140848</c:v>
                </c:pt>
                <c:pt idx="851">
                  <c:v>0.1946478873239437</c:v>
                </c:pt>
                <c:pt idx="852">
                  <c:v>0.1732394366197183</c:v>
                </c:pt>
                <c:pt idx="853">
                  <c:v>0.15211267605633805</c:v>
                </c:pt>
                <c:pt idx="854">
                  <c:v>0.13138028169014085</c:v>
                </c:pt>
                <c:pt idx="855">
                  <c:v>0.11102816901408451</c:v>
                </c:pt>
                <c:pt idx="856">
                  <c:v>8.9718309859154938E-2</c:v>
                </c:pt>
                <c:pt idx="857">
                  <c:v>6.7366197183098595E-2</c:v>
                </c:pt>
                <c:pt idx="858">
                  <c:v>4.5859154929577463E-2</c:v>
                </c:pt>
                <c:pt idx="859">
                  <c:v>2.5605633802816902E-2</c:v>
                </c:pt>
                <c:pt idx="860">
                  <c:v>3.2535211267605635E-3</c:v>
                </c:pt>
                <c:pt idx="861">
                  <c:v>-1.7943661971830987E-2</c:v>
                </c:pt>
                <c:pt idx="862">
                  <c:v>-4.2915492957746479E-2</c:v>
                </c:pt>
                <c:pt idx="863">
                  <c:v>-6.4436619718309857E-2</c:v>
                </c:pt>
                <c:pt idx="864">
                  <c:v>-8.7197183098591549E-2</c:v>
                </c:pt>
                <c:pt idx="865">
                  <c:v>-0.11033802816901409</c:v>
                </c:pt>
                <c:pt idx="866">
                  <c:v>-0.13284507042253521</c:v>
                </c:pt>
                <c:pt idx="867">
                  <c:v>-0.15183098591549296</c:v>
                </c:pt>
                <c:pt idx="868">
                  <c:v>-0.17718309859154932</c:v>
                </c:pt>
                <c:pt idx="869">
                  <c:v>-0.19816901408450704</c:v>
                </c:pt>
                <c:pt idx="870">
                  <c:v>-0.2226760563380282</c:v>
                </c:pt>
                <c:pt idx="871">
                  <c:v>-0.24323943661971828</c:v>
                </c:pt>
                <c:pt idx="872">
                  <c:v>-0.27014084507042252</c:v>
                </c:pt>
                <c:pt idx="873">
                  <c:v>-0.2916901408450705</c:v>
                </c:pt>
                <c:pt idx="874">
                  <c:v>-0.31647887323943663</c:v>
                </c:pt>
                <c:pt idx="875">
                  <c:v>-0.33887323943661973</c:v>
                </c:pt>
                <c:pt idx="876">
                  <c:v>-0.36690140845070424</c:v>
                </c:pt>
                <c:pt idx="877">
                  <c:v>-0.38901408450704228</c:v>
                </c:pt>
                <c:pt idx="878">
                  <c:v>-0.41394366197183102</c:v>
                </c:pt>
                <c:pt idx="879">
                  <c:v>-0.43211267605633807</c:v>
                </c:pt>
                <c:pt idx="880">
                  <c:v>-0.46450704225352119</c:v>
                </c:pt>
                <c:pt idx="881">
                  <c:v>-0.48985915492957749</c:v>
                </c:pt>
                <c:pt idx="882">
                  <c:v>-0.51633802816901408</c:v>
                </c:pt>
                <c:pt idx="883">
                  <c:v>-0.54028169014084504</c:v>
                </c:pt>
                <c:pt idx="884">
                  <c:v>-0.56943661971830994</c:v>
                </c:pt>
                <c:pt idx="885">
                  <c:v>-0.59380281690140857</c:v>
                </c:pt>
                <c:pt idx="886">
                  <c:v>-0.62295774647887325</c:v>
                </c:pt>
                <c:pt idx="887">
                  <c:v>-0.64873239436619723</c:v>
                </c:pt>
                <c:pt idx="888">
                  <c:v>-0.67577464788732389</c:v>
                </c:pt>
                <c:pt idx="889">
                  <c:v>-0.70366197183098589</c:v>
                </c:pt>
                <c:pt idx="890">
                  <c:v>-0.73408450704225359</c:v>
                </c:pt>
                <c:pt idx="891">
                  <c:v>-0.75901408450704233</c:v>
                </c:pt>
                <c:pt idx="892">
                  <c:v>-0.78985915492957759</c:v>
                </c:pt>
                <c:pt idx="893">
                  <c:v>-0.81577464788732401</c:v>
                </c:pt>
                <c:pt idx="894">
                  <c:v>-0.84563380281690148</c:v>
                </c:pt>
                <c:pt idx="895">
                  <c:v>-0.87394366197183104</c:v>
                </c:pt>
                <c:pt idx="896">
                  <c:v>-0.90549295774647898</c:v>
                </c:pt>
                <c:pt idx="897">
                  <c:v>-0.93323943661971842</c:v>
                </c:pt>
                <c:pt idx="898">
                  <c:v>-0.96549295774647892</c:v>
                </c:pt>
                <c:pt idx="899">
                  <c:v>-0.99183098591549324</c:v>
                </c:pt>
                <c:pt idx="900">
                  <c:v>-1.0205633802816902</c:v>
                </c:pt>
                <c:pt idx="901">
                  <c:v>-1.0494366197183098</c:v>
                </c:pt>
                <c:pt idx="902">
                  <c:v>-1.0826760563380282</c:v>
                </c:pt>
                <c:pt idx="903">
                  <c:v>-1.1119718309859157</c:v>
                </c:pt>
                <c:pt idx="904">
                  <c:v>-1.1480281690140848</c:v>
                </c:pt>
                <c:pt idx="905">
                  <c:v>-1.1783098591549297</c:v>
                </c:pt>
                <c:pt idx="906">
                  <c:v>-1.213661971830986</c:v>
                </c:pt>
                <c:pt idx="907">
                  <c:v>-1.2456338028169016</c:v>
                </c:pt>
                <c:pt idx="908">
                  <c:v>-1.2797183098591549</c:v>
                </c:pt>
                <c:pt idx="909">
                  <c:v>-1.3123943661971833</c:v>
                </c:pt>
                <c:pt idx="910">
                  <c:v>-1.3467605633802819</c:v>
                </c:pt>
                <c:pt idx="911">
                  <c:v>-1.3976056338028171</c:v>
                </c:pt>
                <c:pt idx="912">
                  <c:v>-1.4239436619718311</c:v>
                </c:pt>
                <c:pt idx="913">
                  <c:v>-1.4591549295774648</c:v>
                </c:pt>
                <c:pt idx="914">
                  <c:v>-1.4929577464788732</c:v>
                </c:pt>
                <c:pt idx="915">
                  <c:v>-1.5267605633802819</c:v>
                </c:pt>
                <c:pt idx="916">
                  <c:v>-1.5661971830985917</c:v>
                </c:pt>
                <c:pt idx="917">
                  <c:v>-1.6014084507042257</c:v>
                </c:pt>
                <c:pt idx="918">
                  <c:v>-1.6436619718309862</c:v>
                </c:pt>
                <c:pt idx="919">
                  <c:v>-1.676056338028169</c:v>
                </c:pt>
                <c:pt idx="920">
                  <c:v>-1.71830985915493</c:v>
                </c:pt>
                <c:pt idx="921">
                  <c:v>-1.7563380281690142</c:v>
                </c:pt>
                <c:pt idx="922">
                  <c:v>-1.7971830985915493</c:v>
                </c:pt>
                <c:pt idx="923">
                  <c:v>-1.8323943661971831</c:v>
                </c:pt>
                <c:pt idx="924">
                  <c:v>-1.8760563380281694</c:v>
                </c:pt>
                <c:pt idx="925">
                  <c:v>-1.9140845070422536</c:v>
                </c:pt>
                <c:pt idx="926">
                  <c:v>-1.9563380281690141</c:v>
                </c:pt>
                <c:pt idx="927">
                  <c:v>-2.0014084507042256</c:v>
                </c:pt>
                <c:pt idx="928">
                  <c:v>-2.0464788732394368</c:v>
                </c:pt>
                <c:pt idx="929">
                  <c:v>-2.0859154929577466</c:v>
                </c:pt>
                <c:pt idx="930">
                  <c:v>-2.1338028169014085</c:v>
                </c:pt>
                <c:pt idx="931">
                  <c:v>-2.1732394366197183</c:v>
                </c:pt>
                <c:pt idx="932">
                  <c:v>-2.21830985915493</c:v>
                </c:pt>
                <c:pt idx="933">
                  <c:v>-2.267605633802817</c:v>
                </c:pt>
                <c:pt idx="934">
                  <c:v>-2.3183098591549296</c:v>
                </c:pt>
                <c:pt idx="935">
                  <c:v>-2.359154929577465</c:v>
                </c:pt>
                <c:pt idx="936">
                  <c:v>-2.4098591549295776</c:v>
                </c:pt>
                <c:pt idx="937">
                  <c:v>-2.4563380281690144</c:v>
                </c:pt>
                <c:pt idx="938">
                  <c:v>-2.5056338028169018</c:v>
                </c:pt>
                <c:pt idx="939">
                  <c:v>-2.5521126760563382</c:v>
                </c:pt>
                <c:pt idx="940">
                  <c:v>-2.6070422535211271</c:v>
                </c:pt>
                <c:pt idx="941">
                  <c:v>-2.654929577464789</c:v>
                </c:pt>
                <c:pt idx="942">
                  <c:v>-2.711267605633803</c:v>
                </c:pt>
                <c:pt idx="943">
                  <c:v>-2.732394366197183</c:v>
                </c:pt>
                <c:pt idx="944">
                  <c:v>-2.8070422535211272</c:v>
                </c:pt>
                <c:pt idx="945">
                  <c:v>-2.8605633802816905</c:v>
                </c:pt>
                <c:pt idx="946">
                  <c:v>-2.9183098591549297</c:v>
                </c:pt>
                <c:pt idx="947">
                  <c:v>-2.9690140845070427</c:v>
                </c:pt>
                <c:pt idx="948">
                  <c:v>-3.0309859154929581</c:v>
                </c:pt>
                <c:pt idx="949">
                  <c:v>-3.0845070422535215</c:v>
                </c:pt>
                <c:pt idx="950">
                  <c:v>-3.1394366197183099</c:v>
                </c:pt>
                <c:pt idx="951">
                  <c:v>-3.1971830985915495</c:v>
                </c:pt>
                <c:pt idx="952">
                  <c:v>-3.2605633802816905</c:v>
                </c:pt>
                <c:pt idx="953">
                  <c:v>-3.3140845070422538</c:v>
                </c:pt>
                <c:pt idx="954">
                  <c:v>-3.3760563380281692</c:v>
                </c:pt>
                <c:pt idx="955">
                  <c:v>-3.4323943661971832</c:v>
                </c:pt>
                <c:pt idx="956">
                  <c:v>-3.494366197183099</c:v>
                </c:pt>
                <c:pt idx="957">
                  <c:v>-3.5563380281690145</c:v>
                </c:pt>
                <c:pt idx="958">
                  <c:v>-3.6211267605633806</c:v>
                </c:pt>
                <c:pt idx="959">
                  <c:v>-3.6873239436619718</c:v>
                </c:pt>
                <c:pt idx="960">
                  <c:v>-3.7535211267605639</c:v>
                </c:pt>
                <c:pt idx="961">
                  <c:v>-3.81830985915493</c:v>
                </c:pt>
                <c:pt idx="962">
                  <c:v>-3.8859154929577464</c:v>
                </c:pt>
                <c:pt idx="963">
                  <c:v>-3.9478873239436623</c:v>
                </c:pt>
                <c:pt idx="964">
                  <c:v>-4.0211267605633809</c:v>
                </c:pt>
                <c:pt idx="965">
                  <c:v>-4.0859154929577466</c:v>
                </c:pt>
                <c:pt idx="966">
                  <c:v>-4.1605633802816904</c:v>
                </c:pt>
                <c:pt idx="967">
                  <c:v>-4.2239436619718314</c:v>
                </c:pt>
                <c:pt idx="968">
                  <c:v>-4.302816901408451</c:v>
                </c:pt>
                <c:pt idx="969">
                  <c:v>-4.3718309859154925</c:v>
                </c:pt>
                <c:pt idx="970">
                  <c:v>-4.4450704225352116</c:v>
                </c:pt>
                <c:pt idx="971">
                  <c:v>-4.5112676056338028</c:v>
                </c:pt>
                <c:pt idx="972">
                  <c:v>-4.5887323943661977</c:v>
                </c:pt>
                <c:pt idx="973">
                  <c:v>-4.6661971830985918</c:v>
                </c:pt>
                <c:pt idx="974">
                  <c:v>-4.7422535211267611</c:v>
                </c:pt>
                <c:pt idx="975">
                  <c:v>-4.8577464788732403</c:v>
                </c:pt>
                <c:pt idx="976">
                  <c:v>-4.9211267605633804</c:v>
                </c:pt>
                <c:pt idx="977">
                  <c:v>-4.9859154929577478</c:v>
                </c:pt>
                <c:pt idx="978">
                  <c:v>-5.0718309859154926</c:v>
                </c:pt>
                <c:pt idx="979">
                  <c:v>-5.1422535211267606</c:v>
                </c:pt>
                <c:pt idx="980">
                  <c:v>-5.2309859154929583</c:v>
                </c:pt>
                <c:pt idx="981">
                  <c:v>-5.3098591549295779</c:v>
                </c:pt>
                <c:pt idx="982">
                  <c:v>-5.3929577464788743</c:v>
                </c:pt>
                <c:pt idx="983">
                  <c:v>-5.4732394366197186</c:v>
                </c:pt>
                <c:pt idx="984">
                  <c:v>-5.5647887323943666</c:v>
                </c:pt>
                <c:pt idx="985">
                  <c:v>-5.6464788732394364</c:v>
                </c:pt>
                <c:pt idx="986">
                  <c:v>-5.7366197183098597</c:v>
                </c:pt>
                <c:pt idx="987">
                  <c:v>-5.816901408450704</c:v>
                </c:pt>
                <c:pt idx="988">
                  <c:v>-5.9126760563380287</c:v>
                </c:pt>
                <c:pt idx="989">
                  <c:v>-5.9971830985915497</c:v>
                </c:pt>
                <c:pt idx="990">
                  <c:v>-6.0943661971830991</c:v>
                </c:pt>
                <c:pt idx="991">
                  <c:v>-6.1929577464788732</c:v>
                </c:pt>
                <c:pt idx="992">
                  <c:v>-6.2845070422535212</c:v>
                </c:pt>
                <c:pt idx="993">
                  <c:v>-6.3760563380281701</c:v>
                </c:pt>
                <c:pt idx="994">
                  <c:v>-6.4718309859154939</c:v>
                </c:pt>
                <c:pt idx="995">
                  <c:v>-6.5647887323943666</c:v>
                </c:pt>
                <c:pt idx="996">
                  <c:v>-6.6661971830985918</c:v>
                </c:pt>
                <c:pt idx="997">
                  <c:v>-6.7591549295774644</c:v>
                </c:pt>
                <c:pt idx="998">
                  <c:v>-6.8676056338028175</c:v>
                </c:pt>
                <c:pt idx="999">
                  <c:v>-6.9563380281690153</c:v>
                </c:pt>
                <c:pt idx="1000">
                  <c:v>-7.0619718309859154</c:v>
                </c:pt>
                <c:pt idx="1001">
                  <c:v>-7.1661971830985927</c:v>
                </c:pt>
                <c:pt idx="1002">
                  <c:v>-7.2746478873239457</c:v>
                </c:pt>
                <c:pt idx="1003">
                  <c:v>-7.3718309859154951</c:v>
                </c:pt>
                <c:pt idx="1004">
                  <c:v>-7.4985915492957753</c:v>
                </c:pt>
                <c:pt idx="1005">
                  <c:v>-7.6014084507042252</c:v>
                </c:pt>
                <c:pt idx="1006">
                  <c:v>-7.7197183098591564</c:v>
                </c:pt>
                <c:pt idx="1007">
                  <c:v>-7.7915492957746473</c:v>
                </c:pt>
                <c:pt idx="1008">
                  <c:v>-7.9295774647887338</c:v>
                </c:pt>
                <c:pt idx="1009">
                  <c:v>-8.0492957746478861</c:v>
                </c:pt>
                <c:pt idx="1010">
                  <c:v>-8.1760563380281699</c:v>
                </c:pt>
                <c:pt idx="1011">
                  <c:v>-8.2887323943661961</c:v>
                </c:pt>
                <c:pt idx="1012">
                  <c:v>-8.4225352112676077</c:v>
                </c:pt>
                <c:pt idx="1013">
                  <c:v>-8.5492957746478879</c:v>
                </c:pt>
                <c:pt idx="1014">
                  <c:v>-8.6887323943661983</c:v>
                </c:pt>
                <c:pt idx="1015">
                  <c:v>-8.8098591549295779</c:v>
                </c:pt>
                <c:pt idx="1016">
                  <c:v>-8.9563380281690144</c:v>
                </c:pt>
                <c:pt idx="1017">
                  <c:v>-9.0929577464788753</c:v>
                </c:pt>
                <c:pt idx="1018">
                  <c:v>-9.2450704225352123</c:v>
                </c:pt>
                <c:pt idx="1019">
                  <c:v>-9.376056338028171</c:v>
                </c:pt>
                <c:pt idx="1020">
                  <c:v>-9.5450704225352112</c:v>
                </c:pt>
                <c:pt idx="1021">
                  <c:v>-9.6971830985915499</c:v>
                </c:pt>
                <c:pt idx="1022">
                  <c:v>-9.8647887323943682</c:v>
                </c:pt>
                <c:pt idx="1023">
                  <c:v>-10.039436619718311</c:v>
                </c:pt>
                <c:pt idx="1024">
                  <c:v>-10.211267605633806</c:v>
                </c:pt>
                <c:pt idx="1025">
                  <c:v>-10.388732394366199</c:v>
                </c:pt>
                <c:pt idx="1026">
                  <c:v>-10.584507042253524</c:v>
                </c:pt>
                <c:pt idx="1027">
                  <c:v>-10.75492957746479</c:v>
                </c:pt>
                <c:pt idx="1028">
                  <c:v>-10.974647887323945</c:v>
                </c:pt>
                <c:pt idx="1029">
                  <c:v>-11.177464788732395</c:v>
                </c:pt>
                <c:pt idx="1030">
                  <c:v>-11.404225352112677</c:v>
                </c:pt>
                <c:pt idx="1031">
                  <c:v>-11.615492957746479</c:v>
                </c:pt>
                <c:pt idx="1032">
                  <c:v>-11.867605633802818</c:v>
                </c:pt>
                <c:pt idx="1033">
                  <c:v>-12.109859154929579</c:v>
                </c:pt>
                <c:pt idx="1034">
                  <c:v>-12.381690140845071</c:v>
                </c:pt>
                <c:pt idx="1035">
                  <c:v>-12.629577464788735</c:v>
                </c:pt>
                <c:pt idx="1036">
                  <c:v>-12.933802816901411</c:v>
                </c:pt>
                <c:pt idx="1037">
                  <c:v>-13.235211267605635</c:v>
                </c:pt>
                <c:pt idx="1038">
                  <c:v>-13.539436619718312</c:v>
                </c:pt>
                <c:pt idx="1039">
                  <c:v>-14.001408450704226</c:v>
                </c:pt>
                <c:pt idx="1040">
                  <c:v>-14.281690140845072</c:v>
                </c:pt>
                <c:pt idx="1041">
                  <c:v>-14.619718309859156</c:v>
                </c:pt>
                <c:pt idx="1042">
                  <c:v>-15</c:v>
                </c:pt>
                <c:pt idx="1043">
                  <c:v>-15.366197183098592</c:v>
                </c:pt>
                <c:pt idx="1044">
                  <c:v>-15.788732394366198</c:v>
                </c:pt>
                <c:pt idx="1045">
                  <c:v>-16.197183098591548</c:v>
                </c:pt>
                <c:pt idx="1046">
                  <c:v>-16.661971830985916</c:v>
                </c:pt>
                <c:pt idx="1047">
                  <c:v>-17.098591549295776</c:v>
                </c:pt>
                <c:pt idx="1048">
                  <c:v>-17.605633802816904</c:v>
                </c:pt>
                <c:pt idx="1049">
                  <c:v>-18.098591549295776</c:v>
                </c:pt>
                <c:pt idx="1050">
                  <c:v>-18.633802816901412</c:v>
                </c:pt>
                <c:pt idx="1051">
                  <c:v>-19.154929577464788</c:v>
                </c:pt>
                <c:pt idx="1052">
                  <c:v>-19.732394366197184</c:v>
                </c:pt>
                <c:pt idx="1053">
                  <c:v>-20.30985915492958</c:v>
                </c:pt>
                <c:pt idx="1054">
                  <c:v>-20.91549295774648</c:v>
                </c:pt>
                <c:pt idx="1055">
                  <c:v>-21.549295774647888</c:v>
                </c:pt>
                <c:pt idx="1056">
                  <c:v>-22.197183098591552</c:v>
                </c:pt>
                <c:pt idx="1057">
                  <c:v>-22.83098591549296</c:v>
                </c:pt>
                <c:pt idx="1058">
                  <c:v>-23.521126760563384</c:v>
                </c:pt>
                <c:pt idx="1059">
                  <c:v>-24.1830985915493</c:v>
                </c:pt>
                <c:pt idx="1060">
                  <c:v>-24.91549295774648</c:v>
                </c:pt>
                <c:pt idx="1061">
                  <c:v>-25.633802816901408</c:v>
                </c:pt>
                <c:pt idx="1062">
                  <c:v>-26.3943661971831</c:v>
                </c:pt>
                <c:pt idx="1063">
                  <c:v>-27.126760563380284</c:v>
                </c:pt>
                <c:pt idx="1064">
                  <c:v>-27.915492957746476</c:v>
                </c:pt>
                <c:pt idx="1065">
                  <c:v>-28.704225352112676</c:v>
                </c:pt>
                <c:pt idx="1066">
                  <c:v>-29.521126760563384</c:v>
                </c:pt>
                <c:pt idx="1067">
                  <c:v>-30.295774647887324</c:v>
                </c:pt>
                <c:pt idx="1068">
                  <c:v>-31.154929577464795</c:v>
                </c:pt>
                <c:pt idx="1069">
                  <c:v>-31.957746478873236</c:v>
                </c:pt>
                <c:pt idx="1070">
                  <c:v>-32.859154929577464</c:v>
                </c:pt>
                <c:pt idx="1071">
                  <c:v>-34.014084507042256</c:v>
                </c:pt>
                <c:pt idx="1072">
                  <c:v>-34.732394366197191</c:v>
                </c:pt>
                <c:pt idx="1073">
                  <c:v>-35.535211267605632</c:v>
                </c:pt>
                <c:pt idx="1074">
                  <c:v>-36.394366197183103</c:v>
                </c:pt>
                <c:pt idx="1075">
                  <c:v>-37.225352112676056</c:v>
                </c:pt>
                <c:pt idx="1076">
                  <c:v>-38.098591549295776</c:v>
                </c:pt>
                <c:pt idx="1077">
                  <c:v>-38.91549295774648</c:v>
                </c:pt>
                <c:pt idx="1078">
                  <c:v>-39.83098591549296</c:v>
                </c:pt>
                <c:pt idx="1079">
                  <c:v>-40.605633802816904</c:v>
                </c:pt>
                <c:pt idx="1080">
                  <c:v>-41.478873239436631</c:v>
                </c:pt>
                <c:pt idx="1081">
                  <c:v>-42.309859154929583</c:v>
                </c:pt>
                <c:pt idx="1082">
                  <c:v>-43.211267605633807</c:v>
                </c:pt>
                <c:pt idx="1083">
                  <c:v>-43.95774647887324</c:v>
                </c:pt>
                <c:pt idx="1084">
                  <c:v>-44.816901408450711</c:v>
                </c:pt>
                <c:pt idx="1085">
                  <c:v>-45.619718309859159</c:v>
                </c:pt>
                <c:pt idx="1086">
                  <c:v>-46.436619718309863</c:v>
                </c:pt>
                <c:pt idx="1087">
                  <c:v>-47.29577464788732</c:v>
                </c:pt>
                <c:pt idx="1088">
                  <c:v>-48.028169014084511</c:v>
                </c:pt>
                <c:pt idx="1089">
                  <c:v>-48.760563380281695</c:v>
                </c:pt>
                <c:pt idx="1090">
                  <c:v>-49.563380281690144</c:v>
                </c:pt>
                <c:pt idx="1091">
                  <c:v>-50.225352112676056</c:v>
                </c:pt>
                <c:pt idx="1092">
                  <c:v>-50.95774647887324</c:v>
                </c:pt>
                <c:pt idx="1093">
                  <c:v>-51.619718309859159</c:v>
                </c:pt>
                <c:pt idx="1094">
                  <c:v>-52.338028169014095</c:v>
                </c:pt>
                <c:pt idx="1095">
                  <c:v>-52.915492957746487</c:v>
                </c:pt>
                <c:pt idx="1096">
                  <c:v>-53.577464788732399</c:v>
                </c:pt>
                <c:pt idx="1097">
                  <c:v>-54.183098591549303</c:v>
                </c:pt>
                <c:pt idx="1098">
                  <c:v>-54.802816901408448</c:v>
                </c:pt>
                <c:pt idx="1099">
                  <c:v>-55.352112676056336</c:v>
                </c:pt>
                <c:pt idx="1100">
                  <c:v>-55.901408450704224</c:v>
                </c:pt>
                <c:pt idx="1101">
                  <c:v>-56.464788732394375</c:v>
                </c:pt>
                <c:pt idx="1102">
                  <c:v>-57.014084507042256</c:v>
                </c:pt>
                <c:pt idx="1103">
                  <c:v>-57.788732394366214</c:v>
                </c:pt>
                <c:pt idx="1104">
                  <c:v>-58.112676056338039</c:v>
                </c:pt>
                <c:pt idx="1105">
                  <c:v>-58.464788732394368</c:v>
                </c:pt>
                <c:pt idx="1106">
                  <c:v>-58.859154929577471</c:v>
                </c:pt>
                <c:pt idx="1107">
                  <c:v>-59.211267605633807</c:v>
                </c:pt>
                <c:pt idx="1108">
                  <c:v>-59.619718309859152</c:v>
                </c:pt>
                <c:pt idx="1109">
                  <c:v>-59.943661971830991</c:v>
                </c:pt>
                <c:pt idx="1110">
                  <c:v>-60.309859154929583</c:v>
                </c:pt>
                <c:pt idx="1111">
                  <c:v>-60.605633802816904</c:v>
                </c:pt>
                <c:pt idx="1112">
                  <c:v>-60.887323943661968</c:v>
                </c:pt>
                <c:pt idx="1113">
                  <c:v>-61.140845070422529</c:v>
                </c:pt>
                <c:pt idx="1114">
                  <c:v>-61.422535211267622</c:v>
                </c:pt>
                <c:pt idx="1115">
                  <c:v>-61.619718309859159</c:v>
                </c:pt>
                <c:pt idx="1116">
                  <c:v>-61.859154929577464</c:v>
                </c:pt>
                <c:pt idx="1117">
                  <c:v>-62.028169014084511</c:v>
                </c:pt>
                <c:pt idx="1118">
                  <c:v>-62.239436619718319</c:v>
                </c:pt>
                <c:pt idx="1119">
                  <c:v>-62.408450704225345</c:v>
                </c:pt>
                <c:pt idx="1120">
                  <c:v>-62.535211267605632</c:v>
                </c:pt>
                <c:pt idx="1121">
                  <c:v>-62.619718309859167</c:v>
                </c:pt>
                <c:pt idx="1122">
                  <c:v>-62.732394366197184</c:v>
                </c:pt>
                <c:pt idx="1123">
                  <c:v>-62.774647887323944</c:v>
                </c:pt>
                <c:pt idx="1124">
                  <c:v>-62.87323943661972</c:v>
                </c:pt>
                <c:pt idx="1125">
                  <c:v>-62.887323943661976</c:v>
                </c:pt>
                <c:pt idx="1126">
                  <c:v>-62.971830985915503</c:v>
                </c:pt>
                <c:pt idx="1127">
                  <c:v>-62.929577464788736</c:v>
                </c:pt>
                <c:pt idx="1128">
                  <c:v>-62.971830985915503</c:v>
                </c:pt>
                <c:pt idx="1129">
                  <c:v>-62.91549295774648</c:v>
                </c:pt>
                <c:pt idx="1130">
                  <c:v>-62.943661971830998</c:v>
                </c:pt>
                <c:pt idx="1131">
                  <c:v>-62.830985915492967</c:v>
                </c:pt>
                <c:pt idx="1132">
                  <c:v>-62.802816901408448</c:v>
                </c:pt>
                <c:pt idx="1133">
                  <c:v>-62.732394366197184</c:v>
                </c:pt>
                <c:pt idx="1134">
                  <c:v>-62.661971830985919</c:v>
                </c:pt>
                <c:pt idx="1135">
                  <c:v>-62.380281690140855</c:v>
                </c:pt>
                <c:pt idx="1136">
                  <c:v>-62.338028169014081</c:v>
                </c:pt>
                <c:pt idx="1137">
                  <c:v>-62.211267605633807</c:v>
                </c:pt>
                <c:pt idx="1138">
                  <c:v>-62.098591549295776</c:v>
                </c:pt>
                <c:pt idx="1139">
                  <c:v>-61.91549295774648</c:v>
                </c:pt>
                <c:pt idx="1140">
                  <c:v>-61.774647887323951</c:v>
                </c:pt>
                <c:pt idx="1141">
                  <c:v>-61.605633802816904</c:v>
                </c:pt>
                <c:pt idx="1142">
                  <c:v>-61.422535211267622</c:v>
                </c:pt>
                <c:pt idx="1143">
                  <c:v>-61.197183098591552</c:v>
                </c:pt>
                <c:pt idx="1144">
                  <c:v>-60.985915492957751</c:v>
                </c:pt>
                <c:pt idx="1145">
                  <c:v>-60.760563380281695</c:v>
                </c:pt>
                <c:pt idx="1146">
                  <c:v>-60.521126760563384</c:v>
                </c:pt>
                <c:pt idx="1147">
                  <c:v>-60.253521126760575</c:v>
                </c:pt>
                <c:pt idx="1148">
                  <c:v>-60.028169014084519</c:v>
                </c:pt>
                <c:pt idx="1149">
                  <c:v>-59.74647887323944</c:v>
                </c:pt>
                <c:pt idx="1150">
                  <c:v>-59.507042253521142</c:v>
                </c:pt>
                <c:pt idx="1151">
                  <c:v>-59.225352112676063</c:v>
                </c:pt>
                <c:pt idx="1152">
                  <c:v>-58.91549295774648</c:v>
                </c:pt>
                <c:pt idx="1153">
                  <c:v>-58.591549295774655</c:v>
                </c:pt>
                <c:pt idx="1154">
                  <c:v>-58.281690140845072</c:v>
                </c:pt>
                <c:pt idx="1155">
                  <c:v>-57.943661971830991</c:v>
                </c:pt>
                <c:pt idx="1156">
                  <c:v>-57.619718309859159</c:v>
                </c:pt>
                <c:pt idx="1157">
                  <c:v>-57.267605633802823</c:v>
                </c:pt>
                <c:pt idx="1158">
                  <c:v>-56.95774647887324</c:v>
                </c:pt>
                <c:pt idx="1159">
                  <c:v>-56.549295774647888</c:v>
                </c:pt>
                <c:pt idx="1160">
                  <c:v>-56.197183098591552</c:v>
                </c:pt>
                <c:pt idx="1161">
                  <c:v>-55.816901408450711</c:v>
                </c:pt>
                <c:pt idx="1162">
                  <c:v>-55.450704225352112</c:v>
                </c:pt>
                <c:pt idx="1163">
                  <c:v>-55.04225352112676</c:v>
                </c:pt>
                <c:pt idx="1164">
                  <c:v>-54.661971830985919</c:v>
                </c:pt>
                <c:pt idx="1165">
                  <c:v>-54.267605633802823</c:v>
                </c:pt>
                <c:pt idx="1166">
                  <c:v>-53.87323943661972</c:v>
                </c:pt>
                <c:pt idx="1167">
                  <c:v>-53.605633802816904</c:v>
                </c:pt>
                <c:pt idx="1168">
                  <c:v>-53.08450704225352</c:v>
                </c:pt>
                <c:pt idx="1169">
                  <c:v>-52.633802816901415</c:v>
                </c:pt>
                <c:pt idx="1170">
                  <c:v>-52.197183098591552</c:v>
                </c:pt>
                <c:pt idx="1171">
                  <c:v>-51.732394366197184</c:v>
                </c:pt>
                <c:pt idx="1172">
                  <c:v>-51.295774647887328</c:v>
                </c:pt>
                <c:pt idx="1173">
                  <c:v>-50.845070422535223</c:v>
                </c:pt>
                <c:pt idx="1174">
                  <c:v>-50.394366197183103</c:v>
                </c:pt>
                <c:pt idx="1175">
                  <c:v>-49.915492957746487</c:v>
                </c:pt>
                <c:pt idx="1176">
                  <c:v>-49.450704225352119</c:v>
                </c:pt>
                <c:pt idx="1177">
                  <c:v>-48.985915492957751</c:v>
                </c:pt>
                <c:pt idx="1178">
                  <c:v>-48.521126760563384</c:v>
                </c:pt>
                <c:pt idx="1179">
                  <c:v>-48.042253521126767</c:v>
                </c:pt>
                <c:pt idx="1180">
                  <c:v>-47.563380281690151</c:v>
                </c:pt>
                <c:pt idx="1181">
                  <c:v>-47.098591549295783</c:v>
                </c:pt>
                <c:pt idx="1182">
                  <c:v>-46.619718309859159</c:v>
                </c:pt>
                <c:pt idx="1183">
                  <c:v>-46.126760563380287</c:v>
                </c:pt>
                <c:pt idx="1184">
                  <c:v>-45.633802816901408</c:v>
                </c:pt>
                <c:pt idx="1185">
                  <c:v>-45.126760563380287</c:v>
                </c:pt>
                <c:pt idx="1186">
                  <c:v>-44.633802816901415</c:v>
                </c:pt>
                <c:pt idx="1187">
                  <c:v>-44.140845070422536</c:v>
                </c:pt>
                <c:pt idx="1188">
                  <c:v>-43.647887323943664</c:v>
                </c:pt>
                <c:pt idx="1189">
                  <c:v>-43.140845070422543</c:v>
                </c:pt>
                <c:pt idx="1190">
                  <c:v>-42.661971830985927</c:v>
                </c:pt>
                <c:pt idx="1191">
                  <c:v>-42.140845070422536</c:v>
                </c:pt>
                <c:pt idx="1192">
                  <c:v>-41.647887323943664</c:v>
                </c:pt>
                <c:pt idx="1193">
                  <c:v>-41.140845070422543</c:v>
                </c:pt>
                <c:pt idx="1194">
                  <c:v>-40.647887323943664</c:v>
                </c:pt>
                <c:pt idx="1195">
                  <c:v>-40.140845070422536</c:v>
                </c:pt>
                <c:pt idx="1196">
                  <c:v>-39.633802816901415</c:v>
                </c:pt>
                <c:pt idx="1197">
                  <c:v>-39.126760563380287</c:v>
                </c:pt>
                <c:pt idx="1198">
                  <c:v>-38.633802816901408</c:v>
                </c:pt>
                <c:pt idx="1199">
                  <c:v>-38.507042253521128</c:v>
                </c:pt>
                <c:pt idx="1200">
                  <c:v>-37.802816901408455</c:v>
                </c:pt>
                <c:pt idx="1201">
                  <c:v>-37.239436619718312</c:v>
                </c:pt>
                <c:pt idx="1202">
                  <c:v>-36.718309859154935</c:v>
                </c:pt>
                <c:pt idx="1203">
                  <c:v>-36.197183098591552</c:v>
                </c:pt>
                <c:pt idx="1204">
                  <c:v>-35.718309859154935</c:v>
                </c:pt>
                <c:pt idx="1205">
                  <c:v>-35.197183098591552</c:v>
                </c:pt>
                <c:pt idx="1206">
                  <c:v>-34.70422535211268</c:v>
                </c:pt>
                <c:pt idx="1207">
                  <c:v>-34.197183098591552</c:v>
                </c:pt>
                <c:pt idx="1208">
                  <c:v>-33.732394366197184</c:v>
                </c:pt>
                <c:pt idx="1209">
                  <c:v>-33.239436619718312</c:v>
                </c:pt>
                <c:pt idx="1210">
                  <c:v>-32.760563380281688</c:v>
                </c:pt>
                <c:pt idx="1211">
                  <c:v>-32.267605633802823</c:v>
                </c:pt>
                <c:pt idx="1212">
                  <c:v>-31.802816901408455</c:v>
                </c:pt>
                <c:pt idx="1213">
                  <c:v>-31.323943661971832</c:v>
                </c:pt>
                <c:pt idx="1214">
                  <c:v>-30.859154929577464</c:v>
                </c:pt>
                <c:pt idx="1215">
                  <c:v>-30.408450704225352</c:v>
                </c:pt>
                <c:pt idx="1216">
                  <c:v>-29.957746478873243</c:v>
                </c:pt>
                <c:pt idx="1217">
                  <c:v>-29.507042253521124</c:v>
                </c:pt>
                <c:pt idx="1218">
                  <c:v>-29.056338028169019</c:v>
                </c:pt>
                <c:pt idx="1219">
                  <c:v>-28.605633802816907</c:v>
                </c:pt>
                <c:pt idx="1220">
                  <c:v>-28.183098591549296</c:v>
                </c:pt>
                <c:pt idx="1221">
                  <c:v>-27.746478873239443</c:v>
                </c:pt>
                <c:pt idx="1222">
                  <c:v>-27.30985915492958</c:v>
                </c:pt>
                <c:pt idx="1223">
                  <c:v>-26.887323943661972</c:v>
                </c:pt>
                <c:pt idx="1224">
                  <c:v>-26.47887323943662</c:v>
                </c:pt>
                <c:pt idx="1225">
                  <c:v>-26.070422535211268</c:v>
                </c:pt>
                <c:pt idx="1226">
                  <c:v>-25.661971830985919</c:v>
                </c:pt>
                <c:pt idx="1227">
                  <c:v>-25.26760563380282</c:v>
                </c:pt>
                <c:pt idx="1228">
                  <c:v>-24.87323943661972</c:v>
                </c:pt>
                <c:pt idx="1229">
                  <c:v>-24.478873239436624</c:v>
                </c:pt>
                <c:pt idx="1230">
                  <c:v>-24.098591549295779</c:v>
                </c:pt>
                <c:pt idx="1231">
                  <c:v>-23.74647887323944</c:v>
                </c:pt>
                <c:pt idx="1232">
                  <c:v>-23.380281690140848</c:v>
                </c:pt>
                <c:pt idx="1233">
                  <c:v>-23.000000000000004</c:v>
                </c:pt>
                <c:pt idx="1234">
                  <c:v>-22.647887323943664</c:v>
                </c:pt>
                <c:pt idx="1235">
                  <c:v>-22.281690140845072</c:v>
                </c:pt>
                <c:pt idx="1236">
                  <c:v>-21.943661971830988</c:v>
                </c:pt>
                <c:pt idx="1237">
                  <c:v>-21.605633802816904</c:v>
                </c:pt>
                <c:pt idx="1238">
                  <c:v>-21.281690140845075</c:v>
                </c:pt>
                <c:pt idx="1239">
                  <c:v>-20.943661971830988</c:v>
                </c:pt>
                <c:pt idx="1240">
                  <c:v>-20.633802816901408</c:v>
                </c:pt>
                <c:pt idx="1241">
                  <c:v>-20.30985915492958</c:v>
                </c:pt>
                <c:pt idx="1242">
                  <c:v>-20.014084507042256</c:v>
                </c:pt>
                <c:pt idx="1243">
                  <c:v>-19.70422535211268</c:v>
                </c:pt>
                <c:pt idx="1244">
                  <c:v>-19.408450704225352</c:v>
                </c:pt>
                <c:pt idx="1245">
                  <c:v>-19.112676056338028</c:v>
                </c:pt>
                <c:pt idx="1246">
                  <c:v>-18.83098591549296</c:v>
                </c:pt>
                <c:pt idx="1247">
                  <c:v>-18.549295774647888</c:v>
                </c:pt>
                <c:pt idx="1248">
                  <c:v>-18.281690140845068</c:v>
                </c:pt>
                <c:pt idx="1249">
                  <c:v>-18.014084507042252</c:v>
                </c:pt>
                <c:pt idx="1250">
                  <c:v>-17.760563380281692</c:v>
                </c:pt>
                <c:pt idx="1251">
                  <c:v>-17.492957746478876</c:v>
                </c:pt>
                <c:pt idx="1252">
                  <c:v>-17.239436619718312</c:v>
                </c:pt>
                <c:pt idx="1253">
                  <c:v>-17.000000000000004</c:v>
                </c:pt>
                <c:pt idx="1254">
                  <c:v>-16.760563380281692</c:v>
                </c:pt>
                <c:pt idx="1255">
                  <c:v>-16.521126760563384</c:v>
                </c:pt>
                <c:pt idx="1256">
                  <c:v>-16.295774647887328</c:v>
                </c:pt>
                <c:pt idx="1257">
                  <c:v>-16.070422535211268</c:v>
                </c:pt>
                <c:pt idx="1258">
                  <c:v>-15.859154929577468</c:v>
                </c:pt>
                <c:pt idx="1259">
                  <c:v>-15.633802816901408</c:v>
                </c:pt>
                <c:pt idx="1260">
                  <c:v>-15.436619718309858</c:v>
                </c:pt>
                <c:pt idx="1261">
                  <c:v>-15.225352112676058</c:v>
                </c:pt>
                <c:pt idx="1262">
                  <c:v>-15.028169014084508</c:v>
                </c:pt>
                <c:pt idx="1263">
                  <c:v>-14.816901408450706</c:v>
                </c:pt>
                <c:pt idx="1264">
                  <c:v>-14.647887323943664</c:v>
                </c:pt>
                <c:pt idx="1265">
                  <c:v>-14.46478873239437</c:v>
                </c:pt>
                <c:pt idx="1266">
                  <c:v>-14.281690140845072</c:v>
                </c:pt>
                <c:pt idx="1267">
                  <c:v>-14.098591549295778</c:v>
                </c:pt>
                <c:pt idx="1268">
                  <c:v>-13.928169014084508</c:v>
                </c:pt>
                <c:pt idx="1269">
                  <c:v>-13.756338028169013</c:v>
                </c:pt>
                <c:pt idx="1270">
                  <c:v>-13.590140845070424</c:v>
                </c:pt>
                <c:pt idx="1271">
                  <c:v>-13.428169014084506</c:v>
                </c:pt>
                <c:pt idx="1272">
                  <c:v>-13.27323943661972</c:v>
                </c:pt>
                <c:pt idx="1273">
                  <c:v>-13.119718309859156</c:v>
                </c:pt>
                <c:pt idx="1274">
                  <c:v>-12.969014084507045</c:v>
                </c:pt>
                <c:pt idx="1275">
                  <c:v>-12.821126760563381</c:v>
                </c:pt>
                <c:pt idx="1276">
                  <c:v>-12.680281690140847</c:v>
                </c:pt>
                <c:pt idx="1277">
                  <c:v>-12.539436619718311</c:v>
                </c:pt>
                <c:pt idx="1278">
                  <c:v>-12.405633802816903</c:v>
                </c:pt>
                <c:pt idx="1279">
                  <c:v>-12.270422535211269</c:v>
                </c:pt>
                <c:pt idx="1280">
                  <c:v>-12.143661971830987</c:v>
                </c:pt>
                <c:pt idx="1281">
                  <c:v>-12.014084507042254</c:v>
                </c:pt>
                <c:pt idx="1282">
                  <c:v>-11.892957746478874</c:v>
                </c:pt>
                <c:pt idx="1283">
                  <c:v>-11.770422535211269</c:v>
                </c:pt>
                <c:pt idx="1284">
                  <c:v>-11.647887323943662</c:v>
                </c:pt>
                <c:pt idx="1285">
                  <c:v>-11.530985915492959</c:v>
                </c:pt>
                <c:pt idx="1286">
                  <c:v>-11.421126760563382</c:v>
                </c:pt>
                <c:pt idx="1287">
                  <c:v>-11.309859154929578</c:v>
                </c:pt>
                <c:pt idx="1288">
                  <c:v>-11.200000000000001</c:v>
                </c:pt>
                <c:pt idx="1289">
                  <c:v>-11.095774647887325</c:v>
                </c:pt>
                <c:pt idx="1290">
                  <c:v>-10.992957746478874</c:v>
                </c:pt>
                <c:pt idx="1291">
                  <c:v>-10.892957746478874</c:v>
                </c:pt>
                <c:pt idx="1292">
                  <c:v>-10.8</c:v>
                </c:pt>
                <c:pt idx="1293">
                  <c:v>-10.702816901408452</c:v>
                </c:pt>
                <c:pt idx="1294">
                  <c:v>-10.614084507042254</c:v>
                </c:pt>
                <c:pt idx="1295">
                  <c:v>-10.53380281690141</c:v>
                </c:pt>
                <c:pt idx="1296">
                  <c:v>-10.443661971830988</c:v>
                </c:pt>
                <c:pt idx="1297">
                  <c:v>-10.35774647887324</c:v>
                </c:pt>
                <c:pt idx="1298">
                  <c:v>-10.274647887323944</c:v>
                </c:pt>
                <c:pt idx="1299">
                  <c:v>-10.194366197183099</c:v>
                </c:pt>
                <c:pt idx="1300">
                  <c:v>-10.116901408450705</c:v>
                </c:pt>
                <c:pt idx="1301">
                  <c:v>-10.039436619718311</c:v>
                </c:pt>
                <c:pt idx="1302">
                  <c:v>-9.9647887323943678</c:v>
                </c:pt>
                <c:pt idx="1303">
                  <c:v>-9.8929577464788743</c:v>
                </c:pt>
                <c:pt idx="1304">
                  <c:v>-9.826760563380283</c:v>
                </c:pt>
                <c:pt idx="1305">
                  <c:v>-9.76056338028169</c:v>
                </c:pt>
                <c:pt idx="1306">
                  <c:v>-9.6957746478873243</c:v>
                </c:pt>
                <c:pt idx="1307">
                  <c:v>-9.6309859154929605</c:v>
                </c:pt>
                <c:pt idx="1308">
                  <c:v>-9.5718309859154935</c:v>
                </c:pt>
                <c:pt idx="1309">
                  <c:v>-9.5126760563380284</c:v>
                </c:pt>
                <c:pt idx="1310">
                  <c:v>-9.4549295774647906</c:v>
                </c:pt>
                <c:pt idx="1311">
                  <c:v>-9.397183098591551</c:v>
                </c:pt>
                <c:pt idx="1312">
                  <c:v>-9.3422535211267608</c:v>
                </c:pt>
                <c:pt idx="1313">
                  <c:v>-9.2887323943661979</c:v>
                </c:pt>
                <c:pt idx="1314">
                  <c:v>-9.2408450704225356</c:v>
                </c:pt>
                <c:pt idx="1315">
                  <c:v>-9.1887323943661983</c:v>
                </c:pt>
                <c:pt idx="1316">
                  <c:v>-9.1422535211267615</c:v>
                </c:pt>
                <c:pt idx="1317">
                  <c:v>-9.0957746478873247</c:v>
                </c:pt>
                <c:pt idx="1318">
                  <c:v>-9.0535211267605646</c:v>
                </c:pt>
                <c:pt idx="1319">
                  <c:v>-9.0070422535211261</c:v>
                </c:pt>
                <c:pt idx="1320">
                  <c:v>-8.9690140845070427</c:v>
                </c:pt>
                <c:pt idx="1321">
                  <c:v>-8.9281690140845082</c:v>
                </c:pt>
                <c:pt idx="1322">
                  <c:v>-8.8887323943661976</c:v>
                </c:pt>
                <c:pt idx="1323">
                  <c:v>-8.852112676056338</c:v>
                </c:pt>
                <c:pt idx="1324">
                  <c:v>-8.8154929577464802</c:v>
                </c:pt>
                <c:pt idx="1325">
                  <c:v>-8.7788732394366225</c:v>
                </c:pt>
                <c:pt idx="1326">
                  <c:v>-8.7450704225352123</c:v>
                </c:pt>
                <c:pt idx="1327">
                  <c:v>-8.7211267605633829</c:v>
                </c:pt>
                <c:pt idx="1328">
                  <c:v>-8.6887323943661983</c:v>
                </c:pt>
                <c:pt idx="1329">
                  <c:v>-8.6549295774647899</c:v>
                </c:pt>
                <c:pt idx="1330">
                  <c:v>-8.6253521126760564</c:v>
                </c:pt>
                <c:pt idx="1331">
                  <c:v>-8.5971830985915503</c:v>
                </c:pt>
                <c:pt idx="1332">
                  <c:v>-8.5718309859154935</c:v>
                </c:pt>
                <c:pt idx="1333">
                  <c:v>-8.545070422535213</c:v>
                </c:pt>
                <c:pt idx="1334">
                  <c:v>-8.52112676056338</c:v>
                </c:pt>
                <c:pt idx="1335">
                  <c:v>-8.4971830985915506</c:v>
                </c:pt>
                <c:pt idx="1336">
                  <c:v>-8.4760563380281706</c:v>
                </c:pt>
                <c:pt idx="1337">
                  <c:v>-8.4549295774647888</c:v>
                </c:pt>
                <c:pt idx="1338">
                  <c:v>-8.429577464788732</c:v>
                </c:pt>
                <c:pt idx="1339">
                  <c:v>-8.4056338028169026</c:v>
                </c:pt>
                <c:pt idx="1340">
                  <c:v>-8.3859154929577482</c:v>
                </c:pt>
                <c:pt idx="1341">
                  <c:v>-8.3647887323943682</c:v>
                </c:pt>
                <c:pt idx="1342">
                  <c:v>-8.3464788732394375</c:v>
                </c:pt>
                <c:pt idx="1343">
                  <c:v>-8.3295774647887324</c:v>
                </c:pt>
                <c:pt idx="1344">
                  <c:v>-8.3169014084507058</c:v>
                </c:pt>
                <c:pt idx="1345">
                  <c:v>-8.3042253521126774</c:v>
                </c:pt>
                <c:pt idx="1346">
                  <c:v>-8.2915492957746491</c:v>
                </c:pt>
                <c:pt idx="1347">
                  <c:v>-8.2774647887323951</c:v>
                </c:pt>
                <c:pt idx="1348">
                  <c:v>-8.2690140845070417</c:v>
                </c:pt>
                <c:pt idx="1349">
                  <c:v>-8.2563380281690133</c:v>
                </c:pt>
                <c:pt idx="1350">
                  <c:v>-8.2464788732394378</c:v>
                </c:pt>
                <c:pt idx="1351">
                  <c:v>-8.2380281690140844</c:v>
                </c:pt>
                <c:pt idx="1352">
                  <c:v>-8.2281690140845072</c:v>
                </c:pt>
                <c:pt idx="1353">
                  <c:v>-8.2211267605633811</c:v>
                </c:pt>
                <c:pt idx="1354">
                  <c:v>-8.2140845070422532</c:v>
                </c:pt>
                <c:pt idx="1355">
                  <c:v>-8.2070422535211272</c:v>
                </c:pt>
                <c:pt idx="1356">
                  <c:v>-8.2014084507042266</c:v>
                </c:pt>
                <c:pt idx="1357">
                  <c:v>-8.1957746478873243</c:v>
                </c:pt>
                <c:pt idx="1358">
                  <c:v>-8.1929577464788732</c:v>
                </c:pt>
                <c:pt idx="1359">
                  <c:v>-8.1957746478873243</c:v>
                </c:pt>
                <c:pt idx="1360">
                  <c:v>-8.1915492957746494</c:v>
                </c:pt>
                <c:pt idx="1361">
                  <c:v>-8.1915492957746494</c:v>
                </c:pt>
                <c:pt idx="1362">
                  <c:v>-8.1901408450704221</c:v>
                </c:pt>
                <c:pt idx="1363">
                  <c:v>-8.1873239436619727</c:v>
                </c:pt>
                <c:pt idx="1364">
                  <c:v>-8.1887323943661965</c:v>
                </c:pt>
                <c:pt idx="1365">
                  <c:v>-8.1873239436619727</c:v>
                </c:pt>
                <c:pt idx="1366">
                  <c:v>-8.1873239436619727</c:v>
                </c:pt>
                <c:pt idx="1367">
                  <c:v>-8.1873239436619727</c:v>
                </c:pt>
                <c:pt idx="1368">
                  <c:v>-8.1887323943661965</c:v>
                </c:pt>
                <c:pt idx="1369">
                  <c:v>-8.1915492957746494</c:v>
                </c:pt>
                <c:pt idx="1370">
                  <c:v>-8.1929577464788732</c:v>
                </c:pt>
                <c:pt idx="1371">
                  <c:v>-8.1943661971830988</c:v>
                </c:pt>
                <c:pt idx="1372">
                  <c:v>-8.2014084507042266</c:v>
                </c:pt>
                <c:pt idx="1373">
                  <c:v>-8.2056338028169016</c:v>
                </c:pt>
                <c:pt idx="1374">
                  <c:v>-8.2112676056338039</c:v>
                </c:pt>
                <c:pt idx="1375">
                  <c:v>-8.2169014084507062</c:v>
                </c:pt>
                <c:pt idx="1376">
                  <c:v>-8.2225352112676067</c:v>
                </c:pt>
                <c:pt idx="1377">
                  <c:v>-8.2281690140845072</c:v>
                </c:pt>
                <c:pt idx="1378">
                  <c:v>-8.235211267605635</c:v>
                </c:pt>
                <c:pt idx="1379">
                  <c:v>-8.2408450704225373</c:v>
                </c:pt>
                <c:pt idx="1380">
                  <c:v>-8.2507042253521128</c:v>
                </c:pt>
                <c:pt idx="1381">
                  <c:v>-8.2577464788732406</c:v>
                </c:pt>
                <c:pt idx="1382">
                  <c:v>-8.2661971830985941</c:v>
                </c:pt>
                <c:pt idx="1383">
                  <c:v>-8.2732394366197202</c:v>
                </c:pt>
                <c:pt idx="1384">
                  <c:v>-8.2830985915492974</c:v>
                </c:pt>
                <c:pt idx="1385">
                  <c:v>-8.2929577464788746</c:v>
                </c:pt>
                <c:pt idx="1386">
                  <c:v>-8.3042253521126774</c:v>
                </c:pt>
                <c:pt idx="1387">
                  <c:v>-8.3126760563380273</c:v>
                </c:pt>
                <c:pt idx="1388">
                  <c:v>-8.326760563380283</c:v>
                </c:pt>
                <c:pt idx="1389">
                  <c:v>-8.3380281690140841</c:v>
                </c:pt>
                <c:pt idx="1390">
                  <c:v>-8.3478873239436631</c:v>
                </c:pt>
                <c:pt idx="1391">
                  <c:v>-8.3549295774647891</c:v>
                </c:pt>
                <c:pt idx="1392">
                  <c:v>-8.3676056338028175</c:v>
                </c:pt>
                <c:pt idx="1393">
                  <c:v>-8.3774647887323948</c:v>
                </c:pt>
                <c:pt idx="1394">
                  <c:v>-8.3901408450704231</c:v>
                </c:pt>
                <c:pt idx="1395">
                  <c:v>-8.3985915492957766</c:v>
                </c:pt>
                <c:pt idx="1396">
                  <c:v>-8.4140845070422543</c:v>
                </c:pt>
                <c:pt idx="1397">
                  <c:v>-8.4267605633802809</c:v>
                </c:pt>
                <c:pt idx="1398">
                  <c:v>-8.4422535211267622</c:v>
                </c:pt>
                <c:pt idx="1399">
                  <c:v>-8.4577464788732399</c:v>
                </c:pt>
              </c:numCache>
            </c:numRef>
          </c:yVal>
          <c:smooth val="1"/>
        </c:ser>
        <c:ser>
          <c:idx val="1"/>
          <c:order val="1"/>
          <c:tx>
            <c:v>All 100mM sucrose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('Inv-FDH-GOx 100mM sucrose'!$A$23:$A$722,'Inv-FDH-GOx 100mM sucrose'!$A$725:$A$1424)</c:f>
              <c:numCache>
                <c:formatCode>General</c:formatCode>
                <c:ptCount val="1400"/>
                <c:pt idx="0">
                  <c:v>-0.19900000000000001</c:v>
                </c:pt>
                <c:pt idx="1">
                  <c:v>-0.19800000000000001</c:v>
                </c:pt>
                <c:pt idx="2">
                  <c:v>-0.19700000000000001</c:v>
                </c:pt>
                <c:pt idx="3">
                  <c:v>-0.19600000000000001</c:v>
                </c:pt>
                <c:pt idx="4">
                  <c:v>-0.19500000000000001</c:v>
                </c:pt>
                <c:pt idx="5">
                  <c:v>-0.19400000000000001</c:v>
                </c:pt>
                <c:pt idx="6">
                  <c:v>-0.193</c:v>
                </c:pt>
                <c:pt idx="7">
                  <c:v>-0.192</c:v>
                </c:pt>
                <c:pt idx="8">
                  <c:v>-0.191</c:v>
                </c:pt>
                <c:pt idx="9">
                  <c:v>-0.19</c:v>
                </c:pt>
                <c:pt idx="10">
                  <c:v>-0.189</c:v>
                </c:pt>
                <c:pt idx="11">
                  <c:v>-0.188</c:v>
                </c:pt>
                <c:pt idx="12">
                  <c:v>-0.187</c:v>
                </c:pt>
                <c:pt idx="13">
                  <c:v>-0.186</c:v>
                </c:pt>
                <c:pt idx="14">
                  <c:v>-0.185</c:v>
                </c:pt>
                <c:pt idx="15">
                  <c:v>-0.184</c:v>
                </c:pt>
                <c:pt idx="16">
                  <c:v>-0.183</c:v>
                </c:pt>
                <c:pt idx="17">
                  <c:v>-0.182</c:v>
                </c:pt>
                <c:pt idx="18">
                  <c:v>-0.18099999999999999</c:v>
                </c:pt>
                <c:pt idx="19">
                  <c:v>-0.18</c:v>
                </c:pt>
                <c:pt idx="20">
                  <c:v>-0.17899999999999999</c:v>
                </c:pt>
                <c:pt idx="21">
                  <c:v>-0.17799999999999999</c:v>
                </c:pt>
                <c:pt idx="22">
                  <c:v>-0.17699999999999999</c:v>
                </c:pt>
                <c:pt idx="23">
                  <c:v>-0.17599999999999999</c:v>
                </c:pt>
                <c:pt idx="24">
                  <c:v>-0.17499999999999999</c:v>
                </c:pt>
                <c:pt idx="25">
                  <c:v>-0.17399999999999999</c:v>
                </c:pt>
                <c:pt idx="26">
                  <c:v>-0.17299999999999999</c:v>
                </c:pt>
                <c:pt idx="27">
                  <c:v>-0.17199999999999999</c:v>
                </c:pt>
                <c:pt idx="28">
                  <c:v>-0.17100000000000001</c:v>
                </c:pt>
                <c:pt idx="29">
                  <c:v>-0.17</c:v>
                </c:pt>
                <c:pt idx="30">
                  <c:v>-0.16900000000000001</c:v>
                </c:pt>
                <c:pt idx="31">
                  <c:v>-0.16800000000000001</c:v>
                </c:pt>
                <c:pt idx="32">
                  <c:v>-0.16700000000000001</c:v>
                </c:pt>
                <c:pt idx="33">
                  <c:v>-0.16600000000000001</c:v>
                </c:pt>
                <c:pt idx="34">
                  <c:v>-0.16500000000000001</c:v>
                </c:pt>
                <c:pt idx="35">
                  <c:v>-0.16400000000000001</c:v>
                </c:pt>
                <c:pt idx="36">
                  <c:v>-0.16300000000000001</c:v>
                </c:pt>
                <c:pt idx="37">
                  <c:v>-0.16200000000000001</c:v>
                </c:pt>
                <c:pt idx="38">
                  <c:v>-0.161</c:v>
                </c:pt>
                <c:pt idx="39">
                  <c:v>-0.16</c:v>
                </c:pt>
                <c:pt idx="40">
                  <c:v>-0.159</c:v>
                </c:pt>
                <c:pt idx="41">
                  <c:v>-0.158</c:v>
                </c:pt>
                <c:pt idx="42">
                  <c:v>-0.157</c:v>
                </c:pt>
                <c:pt idx="43">
                  <c:v>-0.156</c:v>
                </c:pt>
                <c:pt idx="44">
                  <c:v>-0.155</c:v>
                </c:pt>
                <c:pt idx="45">
                  <c:v>-0.154</c:v>
                </c:pt>
                <c:pt idx="46">
                  <c:v>-0.153</c:v>
                </c:pt>
                <c:pt idx="47">
                  <c:v>-0.152</c:v>
                </c:pt>
                <c:pt idx="48">
                  <c:v>-0.151</c:v>
                </c:pt>
                <c:pt idx="49">
                  <c:v>-0.15</c:v>
                </c:pt>
                <c:pt idx="50">
                  <c:v>-0.14899999999999999</c:v>
                </c:pt>
                <c:pt idx="51">
                  <c:v>-0.14799999999999999</c:v>
                </c:pt>
                <c:pt idx="52">
                  <c:v>-0.14699999999999999</c:v>
                </c:pt>
                <c:pt idx="53">
                  <c:v>-0.14599999999999999</c:v>
                </c:pt>
                <c:pt idx="54">
                  <c:v>-0.14499999999999999</c:v>
                </c:pt>
                <c:pt idx="55">
                  <c:v>-0.14399999999999999</c:v>
                </c:pt>
                <c:pt idx="56">
                  <c:v>-0.14299999999999999</c:v>
                </c:pt>
                <c:pt idx="57">
                  <c:v>-0.14199999999999999</c:v>
                </c:pt>
                <c:pt idx="58">
                  <c:v>-0.14099999999999999</c:v>
                </c:pt>
                <c:pt idx="59">
                  <c:v>-0.14000000000000001</c:v>
                </c:pt>
                <c:pt idx="60">
                  <c:v>-0.13900000000000001</c:v>
                </c:pt>
                <c:pt idx="61">
                  <c:v>-0.13800000000000001</c:v>
                </c:pt>
                <c:pt idx="62">
                  <c:v>-0.13700000000000001</c:v>
                </c:pt>
                <c:pt idx="63">
                  <c:v>-0.13600000000000001</c:v>
                </c:pt>
                <c:pt idx="64">
                  <c:v>-0.13500000000000001</c:v>
                </c:pt>
                <c:pt idx="65">
                  <c:v>-0.13400000000000001</c:v>
                </c:pt>
                <c:pt idx="66">
                  <c:v>-0.13300000000000001</c:v>
                </c:pt>
                <c:pt idx="67">
                  <c:v>-0.13200000000000001</c:v>
                </c:pt>
                <c:pt idx="68">
                  <c:v>-0.13100000000000001</c:v>
                </c:pt>
                <c:pt idx="69">
                  <c:v>-0.13</c:v>
                </c:pt>
                <c:pt idx="70">
                  <c:v>-0.129</c:v>
                </c:pt>
                <c:pt idx="71">
                  <c:v>-0.128</c:v>
                </c:pt>
                <c:pt idx="72">
                  <c:v>-0.127</c:v>
                </c:pt>
                <c:pt idx="73">
                  <c:v>-0.126</c:v>
                </c:pt>
                <c:pt idx="74">
                  <c:v>-0.125</c:v>
                </c:pt>
                <c:pt idx="75">
                  <c:v>-0.124</c:v>
                </c:pt>
                <c:pt idx="76">
                  <c:v>-0.123</c:v>
                </c:pt>
                <c:pt idx="77">
                  <c:v>-0.122</c:v>
                </c:pt>
                <c:pt idx="78">
                  <c:v>-0.121</c:v>
                </c:pt>
                <c:pt idx="79">
                  <c:v>-0.12</c:v>
                </c:pt>
                <c:pt idx="80">
                  <c:v>-0.11899999999999999</c:v>
                </c:pt>
                <c:pt idx="81">
                  <c:v>-0.11799999999999999</c:v>
                </c:pt>
                <c:pt idx="82">
                  <c:v>-0.11700000000000001</c:v>
                </c:pt>
                <c:pt idx="83">
                  <c:v>-0.11600000000000001</c:v>
                </c:pt>
                <c:pt idx="84">
                  <c:v>-0.115</c:v>
                </c:pt>
                <c:pt idx="85">
                  <c:v>-0.114</c:v>
                </c:pt>
                <c:pt idx="86">
                  <c:v>-0.113</c:v>
                </c:pt>
                <c:pt idx="87">
                  <c:v>-0.112</c:v>
                </c:pt>
                <c:pt idx="88">
                  <c:v>-0.111</c:v>
                </c:pt>
                <c:pt idx="89">
                  <c:v>-0.11</c:v>
                </c:pt>
                <c:pt idx="90">
                  <c:v>-0.109</c:v>
                </c:pt>
                <c:pt idx="91">
                  <c:v>-0.108</c:v>
                </c:pt>
                <c:pt idx="92">
                  <c:v>-0.107</c:v>
                </c:pt>
                <c:pt idx="93">
                  <c:v>-0.106</c:v>
                </c:pt>
                <c:pt idx="94">
                  <c:v>-0.105</c:v>
                </c:pt>
                <c:pt idx="95">
                  <c:v>-0.104</c:v>
                </c:pt>
                <c:pt idx="96">
                  <c:v>-0.10299999999999999</c:v>
                </c:pt>
                <c:pt idx="97">
                  <c:v>-0.10199999999999999</c:v>
                </c:pt>
                <c:pt idx="98">
                  <c:v>-0.10100000000000001</c:v>
                </c:pt>
                <c:pt idx="99">
                  <c:v>-0.1</c:v>
                </c:pt>
                <c:pt idx="100">
                  <c:v>-9.9000000000000005E-2</c:v>
                </c:pt>
                <c:pt idx="101">
                  <c:v>-9.8000000000000004E-2</c:v>
                </c:pt>
                <c:pt idx="102">
                  <c:v>-9.7000000000000003E-2</c:v>
                </c:pt>
                <c:pt idx="103">
                  <c:v>-9.6000000000000002E-2</c:v>
                </c:pt>
                <c:pt idx="104">
                  <c:v>-9.5000000000000001E-2</c:v>
                </c:pt>
                <c:pt idx="105">
                  <c:v>-9.4E-2</c:v>
                </c:pt>
                <c:pt idx="106">
                  <c:v>-9.2999999999999999E-2</c:v>
                </c:pt>
                <c:pt idx="107">
                  <c:v>-9.1999999999999998E-2</c:v>
                </c:pt>
                <c:pt idx="108">
                  <c:v>-9.0999999999999998E-2</c:v>
                </c:pt>
                <c:pt idx="109">
                  <c:v>-0.09</c:v>
                </c:pt>
                <c:pt idx="110">
                  <c:v>-8.8999999999999996E-2</c:v>
                </c:pt>
                <c:pt idx="111">
                  <c:v>-8.7999999999999995E-2</c:v>
                </c:pt>
                <c:pt idx="112">
                  <c:v>-8.6999999999999994E-2</c:v>
                </c:pt>
                <c:pt idx="113">
                  <c:v>-8.5999999999999993E-2</c:v>
                </c:pt>
                <c:pt idx="114">
                  <c:v>-8.5000000000000006E-2</c:v>
                </c:pt>
                <c:pt idx="115">
                  <c:v>-8.4000000000000005E-2</c:v>
                </c:pt>
                <c:pt idx="116">
                  <c:v>-8.3000000000000004E-2</c:v>
                </c:pt>
                <c:pt idx="117">
                  <c:v>-8.2000000000000003E-2</c:v>
                </c:pt>
                <c:pt idx="118">
                  <c:v>-8.1000000000000003E-2</c:v>
                </c:pt>
                <c:pt idx="119">
                  <c:v>-0.08</c:v>
                </c:pt>
                <c:pt idx="120">
                  <c:v>-7.9000000000000001E-2</c:v>
                </c:pt>
                <c:pt idx="121">
                  <c:v>-7.8E-2</c:v>
                </c:pt>
                <c:pt idx="122">
                  <c:v>-7.6999999999999999E-2</c:v>
                </c:pt>
                <c:pt idx="123">
                  <c:v>-7.5999999999999998E-2</c:v>
                </c:pt>
                <c:pt idx="124">
                  <c:v>-7.4999999999999997E-2</c:v>
                </c:pt>
                <c:pt idx="125">
                  <c:v>-7.3999999999999996E-2</c:v>
                </c:pt>
                <c:pt idx="126">
                  <c:v>-7.2999999999999995E-2</c:v>
                </c:pt>
                <c:pt idx="127">
                  <c:v>-7.1999999999999995E-2</c:v>
                </c:pt>
                <c:pt idx="128">
                  <c:v>-7.0999999999999994E-2</c:v>
                </c:pt>
                <c:pt idx="129">
                  <c:v>-7.0000000000000007E-2</c:v>
                </c:pt>
                <c:pt idx="130">
                  <c:v>-6.9000000000000006E-2</c:v>
                </c:pt>
                <c:pt idx="131">
                  <c:v>-6.8000000000000005E-2</c:v>
                </c:pt>
                <c:pt idx="132">
                  <c:v>-6.7000000000000004E-2</c:v>
                </c:pt>
                <c:pt idx="133">
                  <c:v>-6.6000000000000003E-2</c:v>
                </c:pt>
                <c:pt idx="134">
                  <c:v>-6.5000000000000002E-2</c:v>
                </c:pt>
                <c:pt idx="135">
                  <c:v>-6.4000000000000001E-2</c:v>
                </c:pt>
                <c:pt idx="136">
                  <c:v>-6.3E-2</c:v>
                </c:pt>
                <c:pt idx="137">
                  <c:v>-6.2E-2</c:v>
                </c:pt>
                <c:pt idx="138">
                  <c:v>-6.0999999999999999E-2</c:v>
                </c:pt>
                <c:pt idx="139">
                  <c:v>-0.06</c:v>
                </c:pt>
                <c:pt idx="140">
                  <c:v>-5.8999999999999997E-2</c:v>
                </c:pt>
                <c:pt idx="141">
                  <c:v>-5.8000000000000003E-2</c:v>
                </c:pt>
                <c:pt idx="142">
                  <c:v>-5.7000000000000002E-2</c:v>
                </c:pt>
                <c:pt idx="143">
                  <c:v>-5.6000000000000001E-2</c:v>
                </c:pt>
                <c:pt idx="144">
                  <c:v>-5.5E-2</c:v>
                </c:pt>
                <c:pt idx="145">
                  <c:v>-5.3999999999999999E-2</c:v>
                </c:pt>
                <c:pt idx="146">
                  <c:v>-5.2999999999999999E-2</c:v>
                </c:pt>
                <c:pt idx="147">
                  <c:v>-5.1999999999999998E-2</c:v>
                </c:pt>
                <c:pt idx="148">
                  <c:v>-5.0999999999999997E-2</c:v>
                </c:pt>
                <c:pt idx="149">
                  <c:v>-0.05</c:v>
                </c:pt>
                <c:pt idx="150">
                  <c:v>-4.9000000000000002E-2</c:v>
                </c:pt>
                <c:pt idx="151">
                  <c:v>-4.8000000000000001E-2</c:v>
                </c:pt>
                <c:pt idx="152">
                  <c:v>-4.7E-2</c:v>
                </c:pt>
                <c:pt idx="153">
                  <c:v>-4.5999999999999999E-2</c:v>
                </c:pt>
                <c:pt idx="154">
                  <c:v>-4.4999999999999998E-2</c:v>
                </c:pt>
                <c:pt idx="155">
                  <c:v>-4.3999999999999997E-2</c:v>
                </c:pt>
                <c:pt idx="156">
                  <c:v>-4.2999999999999997E-2</c:v>
                </c:pt>
                <c:pt idx="157">
                  <c:v>-4.2000000000000003E-2</c:v>
                </c:pt>
                <c:pt idx="158">
                  <c:v>-4.1000000000000002E-2</c:v>
                </c:pt>
                <c:pt idx="159">
                  <c:v>-0.04</c:v>
                </c:pt>
                <c:pt idx="160">
                  <c:v>-3.9E-2</c:v>
                </c:pt>
                <c:pt idx="161">
                  <c:v>-3.7999999999999999E-2</c:v>
                </c:pt>
                <c:pt idx="162">
                  <c:v>-3.6999999999999998E-2</c:v>
                </c:pt>
                <c:pt idx="163">
                  <c:v>-3.5999999999999997E-2</c:v>
                </c:pt>
                <c:pt idx="164">
                  <c:v>-3.5000000000000003E-2</c:v>
                </c:pt>
                <c:pt idx="165">
                  <c:v>-3.4000000000000002E-2</c:v>
                </c:pt>
                <c:pt idx="166">
                  <c:v>-3.3000000000000002E-2</c:v>
                </c:pt>
                <c:pt idx="167">
                  <c:v>-3.2000000000000001E-2</c:v>
                </c:pt>
                <c:pt idx="168">
                  <c:v>-3.1E-2</c:v>
                </c:pt>
                <c:pt idx="169">
                  <c:v>-0.03</c:v>
                </c:pt>
                <c:pt idx="170">
                  <c:v>-2.9000000000000001E-2</c:v>
                </c:pt>
                <c:pt idx="171">
                  <c:v>-2.8000000000000001E-2</c:v>
                </c:pt>
                <c:pt idx="172">
                  <c:v>-2.7E-2</c:v>
                </c:pt>
                <c:pt idx="173">
                  <c:v>-2.5999999999999999E-2</c:v>
                </c:pt>
                <c:pt idx="174">
                  <c:v>-2.5000000000000001E-2</c:v>
                </c:pt>
                <c:pt idx="175">
                  <c:v>-2.4E-2</c:v>
                </c:pt>
                <c:pt idx="176">
                  <c:v>-2.3E-2</c:v>
                </c:pt>
                <c:pt idx="177">
                  <c:v>-2.1999999999999999E-2</c:v>
                </c:pt>
                <c:pt idx="178">
                  <c:v>-2.1000000000000001E-2</c:v>
                </c:pt>
                <c:pt idx="179">
                  <c:v>-0.02</c:v>
                </c:pt>
                <c:pt idx="180">
                  <c:v>-1.9E-2</c:v>
                </c:pt>
                <c:pt idx="181">
                  <c:v>-1.7999999999999999E-2</c:v>
                </c:pt>
                <c:pt idx="182">
                  <c:v>-1.7000000000000001E-2</c:v>
                </c:pt>
                <c:pt idx="183">
                  <c:v>-1.6E-2</c:v>
                </c:pt>
                <c:pt idx="184">
                  <c:v>-1.4999999999999999E-2</c:v>
                </c:pt>
                <c:pt idx="185">
                  <c:v>-1.4E-2</c:v>
                </c:pt>
                <c:pt idx="186">
                  <c:v>-1.2999999999999999E-2</c:v>
                </c:pt>
                <c:pt idx="187">
                  <c:v>-1.2E-2</c:v>
                </c:pt>
                <c:pt idx="188">
                  <c:v>-1.0999999999999999E-2</c:v>
                </c:pt>
                <c:pt idx="189">
                  <c:v>-0.01</c:v>
                </c:pt>
                <c:pt idx="190">
                  <c:v>-8.9999999999999993E-3</c:v>
                </c:pt>
                <c:pt idx="191">
                  <c:v>-8.0000000000000002E-3</c:v>
                </c:pt>
                <c:pt idx="192">
                  <c:v>-7.0000000000000001E-3</c:v>
                </c:pt>
                <c:pt idx="193">
                  <c:v>-6.0000000000000001E-3</c:v>
                </c:pt>
                <c:pt idx="194">
                  <c:v>-5.0000000000000001E-3</c:v>
                </c:pt>
                <c:pt idx="195">
                  <c:v>-4.0000000000000001E-3</c:v>
                </c:pt>
                <c:pt idx="196">
                  <c:v>-3.0000000000000001E-3</c:v>
                </c:pt>
                <c:pt idx="197">
                  <c:v>-2E-3</c:v>
                </c:pt>
                <c:pt idx="198">
                  <c:v>-1E-3</c:v>
                </c:pt>
                <c:pt idx="199">
                  <c:v>0</c:v>
                </c:pt>
                <c:pt idx="200">
                  <c:v>1E-3</c:v>
                </c:pt>
                <c:pt idx="201">
                  <c:v>2E-3</c:v>
                </c:pt>
                <c:pt idx="202">
                  <c:v>3.0000000000000001E-3</c:v>
                </c:pt>
                <c:pt idx="203">
                  <c:v>4.0000000000000001E-3</c:v>
                </c:pt>
                <c:pt idx="204">
                  <c:v>5.0000000000000001E-3</c:v>
                </c:pt>
                <c:pt idx="205">
                  <c:v>6.0000000000000001E-3</c:v>
                </c:pt>
                <c:pt idx="206">
                  <c:v>7.0000000000000001E-3</c:v>
                </c:pt>
                <c:pt idx="207">
                  <c:v>8.0000000000000002E-3</c:v>
                </c:pt>
                <c:pt idx="208">
                  <c:v>8.9999999999999993E-3</c:v>
                </c:pt>
                <c:pt idx="209">
                  <c:v>0.01</c:v>
                </c:pt>
                <c:pt idx="210">
                  <c:v>1.0999999999999999E-2</c:v>
                </c:pt>
                <c:pt idx="211">
                  <c:v>1.2E-2</c:v>
                </c:pt>
                <c:pt idx="212">
                  <c:v>1.2999999999999999E-2</c:v>
                </c:pt>
                <c:pt idx="213">
                  <c:v>1.4E-2</c:v>
                </c:pt>
                <c:pt idx="214">
                  <c:v>1.4999999999999999E-2</c:v>
                </c:pt>
                <c:pt idx="215">
                  <c:v>1.6E-2</c:v>
                </c:pt>
                <c:pt idx="216">
                  <c:v>1.7000000000000001E-2</c:v>
                </c:pt>
                <c:pt idx="217">
                  <c:v>1.7999999999999999E-2</c:v>
                </c:pt>
                <c:pt idx="218">
                  <c:v>1.9E-2</c:v>
                </c:pt>
                <c:pt idx="219">
                  <c:v>0.02</c:v>
                </c:pt>
                <c:pt idx="220">
                  <c:v>2.1000000000000001E-2</c:v>
                </c:pt>
                <c:pt idx="221">
                  <c:v>2.1999999999999999E-2</c:v>
                </c:pt>
                <c:pt idx="222">
                  <c:v>2.3E-2</c:v>
                </c:pt>
                <c:pt idx="223">
                  <c:v>2.4E-2</c:v>
                </c:pt>
                <c:pt idx="224">
                  <c:v>2.5000000000000001E-2</c:v>
                </c:pt>
                <c:pt idx="225">
                  <c:v>2.5999999999999999E-2</c:v>
                </c:pt>
                <c:pt idx="226">
                  <c:v>2.7E-2</c:v>
                </c:pt>
                <c:pt idx="227">
                  <c:v>2.8000000000000001E-2</c:v>
                </c:pt>
                <c:pt idx="228">
                  <c:v>2.9000000000000001E-2</c:v>
                </c:pt>
                <c:pt idx="229">
                  <c:v>0.03</c:v>
                </c:pt>
                <c:pt idx="230">
                  <c:v>3.1E-2</c:v>
                </c:pt>
                <c:pt idx="231">
                  <c:v>3.2000000000000001E-2</c:v>
                </c:pt>
                <c:pt idx="232">
                  <c:v>3.3000000000000002E-2</c:v>
                </c:pt>
                <c:pt idx="233">
                  <c:v>3.4000000000000002E-2</c:v>
                </c:pt>
                <c:pt idx="234">
                  <c:v>3.5000000000000003E-2</c:v>
                </c:pt>
                <c:pt idx="235">
                  <c:v>3.5999999999999997E-2</c:v>
                </c:pt>
                <c:pt idx="236">
                  <c:v>3.6999999999999998E-2</c:v>
                </c:pt>
                <c:pt idx="237">
                  <c:v>3.7999999999999999E-2</c:v>
                </c:pt>
                <c:pt idx="238">
                  <c:v>3.9E-2</c:v>
                </c:pt>
                <c:pt idx="239">
                  <c:v>0.04</c:v>
                </c:pt>
                <c:pt idx="240">
                  <c:v>4.1000000000000002E-2</c:v>
                </c:pt>
                <c:pt idx="241">
                  <c:v>4.2000000000000003E-2</c:v>
                </c:pt>
                <c:pt idx="242">
                  <c:v>4.2999999999999997E-2</c:v>
                </c:pt>
                <c:pt idx="243">
                  <c:v>4.3999999999999997E-2</c:v>
                </c:pt>
                <c:pt idx="244">
                  <c:v>4.4999999999999998E-2</c:v>
                </c:pt>
                <c:pt idx="245">
                  <c:v>4.5999999999999999E-2</c:v>
                </c:pt>
                <c:pt idx="246">
                  <c:v>4.7E-2</c:v>
                </c:pt>
                <c:pt idx="247">
                  <c:v>4.8000000000000001E-2</c:v>
                </c:pt>
                <c:pt idx="248">
                  <c:v>4.9000000000000002E-2</c:v>
                </c:pt>
                <c:pt idx="249">
                  <c:v>0.05</c:v>
                </c:pt>
                <c:pt idx="250">
                  <c:v>5.0999999999999997E-2</c:v>
                </c:pt>
                <c:pt idx="251">
                  <c:v>5.1999999999999998E-2</c:v>
                </c:pt>
                <c:pt idx="252">
                  <c:v>5.2999999999999999E-2</c:v>
                </c:pt>
                <c:pt idx="253">
                  <c:v>5.3999999999999999E-2</c:v>
                </c:pt>
                <c:pt idx="254">
                  <c:v>5.5E-2</c:v>
                </c:pt>
                <c:pt idx="255">
                  <c:v>5.6000000000000001E-2</c:v>
                </c:pt>
                <c:pt idx="256">
                  <c:v>5.7000000000000002E-2</c:v>
                </c:pt>
                <c:pt idx="257">
                  <c:v>5.8000000000000003E-2</c:v>
                </c:pt>
                <c:pt idx="258">
                  <c:v>5.8999999999999997E-2</c:v>
                </c:pt>
                <c:pt idx="259">
                  <c:v>0.06</c:v>
                </c:pt>
                <c:pt idx="260">
                  <c:v>6.0999999999999999E-2</c:v>
                </c:pt>
                <c:pt idx="261">
                  <c:v>6.2E-2</c:v>
                </c:pt>
                <c:pt idx="262">
                  <c:v>6.3E-2</c:v>
                </c:pt>
                <c:pt idx="263">
                  <c:v>6.4000000000000001E-2</c:v>
                </c:pt>
                <c:pt idx="264">
                  <c:v>6.5000000000000002E-2</c:v>
                </c:pt>
                <c:pt idx="265">
                  <c:v>6.6000000000000003E-2</c:v>
                </c:pt>
                <c:pt idx="266">
                  <c:v>6.7000000000000004E-2</c:v>
                </c:pt>
                <c:pt idx="267">
                  <c:v>6.8000000000000005E-2</c:v>
                </c:pt>
                <c:pt idx="268">
                  <c:v>6.9000000000000006E-2</c:v>
                </c:pt>
                <c:pt idx="269">
                  <c:v>7.0000000000000007E-2</c:v>
                </c:pt>
                <c:pt idx="270">
                  <c:v>7.0999999999999994E-2</c:v>
                </c:pt>
                <c:pt idx="271">
                  <c:v>7.1999999999999995E-2</c:v>
                </c:pt>
                <c:pt idx="272">
                  <c:v>7.2999999999999995E-2</c:v>
                </c:pt>
                <c:pt idx="273">
                  <c:v>7.3999999999999996E-2</c:v>
                </c:pt>
                <c:pt idx="274">
                  <c:v>7.4999999999999997E-2</c:v>
                </c:pt>
                <c:pt idx="275">
                  <c:v>7.5999999999999998E-2</c:v>
                </c:pt>
                <c:pt idx="276">
                  <c:v>7.6999999999999999E-2</c:v>
                </c:pt>
                <c:pt idx="277">
                  <c:v>7.8E-2</c:v>
                </c:pt>
                <c:pt idx="278">
                  <c:v>7.9000000000000001E-2</c:v>
                </c:pt>
                <c:pt idx="279">
                  <c:v>0.08</c:v>
                </c:pt>
                <c:pt idx="280">
                  <c:v>8.1000000000000003E-2</c:v>
                </c:pt>
                <c:pt idx="281">
                  <c:v>8.2000000000000003E-2</c:v>
                </c:pt>
                <c:pt idx="282">
                  <c:v>8.3000000000000004E-2</c:v>
                </c:pt>
                <c:pt idx="283">
                  <c:v>8.4000000000000005E-2</c:v>
                </c:pt>
                <c:pt idx="284">
                  <c:v>8.5000000000000006E-2</c:v>
                </c:pt>
                <c:pt idx="285">
                  <c:v>8.5999999999999993E-2</c:v>
                </c:pt>
                <c:pt idx="286">
                  <c:v>8.6999999999999994E-2</c:v>
                </c:pt>
                <c:pt idx="287">
                  <c:v>8.7999999999999995E-2</c:v>
                </c:pt>
                <c:pt idx="288">
                  <c:v>8.8999999999999996E-2</c:v>
                </c:pt>
                <c:pt idx="289">
                  <c:v>0.09</c:v>
                </c:pt>
                <c:pt idx="290">
                  <c:v>9.0999999999999998E-2</c:v>
                </c:pt>
                <c:pt idx="291">
                  <c:v>9.1999999999999998E-2</c:v>
                </c:pt>
                <c:pt idx="292">
                  <c:v>9.2999999999999999E-2</c:v>
                </c:pt>
                <c:pt idx="293">
                  <c:v>9.4E-2</c:v>
                </c:pt>
                <c:pt idx="294">
                  <c:v>9.5000000000000001E-2</c:v>
                </c:pt>
                <c:pt idx="295">
                  <c:v>9.6000000000000002E-2</c:v>
                </c:pt>
                <c:pt idx="296">
                  <c:v>9.7000000000000003E-2</c:v>
                </c:pt>
                <c:pt idx="297">
                  <c:v>9.8000000000000004E-2</c:v>
                </c:pt>
                <c:pt idx="298">
                  <c:v>9.9000000000000005E-2</c:v>
                </c:pt>
                <c:pt idx="299">
                  <c:v>0.1</c:v>
                </c:pt>
                <c:pt idx="300">
                  <c:v>0.10100000000000001</c:v>
                </c:pt>
                <c:pt idx="301">
                  <c:v>0.10199999999999999</c:v>
                </c:pt>
                <c:pt idx="302">
                  <c:v>0.10299999999999999</c:v>
                </c:pt>
                <c:pt idx="303">
                  <c:v>0.104</c:v>
                </c:pt>
                <c:pt idx="304">
                  <c:v>0.105</c:v>
                </c:pt>
                <c:pt idx="305">
                  <c:v>0.106</c:v>
                </c:pt>
                <c:pt idx="306">
                  <c:v>0.107</c:v>
                </c:pt>
                <c:pt idx="307">
                  <c:v>0.108</c:v>
                </c:pt>
                <c:pt idx="308">
                  <c:v>0.109</c:v>
                </c:pt>
                <c:pt idx="309">
                  <c:v>0.11</c:v>
                </c:pt>
                <c:pt idx="310">
                  <c:v>0.111</c:v>
                </c:pt>
                <c:pt idx="311">
                  <c:v>0.112</c:v>
                </c:pt>
                <c:pt idx="312">
                  <c:v>0.113</c:v>
                </c:pt>
                <c:pt idx="313">
                  <c:v>0.114</c:v>
                </c:pt>
                <c:pt idx="314">
                  <c:v>0.115</c:v>
                </c:pt>
                <c:pt idx="315">
                  <c:v>0.11600000000000001</c:v>
                </c:pt>
                <c:pt idx="316">
                  <c:v>0.11700000000000001</c:v>
                </c:pt>
                <c:pt idx="317">
                  <c:v>0.11799999999999999</c:v>
                </c:pt>
                <c:pt idx="318">
                  <c:v>0.11899999999999999</c:v>
                </c:pt>
                <c:pt idx="319">
                  <c:v>0.12</c:v>
                </c:pt>
                <c:pt idx="320">
                  <c:v>0.121</c:v>
                </c:pt>
                <c:pt idx="321">
                  <c:v>0.122</c:v>
                </c:pt>
                <c:pt idx="322">
                  <c:v>0.123</c:v>
                </c:pt>
                <c:pt idx="323">
                  <c:v>0.124</c:v>
                </c:pt>
                <c:pt idx="324">
                  <c:v>0.125</c:v>
                </c:pt>
                <c:pt idx="325">
                  <c:v>0.126</c:v>
                </c:pt>
                <c:pt idx="326">
                  <c:v>0.127</c:v>
                </c:pt>
                <c:pt idx="327">
                  <c:v>0.128</c:v>
                </c:pt>
                <c:pt idx="328">
                  <c:v>0.129</c:v>
                </c:pt>
                <c:pt idx="329">
                  <c:v>0.13</c:v>
                </c:pt>
                <c:pt idx="330">
                  <c:v>0.13100000000000001</c:v>
                </c:pt>
                <c:pt idx="331">
                  <c:v>0.13200000000000001</c:v>
                </c:pt>
                <c:pt idx="332">
                  <c:v>0.13300000000000001</c:v>
                </c:pt>
                <c:pt idx="333">
                  <c:v>0.13400000000000001</c:v>
                </c:pt>
                <c:pt idx="334">
                  <c:v>0.13500000000000001</c:v>
                </c:pt>
                <c:pt idx="335">
                  <c:v>0.13600000000000001</c:v>
                </c:pt>
                <c:pt idx="336">
                  <c:v>0.13700000000000001</c:v>
                </c:pt>
                <c:pt idx="337">
                  <c:v>0.13800000000000001</c:v>
                </c:pt>
                <c:pt idx="338">
                  <c:v>0.13900000000000001</c:v>
                </c:pt>
                <c:pt idx="339">
                  <c:v>0.14000000000000001</c:v>
                </c:pt>
                <c:pt idx="340">
                  <c:v>0.14099999999999999</c:v>
                </c:pt>
                <c:pt idx="341">
                  <c:v>0.14199999999999999</c:v>
                </c:pt>
                <c:pt idx="342">
                  <c:v>0.14299999999999999</c:v>
                </c:pt>
                <c:pt idx="343">
                  <c:v>0.14399999999999999</c:v>
                </c:pt>
                <c:pt idx="344">
                  <c:v>0.14499999999999999</c:v>
                </c:pt>
                <c:pt idx="345">
                  <c:v>0.14599999999999999</c:v>
                </c:pt>
                <c:pt idx="346">
                  <c:v>0.14699999999999999</c:v>
                </c:pt>
                <c:pt idx="347">
                  <c:v>0.14799999999999999</c:v>
                </c:pt>
                <c:pt idx="348">
                  <c:v>0.14899999999999999</c:v>
                </c:pt>
                <c:pt idx="349">
                  <c:v>0.15</c:v>
                </c:pt>
                <c:pt idx="350">
                  <c:v>0.151</c:v>
                </c:pt>
                <c:pt idx="351">
                  <c:v>0.152</c:v>
                </c:pt>
                <c:pt idx="352">
                  <c:v>0.153</c:v>
                </c:pt>
                <c:pt idx="353">
                  <c:v>0.154</c:v>
                </c:pt>
                <c:pt idx="354">
                  <c:v>0.155</c:v>
                </c:pt>
                <c:pt idx="355">
                  <c:v>0.156</c:v>
                </c:pt>
                <c:pt idx="356">
                  <c:v>0.157</c:v>
                </c:pt>
                <c:pt idx="357">
                  <c:v>0.158</c:v>
                </c:pt>
                <c:pt idx="358">
                  <c:v>0.159</c:v>
                </c:pt>
                <c:pt idx="359">
                  <c:v>0.16</c:v>
                </c:pt>
                <c:pt idx="360">
                  <c:v>0.161</c:v>
                </c:pt>
                <c:pt idx="361">
                  <c:v>0.16200000000000001</c:v>
                </c:pt>
                <c:pt idx="362">
                  <c:v>0.16300000000000001</c:v>
                </c:pt>
                <c:pt idx="363">
                  <c:v>0.16400000000000001</c:v>
                </c:pt>
                <c:pt idx="364">
                  <c:v>0.16500000000000001</c:v>
                </c:pt>
                <c:pt idx="365">
                  <c:v>0.16600000000000001</c:v>
                </c:pt>
                <c:pt idx="366">
                  <c:v>0.16700000000000001</c:v>
                </c:pt>
                <c:pt idx="367">
                  <c:v>0.16800000000000001</c:v>
                </c:pt>
                <c:pt idx="368">
                  <c:v>0.16900000000000001</c:v>
                </c:pt>
                <c:pt idx="369">
                  <c:v>0.17</c:v>
                </c:pt>
                <c:pt idx="370">
                  <c:v>0.17100000000000001</c:v>
                </c:pt>
                <c:pt idx="371">
                  <c:v>0.17199999999999999</c:v>
                </c:pt>
                <c:pt idx="372">
                  <c:v>0.17299999999999999</c:v>
                </c:pt>
                <c:pt idx="373">
                  <c:v>0.17399999999999999</c:v>
                </c:pt>
                <c:pt idx="374">
                  <c:v>0.17499999999999999</c:v>
                </c:pt>
                <c:pt idx="375">
                  <c:v>0.17599999999999999</c:v>
                </c:pt>
                <c:pt idx="376">
                  <c:v>0.17699999999999999</c:v>
                </c:pt>
                <c:pt idx="377">
                  <c:v>0.17799999999999999</c:v>
                </c:pt>
                <c:pt idx="378">
                  <c:v>0.17899999999999999</c:v>
                </c:pt>
                <c:pt idx="379">
                  <c:v>0.18</c:v>
                </c:pt>
                <c:pt idx="380">
                  <c:v>0.18099999999999999</c:v>
                </c:pt>
                <c:pt idx="381">
                  <c:v>0.182</c:v>
                </c:pt>
                <c:pt idx="382">
                  <c:v>0.183</c:v>
                </c:pt>
                <c:pt idx="383">
                  <c:v>0.184</c:v>
                </c:pt>
                <c:pt idx="384">
                  <c:v>0.185</c:v>
                </c:pt>
                <c:pt idx="385">
                  <c:v>0.186</c:v>
                </c:pt>
                <c:pt idx="386">
                  <c:v>0.187</c:v>
                </c:pt>
                <c:pt idx="387">
                  <c:v>0.188</c:v>
                </c:pt>
                <c:pt idx="388">
                  <c:v>0.189</c:v>
                </c:pt>
                <c:pt idx="389">
                  <c:v>0.19</c:v>
                </c:pt>
                <c:pt idx="390">
                  <c:v>0.191</c:v>
                </c:pt>
                <c:pt idx="391">
                  <c:v>0.192</c:v>
                </c:pt>
                <c:pt idx="392">
                  <c:v>0.193</c:v>
                </c:pt>
                <c:pt idx="393">
                  <c:v>0.19400000000000001</c:v>
                </c:pt>
                <c:pt idx="394">
                  <c:v>0.19500000000000001</c:v>
                </c:pt>
                <c:pt idx="395">
                  <c:v>0.19600000000000001</c:v>
                </c:pt>
                <c:pt idx="396">
                  <c:v>0.19700000000000001</c:v>
                </c:pt>
                <c:pt idx="397">
                  <c:v>0.19800000000000001</c:v>
                </c:pt>
                <c:pt idx="398">
                  <c:v>0.19900000000000001</c:v>
                </c:pt>
                <c:pt idx="399">
                  <c:v>0.2</c:v>
                </c:pt>
                <c:pt idx="400">
                  <c:v>0.20100000000000001</c:v>
                </c:pt>
                <c:pt idx="401">
                  <c:v>0.20200000000000001</c:v>
                </c:pt>
                <c:pt idx="402">
                  <c:v>0.20300000000000001</c:v>
                </c:pt>
                <c:pt idx="403">
                  <c:v>0.20399999999999999</c:v>
                </c:pt>
                <c:pt idx="404">
                  <c:v>0.20499999999999999</c:v>
                </c:pt>
                <c:pt idx="405">
                  <c:v>0.20599999999999999</c:v>
                </c:pt>
                <c:pt idx="406">
                  <c:v>0.20699999999999999</c:v>
                </c:pt>
                <c:pt idx="407">
                  <c:v>0.20799999999999999</c:v>
                </c:pt>
                <c:pt idx="408">
                  <c:v>0.20899999999999999</c:v>
                </c:pt>
                <c:pt idx="409">
                  <c:v>0.21</c:v>
                </c:pt>
                <c:pt idx="410">
                  <c:v>0.21099999999999999</c:v>
                </c:pt>
                <c:pt idx="411">
                  <c:v>0.21199999999999999</c:v>
                </c:pt>
                <c:pt idx="412">
                  <c:v>0.21299999999999999</c:v>
                </c:pt>
                <c:pt idx="413">
                  <c:v>0.214</c:v>
                </c:pt>
                <c:pt idx="414">
                  <c:v>0.215</c:v>
                </c:pt>
                <c:pt idx="415">
                  <c:v>0.216</c:v>
                </c:pt>
                <c:pt idx="416">
                  <c:v>0.217</c:v>
                </c:pt>
                <c:pt idx="417">
                  <c:v>0.218</c:v>
                </c:pt>
                <c:pt idx="418">
                  <c:v>0.219</c:v>
                </c:pt>
                <c:pt idx="419">
                  <c:v>0.22</c:v>
                </c:pt>
                <c:pt idx="420">
                  <c:v>0.221</c:v>
                </c:pt>
                <c:pt idx="421">
                  <c:v>0.222</c:v>
                </c:pt>
                <c:pt idx="422">
                  <c:v>0.223</c:v>
                </c:pt>
                <c:pt idx="423">
                  <c:v>0.224</c:v>
                </c:pt>
                <c:pt idx="424">
                  <c:v>0.22500000000000001</c:v>
                </c:pt>
                <c:pt idx="425">
                  <c:v>0.22600000000000001</c:v>
                </c:pt>
                <c:pt idx="426">
                  <c:v>0.22700000000000001</c:v>
                </c:pt>
                <c:pt idx="427">
                  <c:v>0.22800000000000001</c:v>
                </c:pt>
                <c:pt idx="428">
                  <c:v>0.22900000000000001</c:v>
                </c:pt>
                <c:pt idx="429">
                  <c:v>0.23</c:v>
                </c:pt>
                <c:pt idx="430">
                  <c:v>0.23100000000000001</c:v>
                </c:pt>
                <c:pt idx="431">
                  <c:v>0.23200000000000001</c:v>
                </c:pt>
                <c:pt idx="432">
                  <c:v>0.23300000000000001</c:v>
                </c:pt>
                <c:pt idx="433">
                  <c:v>0.23400000000000001</c:v>
                </c:pt>
                <c:pt idx="434">
                  <c:v>0.23499999999999999</c:v>
                </c:pt>
                <c:pt idx="435">
                  <c:v>0.23599999999999999</c:v>
                </c:pt>
                <c:pt idx="436">
                  <c:v>0.23699999999999999</c:v>
                </c:pt>
                <c:pt idx="437">
                  <c:v>0.23799999999999999</c:v>
                </c:pt>
                <c:pt idx="438">
                  <c:v>0.23899999999999999</c:v>
                </c:pt>
                <c:pt idx="439">
                  <c:v>0.24</c:v>
                </c:pt>
                <c:pt idx="440">
                  <c:v>0.24099999999999999</c:v>
                </c:pt>
                <c:pt idx="441">
                  <c:v>0.24199999999999999</c:v>
                </c:pt>
                <c:pt idx="442">
                  <c:v>0.24299999999999999</c:v>
                </c:pt>
                <c:pt idx="443">
                  <c:v>0.24399999999999999</c:v>
                </c:pt>
                <c:pt idx="444">
                  <c:v>0.245</c:v>
                </c:pt>
                <c:pt idx="445">
                  <c:v>0.246</c:v>
                </c:pt>
                <c:pt idx="446">
                  <c:v>0.247</c:v>
                </c:pt>
                <c:pt idx="447">
                  <c:v>0.248</c:v>
                </c:pt>
                <c:pt idx="448">
                  <c:v>0.249</c:v>
                </c:pt>
                <c:pt idx="449">
                  <c:v>0.25</c:v>
                </c:pt>
                <c:pt idx="450">
                  <c:v>0.251</c:v>
                </c:pt>
                <c:pt idx="451">
                  <c:v>0.252</c:v>
                </c:pt>
                <c:pt idx="452">
                  <c:v>0.253</c:v>
                </c:pt>
                <c:pt idx="453">
                  <c:v>0.254</c:v>
                </c:pt>
                <c:pt idx="454">
                  <c:v>0.255</c:v>
                </c:pt>
                <c:pt idx="455">
                  <c:v>0.25600000000000001</c:v>
                </c:pt>
                <c:pt idx="456">
                  <c:v>0.25700000000000001</c:v>
                </c:pt>
                <c:pt idx="457">
                  <c:v>0.25800000000000001</c:v>
                </c:pt>
                <c:pt idx="458">
                  <c:v>0.25900000000000001</c:v>
                </c:pt>
                <c:pt idx="459">
                  <c:v>0.26</c:v>
                </c:pt>
                <c:pt idx="460">
                  <c:v>0.26100000000000001</c:v>
                </c:pt>
                <c:pt idx="461">
                  <c:v>0.26200000000000001</c:v>
                </c:pt>
                <c:pt idx="462">
                  <c:v>0.26300000000000001</c:v>
                </c:pt>
                <c:pt idx="463">
                  <c:v>0.26400000000000001</c:v>
                </c:pt>
                <c:pt idx="464">
                  <c:v>0.26500000000000001</c:v>
                </c:pt>
                <c:pt idx="465">
                  <c:v>0.26600000000000001</c:v>
                </c:pt>
                <c:pt idx="466">
                  <c:v>0.26700000000000002</c:v>
                </c:pt>
                <c:pt idx="467">
                  <c:v>0.26800000000000002</c:v>
                </c:pt>
                <c:pt idx="468">
                  <c:v>0.26900000000000002</c:v>
                </c:pt>
                <c:pt idx="469">
                  <c:v>0.27</c:v>
                </c:pt>
                <c:pt idx="470">
                  <c:v>0.27100000000000002</c:v>
                </c:pt>
                <c:pt idx="471">
                  <c:v>0.27200000000000002</c:v>
                </c:pt>
                <c:pt idx="472">
                  <c:v>0.27300000000000002</c:v>
                </c:pt>
                <c:pt idx="473">
                  <c:v>0.27400000000000002</c:v>
                </c:pt>
                <c:pt idx="474">
                  <c:v>0.27500000000000002</c:v>
                </c:pt>
                <c:pt idx="475">
                  <c:v>0.27600000000000002</c:v>
                </c:pt>
                <c:pt idx="476">
                  <c:v>0.27700000000000002</c:v>
                </c:pt>
                <c:pt idx="477">
                  <c:v>0.27800000000000002</c:v>
                </c:pt>
                <c:pt idx="478">
                  <c:v>0.27900000000000003</c:v>
                </c:pt>
                <c:pt idx="479">
                  <c:v>0.28000000000000003</c:v>
                </c:pt>
                <c:pt idx="480">
                  <c:v>0.28100000000000003</c:v>
                </c:pt>
                <c:pt idx="481">
                  <c:v>0.28199999999999997</c:v>
                </c:pt>
                <c:pt idx="482">
                  <c:v>0.28299999999999997</c:v>
                </c:pt>
                <c:pt idx="483">
                  <c:v>0.28399999999999997</c:v>
                </c:pt>
                <c:pt idx="484">
                  <c:v>0.28499999999999998</c:v>
                </c:pt>
                <c:pt idx="485">
                  <c:v>0.28599999999999998</c:v>
                </c:pt>
                <c:pt idx="486">
                  <c:v>0.28699999999999998</c:v>
                </c:pt>
                <c:pt idx="487">
                  <c:v>0.28799999999999998</c:v>
                </c:pt>
                <c:pt idx="488">
                  <c:v>0.28899999999999998</c:v>
                </c:pt>
                <c:pt idx="489">
                  <c:v>0.28999999999999998</c:v>
                </c:pt>
                <c:pt idx="490">
                  <c:v>0.29099999999999998</c:v>
                </c:pt>
                <c:pt idx="491">
                  <c:v>0.29199999999999998</c:v>
                </c:pt>
                <c:pt idx="492">
                  <c:v>0.29299999999999998</c:v>
                </c:pt>
                <c:pt idx="493">
                  <c:v>0.29399999999999998</c:v>
                </c:pt>
                <c:pt idx="494">
                  <c:v>0.29499999999999998</c:v>
                </c:pt>
                <c:pt idx="495">
                  <c:v>0.29599999999999999</c:v>
                </c:pt>
                <c:pt idx="496">
                  <c:v>0.29699999999999999</c:v>
                </c:pt>
                <c:pt idx="497">
                  <c:v>0.29799999999999999</c:v>
                </c:pt>
                <c:pt idx="498">
                  <c:v>0.29899999999999999</c:v>
                </c:pt>
                <c:pt idx="499">
                  <c:v>0.3</c:v>
                </c:pt>
                <c:pt idx="500">
                  <c:v>0.30099999999999999</c:v>
                </c:pt>
                <c:pt idx="501">
                  <c:v>0.30199999999999999</c:v>
                </c:pt>
                <c:pt idx="502">
                  <c:v>0.30299999999999999</c:v>
                </c:pt>
                <c:pt idx="503">
                  <c:v>0.30399999999999999</c:v>
                </c:pt>
                <c:pt idx="504">
                  <c:v>0.30499999999999999</c:v>
                </c:pt>
                <c:pt idx="505">
                  <c:v>0.30599999999999999</c:v>
                </c:pt>
                <c:pt idx="506">
                  <c:v>0.307</c:v>
                </c:pt>
                <c:pt idx="507">
                  <c:v>0.308</c:v>
                </c:pt>
                <c:pt idx="508">
                  <c:v>0.309</c:v>
                </c:pt>
                <c:pt idx="509">
                  <c:v>0.31</c:v>
                </c:pt>
                <c:pt idx="510">
                  <c:v>0.311</c:v>
                </c:pt>
                <c:pt idx="511">
                  <c:v>0.312</c:v>
                </c:pt>
                <c:pt idx="512">
                  <c:v>0.313</c:v>
                </c:pt>
                <c:pt idx="513">
                  <c:v>0.314</c:v>
                </c:pt>
                <c:pt idx="514">
                  <c:v>0.315</c:v>
                </c:pt>
                <c:pt idx="515">
                  <c:v>0.316</c:v>
                </c:pt>
                <c:pt idx="516">
                  <c:v>0.317</c:v>
                </c:pt>
                <c:pt idx="517">
                  <c:v>0.318</c:v>
                </c:pt>
                <c:pt idx="518">
                  <c:v>0.31900000000000001</c:v>
                </c:pt>
                <c:pt idx="519">
                  <c:v>0.32</c:v>
                </c:pt>
                <c:pt idx="520">
                  <c:v>0.32100000000000001</c:v>
                </c:pt>
                <c:pt idx="521">
                  <c:v>0.32200000000000001</c:v>
                </c:pt>
                <c:pt idx="522">
                  <c:v>0.32300000000000001</c:v>
                </c:pt>
                <c:pt idx="523">
                  <c:v>0.32400000000000001</c:v>
                </c:pt>
                <c:pt idx="524">
                  <c:v>0.32500000000000001</c:v>
                </c:pt>
                <c:pt idx="525">
                  <c:v>0.32600000000000001</c:v>
                </c:pt>
                <c:pt idx="526">
                  <c:v>0.32700000000000001</c:v>
                </c:pt>
                <c:pt idx="527">
                  <c:v>0.32800000000000001</c:v>
                </c:pt>
                <c:pt idx="528">
                  <c:v>0.32900000000000001</c:v>
                </c:pt>
                <c:pt idx="529">
                  <c:v>0.33</c:v>
                </c:pt>
                <c:pt idx="530">
                  <c:v>0.33100000000000002</c:v>
                </c:pt>
                <c:pt idx="531">
                  <c:v>0.33200000000000002</c:v>
                </c:pt>
                <c:pt idx="532">
                  <c:v>0.33300000000000002</c:v>
                </c:pt>
                <c:pt idx="533">
                  <c:v>0.33400000000000002</c:v>
                </c:pt>
                <c:pt idx="534">
                  <c:v>0.33500000000000002</c:v>
                </c:pt>
                <c:pt idx="535">
                  <c:v>0.33600000000000002</c:v>
                </c:pt>
                <c:pt idx="536">
                  <c:v>0.33700000000000002</c:v>
                </c:pt>
                <c:pt idx="537">
                  <c:v>0.33800000000000002</c:v>
                </c:pt>
                <c:pt idx="538">
                  <c:v>0.33900000000000002</c:v>
                </c:pt>
                <c:pt idx="539">
                  <c:v>0.34</c:v>
                </c:pt>
                <c:pt idx="540">
                  <c:v>0.34100000000000003</c:v>
                </c:pt>
                <c:pt idx="541">
                  <c:v>0.34200000000000003</c:v>
                </c:pt>
                <c:pt idx="542">
                  <c:v>0.34300000000000003</c:v>
                </c:pt>
                <c:pt idx="543">
                  <c:v>0.34399999999999997</c:v>
                </c:pt>
                <c:pt idx="544">
                  <c:v>0.34499999999999997</c:v>
                </c:pt>
                <c:pt idx="545">
                  <c:v>0.34599999999999997</c:v>
                </c:pt>
                <c:pt idx="546">
                  <c:v>0.34699999999999998</c:v>
                </c:pt>
                <c:pt idx="547">
                  <c:v>0.34799999999999998</c:v>
                </c:pt>
                <c:pt idx="548">
                  <c:v>0.34899999999999998</c:v>
                </c:pt>
                <c:pt idx="549">
                  <c:v>0.35</c:v>
                </c:pt>
                <c:pt idx="550">
                  <c:v>0.35099999999999998</c:v>
                </c:pt>
                <c:pt idx="551">
                  <c:v>0.35199999999999998</c:v>
                </c:pt>
                <c:pt idx="552">
                  <c:v>0.35299999999999998</c:v>
                </c:pt>
                <c:pt idx="553">
                  <c:v>0.35399999999999998</c:v>
                </c:pt>
                <c:pt idx="554">
                  <c:v>0.35499999999999998</c:v>
                </c:pt>
                <c:pt idx="555">
                  <c:v>0.35599999999999998</c:v>
                </c:pt>
                <c:pt idx="556">
                  <c:v>0.35699999999999998</c:v>
                </c:pt>
                <c:pt idx="557">
                  <c:v>0.35799999999999998</c:v>
                </c:pt>
                <c:pt idx="558">
                  <c:v>0.35899999999999999</c:v>
                </c:pt>
                <c:pt idx="559">
                  <c:v>0.36</c:v>
                </c:pt>
                <c:pt idx="560">
                  <c:v>0.36099999999999999</c:v>
                </c:pt>
                <c:pt idx="561">
                  <c:v>0.36199999999999999</c:v>
                </c:pt>
                <c:pt idx="562">
                  <c:v>0.36299999999999999</c:v>
                </c:pt>
                <c:pt idx="563">
                  <c:v>0.36399999999999999</c:v>
                </c:pt>
                <c:pt idx="564">
                  <c:v>0.36499999999999999</c:v>
                </c:pt>
                <c:pt idx="565">
                  <c:v>0.36599999999999999</c:v>
                </c:pt>
                <c:pt idx="566">
                  <c:v>0.36699999999999999</c:v>
                </c:pt>
                <c:pt idx="567">
                  <c:v>0.36799999999999999</c:v>
                </c:pt>
                <c:pt idx="568">
                  <c:v>0.36899999999999999</c:v>
                </c:pt>
                <c:pt idx="569">
                  <c:v>0.37</c:v>
                </c:pt>
                <c:pt idx="570">
                  <c:v>0.371</c:v>
                </c:pt>
                <c:pt idx="571">
                  <c:v>0.372</c:v>
                </c:pt>
                <c:pt idx="572">
                  <c:v>0.373</c:v>
                </c:pt>
                <c:pt idx="573">
                  <c:v>0.374</c:v>
                </c:pt>
                <c:pt idx="574">
                  <c:v>0.375</c:v>
                </c:pt>
                <c:pt idx="575">
                  <c:v>0.376</c:v>
                </c:pt>
                <c:pt idx="576">
                  <c:v>0.377</c:v>
                </c:pt>
                <c:pt idx="577">
                  <c:v>0.378</c:v>
                </c:pt>
                <c:pt idx="578">
                  <c:v>0.379</c:v>
                </c:pt>
                <c:pt idx="579">
                  <c:v>0.38</c:v>
                </c:pt>
                <c:pt idx="580">
                  <c:v>0.38100000000000001</c:v>
                </c:pt>
                <c:pt idx="581">
                  <c:v>0.38200000000000001</c:v>
                </c:pt>
                <c:pt idx="582">
                  <c:v>0.38300000000000001</c:v>
                </c:pt>
                <c:pt idx="583">
                  <c:v>0.38400000000000001</c:v>
                </c:pt>
                <c:pt idx="584">
                  <c:v>0.38500000000000001</c:v>
                </c:pt>
                <c:pt idx="585">
                  <c:v>0.38600000000000001</c:v>
                </c:pt>
                <c:pt idx="586">
                  <c:v>0.38700000000000001</c:v>
                </c:pt>
                <c:pt idx="587">
                  <c:v>0.38800000000000001</c:v>
                </c:pt>
                <c:pt idx="588">
                  <c:v>0.38900000000000001</c:v>
                </c:pt>
                <c:pt idx="589">
                  <c:v>0.39</c:v>
                </c:pt>
                <c:pt idx="590">
                  <c:v>0.39100000000000001</c:v>
                </c:pt>
                <c:pt idx="591">
                  <c:v>0.39200000000000002</c:v>
                </c:pt>
                <c:pt idx="592">
                  <c:v>0.39300000000000002</c:v>
                </c:pt>
                <c:pt idx="593">
                  <c:v>0.39400000000000002</c:v>
                </c:pt>
                <c:pt idx="594">
                  <c:v>0.39500000000000002</c:v>
                </c:pt>
                <c:pt idx="595">
                  <c:v>0.39600000000000002</c:v>
                </c:pt>
                <c:pt idx="596">
                  <c:v>0.39700000000000002</c:v>
                </c:pt>
                <c:pt idx="597">
                  <c:v>0.39800000000000002</c:v>
                </c:pt>
                <c:pt idx="598">
                  <c:v>0.39900000000000002</c:v>
                </c:pt>
                <c:pt idx="599">
                  <c:v>0.4</c:v>
                </c:pt>
                <c:pt idx="600">
                  <c:v>0.40100000000000002</c:v>
                </c:pt>
                <c:pt idx="601">
                  <c:v>0.40200000000000002</c:v>
                </c:pt>
                <c:pt idx="602">
                  <c:v>0.40300000000000002</c:v>
                </c:pt>
                <c:pt idx="603">
                  <c:v>0.40400000000000003</c:v>
                </c:pt>
                <c:pt idx="604">
                  <c:v>0.40500000000000003</c:v>
                </c:pt>
                <c:pt idx="605">
                  <c:v>0.40600000000000003</c:v>
                </c:pt>
                <c:pt idx="606">
                  <c:v>0.40699999999999997</c:v>
                </c:pt>
                <c:pt idx="607">
                  <c:v>0.40799999999999997</c:v>
                </c:pt>
                <c:pt idx="608">
                  <c:v>0.40899999999999997</c:v>
                </c:pt>
                <c:pt idx="609">
                  <c:v>0.41</c:v>
                </c:pt>
                <c:pt idx="610">
                  <c:v>0.41099999999999998</c:v>
                </c:pt>
                <c:pt idx="611">
                  <c:v>0.41199999999999998</c:v>
                </c:pt>
                <c:pt idx="612">
                  <c:v>0.41299999999999998</c:v>
                </c:pt>
                <c:pt idx="613">
                  <c:v>0.41399999999999998</c:v>
                </c:pt>
                <c:pt idx="614">
                  <c:v>0.41499999999999998</c:v>
                </c:pt>
                <c:pt idx="615">
                  <c:v>0.41599999999999998</c:v>
                </c:pt>
                <c:pt idx="616">
                  <c:v>0.41699999999999998</c:v>
                </c:pt>
                <c:pt idx="617">
                  <c:v>0.41799999999999998</c:v>
                </c:pt>
                <c:pt idx="618">
                  <c:v>0.41899999999999998</c:v>
                </c:pt>
                <c:pt idx="619">
                  <c:v>0.42</c:v>
                </c:pt>
                <c:pt idx="620">
                  <c:v>0.42099999999999999</c:v>
                </c:pt>
                <c:pt idx="621">
                  <c:v>0.42199999999999999</c:v>
                </c:pt>
                <c:pt idx="622">
                  <c:v>0.42299999999999999</c:v>
                </c:pt>
                <c:pt idx="623">
                  <c:v>0.42399999999999999</c:v>
                </c:pt>
                <c:pt idx="624">
                  <c:v>0.42499999999999999</c:v>
                </c:pt>
                <c:pt idx="625">
                  <c:v>0.42599999999999999</c:v>
                </c:pt>
                <c:pt idx="626">
                  <c:v>0.42699999999999999</c:v>
                </c:pt>
                <c:pt idx="627">
                  <c:v>0.42799999999999999</c:v>
                </c:pt>
                <c:pt idx="628">
                  <c:v>0.42899999999999999</c:v>
                </c:pt>
                <c:pt idx="629">
                  <c:v>0.43</c:v>
                </c:pt>
                <c:pt idx="630">
                  <c:v>0.43099999999999999</c:v>
                </c:pt>
                <c:pt idx="631">
                  <c:v>0.432</c:v>
                </c:pt>
                <c:pt idx="632">
                  <c:v>0.433</c:v>
                </c:pt>
                <c:pt idx="633">
                  <c:v>0.434</c:v>
                </c:pt>
                <c:pt idx="634">
                  <c:v>0.435</c:v>
                </c:pt>
                <c:pt idx="635">
                  <c:v>0.436</c:v>
                </c:pt>
                <c:pt idx="636">
                  <c:v>0.437</c:v>
                </c:pt>
                <c:pt idx="637">
                  <c:v>0.438</c:v>
                </c:pt>
                <c:pt idx="638">
                  <c:v>0.439</c:v>
                </c:pt>
                <c:pt idx="639">
                  <c:v>0.44</c:v>
                </c:pt>
                <c:pt idx="640">
                  <c:v>0.441</c:v>
                </c:pt>
                <c:pt idx="641">
                  <c:v>0.442</c:v>
                </c:pt>
                <c:pt idx="642">
                  <c:v>0.443</c:v>
                </c:pt>
                <c:pt idx="643">
                  <c:v>0.44400000000000001</c:v>
                </c:pt>
                <c:pt idx="644">
                  <c:v>0.44500000000000001</c:v>
                </c:pt>
                <c:pt idx="645">
                  <c:v>0.44600000000000001</c:v>
                </c:pt>
                <c:pt idx="646">
                  <c:v>0.44700000000000001</c:v>
                </c:pt>
                <c:pt idx="647">
                  <c:v>0.44800000000000001</c:v>
                </c:pt>
                <c:pt idx="648">
                  <c:v>0.44900000000000001</c:v>
                </c:pt>
                <c:pt idx="649">
                  <c:v>0.45</c:v>
                </c:pt>
                <c:pt idx="650">
                  <c:v>0.45100000000000001</c:v>
                </c:pt>
                <c:pt idx="651">
                  <c:v>0.45200000000000001</c:v>
                </c:pt>
                <c:pt idx="652">
                  <c:v>0.45300000000000001</c:v>
                </c:pt>
                <c:pt idx="653">
                  <c:v>0.45400000000000001</c:v>
                </c:pt>
                <c:pt idx="654">
                  <c:v>0.45500000000000002</c:v>
                </c:pt>
                <c:pt idx="655">
                  <c:v>0.45600000000000002</c:v>
                </c:pt>
                <c:pt idx="656">
                  <c:v>0.45700000000000002</c:v>
                </c:pt>
                <c:pt idx="657">
                  <c:v>0.45800000000000002</c:v>
                </c:pt>
                <c:pt idx="658">
                  <c:v>0.45900000000000002</c:v>
                </c:pt>
                <c:pt idx="659">
                  <c:v>0.46</c:v>
                </c:pt>
                <c:pt idx="660">
                  <c:v>0.46100000000000002</c:v>
                </c:pt>
                <c:pt idx="661">
                  <c:v>0.46200000000000002</c:v>
                </c:pt>
                <c:pt idx="662">
                  <c:v>0.46300000000000002</c:v>
                </c:pt>
                <c:pt idx="663">
                  <c:v>0.46400000000000002</c:v>
                </c:pt>
                <c:pt idx="664">
                  <c:v>0.46500000000000002</c:v>
                </c:pt>
                <c:pt idx="665">
                  <c:v>0.46600000000000003</c:v>
                </c:pt>
                <c:pt idx="666">
                  <c:v>0.46700000000000003</c:v>
                </c:pt>
                <c:pt idx="667">
                  <c:v>0.46800000000000003</c:v>
                </c:pt>
                <c:pt idx="668">
                  <c:v>0.46899999999999997</c:v>
                </c:pt>
                <c:pt idx="669">
                  <c:v>0.47</c:v>
                </c:pt>
                <c:pt idx="670">
                  <c:v>0.47099999999999997</c:v>
                </c:pt>
                <c:pt idx="671">
                  <c:v>0.47199999999999998</c:v>
                </c:pt>
                <c:pt idx="672">
                  <c:v>0.47299999999999998</c:v>
                </c:pt>
                <c:pt idx="673">
                  <c:v>0.47399999999999998</c:v>
                </c:pt>
                <c:pt idx="674">
                  <c:v>0.47499999999999998</c:v>
                </c:pt>
                <c:pt idx="675">
                  <c:v>0.47599999999999998</c:v>
                </c:pt>
                <c:pt idx="676">
                  <c:v>0.47699999999999998</c:v>
                </c:pt>
                <c:pt idx="677">
                  <c:v>0.47799999999999998</c:v>
                </c:pt>
                <c:pt idx="678">
                  <c:v>0.47899999999999998</c:v>
                </c:pt>
                <c:pt idx="679">
                  <c:v>0.48</c:v>
                </c:pt>
                <c:pt idx="680">
                  <c:v>0.48099999999999998</c:v>
                </c:pt>
                <c:pt idx="681">
                  <c:v>0.48199999999999998</c:v>
                </c:pt>
                <c:pt idx="682">
                  <c:v>0.48299999999999998</c:v>
                </c:pt>
                <c:pt idx="683">
                  <c:v>0.48399999999999999</c:v>
                </c:pt>
                <c:pt idx="684">
                  <c:v>0.48499999999999999</c:v>
                </c:pt>
                <c:pt idx="685">
                  <c:v>0.48599999999999999</c:v>
                </c:pt>
                <c:pt idx="686">
                  <c:v>0.48699999999999999</c:v>
                </c:pt>
                <c:pt idx="687">
                  <c:v>0.48799999999999999</c:v>
                </c:pt>
                <c:pt idx="688">
                  <c:v>0.48899999999999999</c:v>
                </c:pt>
                <c:pt idx="689">
                  <c:v>0.49</c:v>
                </c:pt>
                <c:pt idx="690">
                  <c:v>0.49099999999999999</c:v>
                </c:pt>
                <c:pt idx="691">
                  <c:v>0.49199999999999999</c:v>
                </c:pt>
                <c:pt idx="692">
                  <c:v>0.49299999999999999</c:v>
                </c:pt>
                <c:pt idx="693">
                  <c:v>0.49399999999999999</c:v>
                </c:pt>
                <c:pt idx="694">
                  <c:v>0.495</c:v>
                </c:pt>
                <c:pt idx="695">
                  <c:v>0.496</c:v>
                </c:pt>
                <c:pt idx="696">
                  <c:v>0.497</c:v>
                </c:pt>
                <c:pt idx="697">
                  <c:v>0.498</c:v>
                </c:pt>
                <c:pt idx="698">
                  <c:v>0.499</c:v>
                </c:pt>
                <c:pt idx="699">
                  <c:v>0.5</c:v>
                </c:pt>
                <c:pt idx="700">
                  <c:v>0.499</c:v>
                </c:pt>
                <c:pt idx="701">
                  <c:v>0.498</c:v>
                </c:pt>
                <c:pt idx="702">
                  <c:v>0.497</c:v>
                </c:pt>
                <c:pt idx="703">
                  <c:v>0.496</c:v>
                </c:pt>
                <c:pt idx="704">
                  <c:v>0.495</c:v>
                </c:pt>
                <c:pt idx="705">
                  <c:v>0.49399999999999999</c:v>
                </c:pt>
                <c:pt idx="706">
                  <c:v>0.49299999999999999</c:v>
                </c:pt>
                <c:pt idx="707">
                  <c:v>0.49199999999999999</c:v>
                </c:pt>
                <c:pt idx="708">
                  <c:v>0.49099999999999999</c:v>
                </c:pt>
                <c:pt idx="709">
                  <c:v>0.49</c:v>
                </c:pt>
                <c:pt idx="710">
                  <c:v>0.48899999999999999</c:v>
                </c:pt>
                <c:pt idx="711">
                  <c:v>0.48799999999999999</c:v>
                </c:pt>
                <c:pt idx="712">
                  <c:v>0.48699999999999999</c:v>
                </c:pt>
                <c:pt idx="713">
                  <c:v>0.48599999999999999</c:v>
                </c:pt>
                <c:pt idx="714">
                  <c:v>0.48499999999999999</c:v>
                </c:pt>
                <c:pt idx="715">
                  <c:v>0.48399999999999999</c:v>
                </c:pt>
                <c:pt idx="716">
                  <c:v>0.48299999999999998</c:v>
                </c:pt>
                <c:pt idx="717">
                  <c:v>0.48199999999999998</c:v>
                </c:pt>
                <c:pt idx="718">
                  <c:v>0.48099999999999998</c:v>
                </c:pt>
                <c:pt idx="719">
                  <c:v>0.48</c:v>
                </c:pt>
                <c:pt idx="720">
                  <c:v>0.47899999999999998</c:v>
                </c:pt>
                <c:pt idx="721">
                  <c:v>0.47799999999999998</c:v>
                </c:pt>
                <c:pt idx="722">
                  <c:v>0.47699999999999998</c:v>
                </c:pt>
                <c:pt idx="723">
                  <c:v>0.47599999999999998</c:v>
                </c:pt>
                <c:pt idx="724">
                  <c:v>0.47499999999999998</c:v>
                </c:pt>
                <c:pt idx="725">
                  <c:v>0.47399999999999998</c:v>
                </c:pt>
                <c:pt idx="726">
                  <c:v>0.47299999999999998</c:v>
                </c:pt>
                <c:pt idx="727">
                  <c:v>0.47199999999999998</c:v>
                </c:pt>
                <c:pt idx="728">
                  <c:v>0.47099999999999997</c:v>
                </c:pt>
                <c:pt idx="729">
                  <c:v>0.47</c:v>
                </c:pt>
                <c:pt idx="730">
                  <c:v>0.46899999999999997</c:v>
                </c:pt>
                <c:pt idx="731">
                  <c:v>0.46800000000000003</c:v>
                </c:pt>
                <c:pt idx="732">
                  <c:v>0.46700000000000003</c:v>
                </c:pt>
                <c:pt idx="733">
                  <c:v>0.46600000000000003</c:v>
                </c:pt>
                <c:pt idx="734">
                  <c:v>0.46500000000000002</c:v>
                </c:pt>
                <c:pt idx="735">
                  <c:v>0.46400000000000002</c:v>
                </c:pt>
                <c:pt idx="736">
                  <c:v>0.46300000000000002</c:v>
                </c:pt>
                <c:pt idx="737">
                  <c:v>0.46200000000000002</c:v>
                </c:pt>
                <c:pt idx="738">
                  <c:v>0.46100000000000002</c:v>
                </c:pt>
                <c:pt idx="739">
                  <c:v>0.46</c:v>
                </c:pt>
                <c:pt idx="740">
                  <c:v>0.45900000000000002</c:v>
                </c:pt>
                <c:pt idx="741">
                  <c:v>0.45800000000000002</c:v>
                </c:pt>
                <c:pt idx="742">
                  <c:v>0.45700000000000002</c:v>
                </c:pt>
                <c:pt idx="743">
                  <c:v>0.45600000000000002</c:v>
                </c:pt>
                <c:pt idx="744">
                  <c:v>0.45500000000000002</c:v>
                </c:pt>
                <c:pt idx="745">
                  <c:v>0.45400000000000001</c:v>
                </c:pt>
                <c:pt idx="746">
                  <c:v>0.45300000000000001</c:v>
                </c:pt>
                <c:pt idx="747">
                  <c:v>0.45200000000000001</c:v>
                </c:pt>
                <c:pt idx="748">
                  <c:v>0.45100000000000001</c:v>
                </c:pt>
                <c:pt idx="749">
                  <c:v>0.45</c:v>
                </c:pt>
                <c:pt idx="750">
                  <c:v>0.44900000000000001</c:v>
                </c:pt>
                <c:pt idx="751">
                  <c:v>0.44800000000000001</c:v>
                </c:pt>
                <c:pt idx="752">
                  <c:v>0.44700000000000001</c:v>
                </c:pt>
                <c:pt idx="753">
                  <c:v>0.44600000000000001</c:v>
                </c:pt>
                <c:pt idx="754">
                  <c:v>0.44500000000000001</c:v>
                </c:pt>
                <c:pt idx="755">
                  <c:v>0.44400000000000001</c:v>
                </c:pt>
                <c:pt idx="756">
                  <c:v>0.443</c:v>
                </c:pt>
                <c:pt idx="757">
                  <c:v>0.442</c:v>
                </c:pt>
                <c:pt idx="758">
                  <c:v>0.441</c:v>
                </c:pt>
                <c:pt idx="759">
                  <c:v>0.44</c:v>
                </c:pt>
                <c:pt idx="760">
                  <c:v>0.439</c:v>
                </c:pt>
                <c:pt idx="761">
                  <c:v>0.438</c:v>
                </c:pt>
                <c:pt idx="762">
                  <c:v>0.437</c:v>
                </c:pt>
                <c:pt idx="763">
                  <c:v>0.436</c:v>
                </c:pt>
                <c:pt idx="764">
                  <c:v>0.435</c:v>
                </c:pt>
                <c:pt idx="765">
                  <c:v>0.434</c:v>
                </c:pt>
                <c:pt idx="766">
                  <c:v>0.433</c:v>
                </c:pt>
                <c:pt idx="767">
                  <c:v>0.432</c:v>
                </c:pt>
                <c:pt idx="768">
                  <c:v>0.43099999999999999</c:v>
                </c:pt>
                <c:pt idx="769">
                  <c:v>0.43</c:v>
                </c:pt>
                <c:pt idx="770">
                  <c:v>0.42899999999999999</c:v>
                </c:pt>
                <c:pt idx="771">
                  <c:v>0.42799999999999999</c:v>
                </c:pt>
                <c:pt idx="772">
                  <c:v>0.42699999999999999</c:v>
                </c:pt>
                <c:pt idx="773">
                  <c:v>0.42599999999999999</c:v>
                </c:pt>
                <c:pt idx="774">
                  <c:v>0.42499999999999999</c:v>
                </c:pt>
                <c:pt idx="775">
                  <c:v>0.42399999999999999</c:v>
                </c:pt>
                <c:pt idx="776">
                  <c:v>0.42299999999999999</c:v>
                </c:pt>
                <c:pt idx="777">
                  <c:v>0.42199999999999999</c:v>
                </c:pt>
                <c:pt idx="778">
                  <c:v>0.42099999999999999</c:v>
                </c:pt>
                <c:pt idx="779">
                  <c:v>0.42</c:v>
                </c:pt>
                <c:pt idx="780">
                  <c:v>0.41899999999999998</c:v>
                </c:pt>
                <c:pt idx="781">
                  <c:v>0.41799999999999998</c:v>
                </c:pt>
                <c:pt idx="782">
                  <c:v>0.41699999999999998</c:v>
                </c:pt>
                <c:pt idx="783">
                  <c:v>0.41599999999999998</c:v>
                </c:pt>
                <c:pt idx="784">
                  <c:v>0.41499999999999998</c:v>
                </c:pt>
                <c:pt idx="785">
                  <c:v>0.41399999999999998</c:v>
                </c:pt>
                <c:pt idx="786">
                  <c:v>0.41299999999999998</c:v>
                </c:pt>
                <c:pt idx="787">
                  <c:v>0.41199999999999998</c:v>
                </c:pt>
                <c:pt idx="788">
                  <c:v>0.41099999999999998</c:v>
                </c:pt>
                <c:pt idx="789">
                  <c:v>0.41</c:v>
                </c:pt>
                <c:pt idx="790">
                  <c:v>0.40899999999999997</c:v>
                </c:pt>
                <c:pt idx="791">
                  <c:v>0.40799999999999997</c:v>
                </c:pt>
                <c:pt idx="792">
                  <c:v>0.40699999999999997</c:v>
                </c:pt>
                <c:pt idx="793">
                  <c:v>0.40600000000000003</c:v>
                </c:pt>
                <c:pt idx="794">
                  <c:v>0.40500000000000003</c:v>
                </c:pt>
                <c:pt idx="795">
                  <c:v>0.40400000000000003</c:v>
                </c:pt>
                <c:pt idx="796">
                  <c:v>0.40300000000000002</c:v>
                </c:pt>
                <c:pt idx="797">
                  <c:v>0.40200000000000002</c:v>
                </c:pt>
                <c:pt idx="798">
                  <c:v>0.40100000000000002</c:v>
                </c:pt>
                <c:pt idx="799">
                  <c:v>0.4</c:v>
                </c:pt>
                <c:pt idx="800">
                  <c:v>0.39900000000000002</c:v>
                </c:pt>
                <c:pt idx="801">
                  <c:v>0.39800000000000002</c:v>
                </c:pt>
                <c:pt idx="802">
                  <c:v>0.39700000000000002</c:v>
                </c:pt>
                <c:pt idx="803">
                  <c:v>0.39600000000000002</c:v>
                </c:pt>
                <c:pt idx="804">
                  <c:v>0.39500000000000002</c:v>
                </c:pt>
                <c:pt idx="805">
                  <c:v>0.39400000000000002</c:v>
                </c:pt>
                <c:pt idx="806">
                  <c:v>0.39300000000000002</c:v>
                </c:pt>
                <c:pt idx="807">
                  <c:v>0.39200000000000002</c:v>
                </c:pt>
                <c:pt idx="808">
                  <c:v>0.39100000000000001</c:v>
                </c:pt>
                <c:pt idx="809">
                  <c:v>0.39</c:v>
                </c:pt>
                <c:pt idx="810">
                  <c:v>0.38900000000000001</c:v>
                </c:pt>
                <c:pt idx="811">
                  <c:v>0.38800000000000001</c:v>
                </c:pt>
                <c:pt idx="812">
                  <c:v>0.38700000000000001</c:v>
                </c:pt>
                <c:pt idx="813">
                  <c:v>0.38600000000000001</c:v>
                </c:pt>
                <c:pt idx="814">
                  <c:v>0.38500000000000001</c:v>
                </c:pt>
                <c:pt idx="815">
                  <c:v>0.38400000000000001</c:v>
                </c:pt>
                <c:pt idx="816">
                  <c:v>0.38300000000000001</c:v>
                </c:pt>
                <c:pt idx="817">
                  <c:v>0.38200000000000001</c:v>
                </c:pt>
                <c:pt idx="818">
                  <c:v>0.38100000000000001</c:v>
                </c:pt>
                <c:pt idx="819">
                  <c:v>0.38</c:v>
                </c:pt>
                <c:pt idx="820">
                  <c:v>0.379</c:v>
                </c:pt>
                <c:pt idx="821">
                  <c:v>0.378</c:v>
                </c:pt>
                <c:pt idx="822">
                  <c:v>0.377</c:v>
                </c:pt>
                <c:pt idx="823">
                  <c:v>0.376</c:v>
                </c:pt>
                <c:pt idx="824">
                  <c:v>0.375</c:v>
                </c:pt>
                <c:pt idx="825">
                  <c:v>0.374</c:v>
                </c:pt>
                <c:pt idx="826">
                  <c:v>0.373</c:v>
                </c:pt>
                <c:pt idx="827">
                  <c:v>0.372</c:v>
                </c:pt>
                <c:pt idx="828">
                  <c:v>0.371</c:v>
                </c:pt>
                <c:pt idx="829">
                  <c:v>0.37</c:v>
                </c:pt>
                <c:pt idx="830">
                  <c:v>0.36899999999999999</c:v>
                </c:pt>
                <c:pt idx="831">
                  <c:v>0.36799999999999999</c:v>
                </c:pt>
                <c:pt idx="832">
                  <c:v>0.36699999999999999</c:v>
                </c:pt>
                <c:pt idx="833">
                  <c:v>0.36599999999999999</c:v>
                </c:pt>
                <c:pt idx="834">
                  <c:v>0.36499999999999999</c:v>
                </c:pt>
                <c:pt idx="835">
                  <c:v>0.36399999999999999</c:v>
                </c:pt>
                <c:pt idx="836">
                  <c:v>0.36299999999999999</c:v>
                </c:pt>
                <c:pt idx="837">
                  <c:v>0.36199999999999999</c:v>
                </c:pt>
                <c:pt idx="838">
                  <c:v>0.36099999999999999</c:v>
                </c:pt>
                <c:pt idx="839">
                  <c:v>0.36</c:v>
                </c:pt>
                <c:pt idx="840">
                  <c:v>0.35899999999999999</c:v>
                </c:pt>
                <c:pt idx="841">
                  <c:v>0.35799999999999998</c:v>
                </c:pt>
                <c:pt idx="842">
                  <c:v>0.35699999999999998</c:v>
                </c:pt>
                <c:pt idx="843">
                  <c:v>0.35599999999999998</c:v>
                </c:pt>
                <c:pt idx="844">
                  <c:v>0.35499999999999998</c:v>
                </c:pt>
                <c:pt idx="845">
                  <c:v>0.35399999999999998</c:v>
                </c:pt>
                <c:pt idx="846">
                  <c:v>0.35299999999999998</c:v>
                </c:pt>
                <c:pt idx="847">
                  <c:v>0.35199999999999998</c:v>
                </c:pt>
                <c:pt idx="848">
                  <c:v>0.35099999999999998</c:v>
                </c:pt>
                <c:pt idx="849">
                  <c:v>0.35</c:v>
                </c:pt>
                <c:pt idx="850">
                  <c:v>0.34899999999999998</c:v>
                </c:pt>
                <c:pt idx="851">
                  <c:v>0.34799999999999998</c:v>
                </c:pt>
                <c:pt idx="852">
                  <c:v>0.34699999999999998</c:v>
                </c:pt>
                <c:pt idx="853">
                  <c:v>0.34599999999999997</c:v>
                </c:pt>
                <c:pt idx="854">
                  <c:v>0.34499999999999997</c:v>
                </c:pt>
                <c:pt idx="855">
                  <c:v>0.34399999999999997</c:v>
                </c:pt>
                <c:pt idx="856">
                  <c:v>0.34300000000000003</c:v>
                </c:pt>
                <c:pt idx="857">
                  <c:v>0.34200000000000003</c:v>
                </c:pt>
                <c:pt idx="858">
                  <c:v>0.34100000000000003</c:v>
                </c:pt>
                <c:pt idx="859">
                  <c:v>0.34</c:v>
                </c:pt>
                <c:pt idx="860">
                  <c:v>0.33900000000000002</c:v>
                </c:pt>
                <c:pt idx="861">
                  <c:v>0.33800000000000002</c:v>
                </c:pt>
                <c:pt idx="862">
                  <c:v>0.33700000000000002</c:v>
                </c:pt>
                <c:pt idx="863">
                  <c:v>0.33600000000000002</c:v>
                </c:pt>
                <c:pt idx="864">
                  <c:v>0.33500000000000002</c:v>
                </c:pt>
                <c:pt idx="865">
                  <c:v>0.33400000000000002</c:v>
                </c:pt>
                <c:pt idx="866">
                  <c:v>0.33300000000000002</c:v>
                </c:pt>
                <c:pt idx="867">
                  <c:v>0.33200000000000002</c:v>
                </c:pt>
                <c:pt idx="868">
                  <c:v>0.33100000000000002</c:v>
                </c:pt>
                <c:pt idx="869">
                  <c:v>0.33</c:v>
                </c:pt>
                <c:pt idx="870">
                  <c:v>0.32900000000000001</c:v>
                </c:pt>
                <c:pt idx="871">
                  <c:v>0.32800000000000001</c:v>
                </c:pt>
                <c:pt idx="872">
                  <c:v>0.32700000000000001</c:v>
                </c:pt>
                <c:pt idx="873">
                  <c:v>0.32600000000000001</c:v>
                </c:pt>
                <c:pt idx="874">
                  <c:v>0.32500000000000001</c:v>
                </c:pt>
                <c:pt idx="875">
                  <c:v>0.32400000000000001</c:v>
                </c:pt>
                <c:pt idx="876">
                  <c:v>0.32300000000000001</c:v>
                </c:pt>
                <c:pt idx="877">
                  <c:v>0.32200000000000001</c:v>
                </c:pt>
                <c:pt idx="878">
                  <c:v>0.32100000000000001</c:v>
                </c:pt>
                <c:pt idx="879">
                  <c:v>0.32</c:v>
                </c:pt>
                <c:pt idx="880">
                  <c:v>0.31900000000000001</c:v>
                </c:pt>
                <c:pt idx="881">
                  <c:v>0.318</c:v>
                </c:pt>
                <c:pt idx="882">
                  <c:v>0.317</c:v>
                </c:pt>
                <c:pt idx="883">
                  <c:v>0.316</c:v>
                </c:pt>
                <c:pt idx="884">
                  <c:v>0.315</c:v>
                </c:pt>
                <c:pt idx="885">
                  <c:v>0.314</c:v>
                </c:pt>
                <c:pt idx="886">
                  <c:v>0.313</c:v>
                </c:pt>
                <c:pt idx="887">
                  <c:v>0.312</c:v>
                </c:pt>
                <c:pt idx="888">
                  <c:v>0.311</c:v>
                </c:pt>
                <c:pt idx="889">
                  <c:v>0.31</c:v>
                </c:pt>
                <c:pt idx="890">
                  <c:v>0.309</c:v>
                </c:pt>
                <c:pt idx="891">
                  <c:v>0.308</c:v>
                </c:pt>
                <c:pt idx="892">
                  <c:v>0.307</c:v>
                </c:pt>
                <c:pt idx="893">
                  <c:v>0.30599999999999999</c:v>
                </c:pt>
                <c:pt idx="894">
                  <c:v>0.30499999999999999</c:v>
                </c:pt>
                <c:pt idx="895">
                  <c:v>0.30399999999999999</c:v>
                </c:pt>
                <c:pt idx="896">
                  <c:v>0.30299999999999999</c:v>
                </c:pt>
                <c:pt idx="897">
                  <c:v>0.30199999999999999</c:v>
                </c:pt>
                <c:pt idx="898">
                  <c:v>0.30099999999999999</c:v>
                </c:pt>
                <c:pt idx="899">
                  <c:v>0.3</c:v>
                </c:pt>
                <c:pt idx="900">
                  <c:v>0.29899999999999999</c:v>
                </c:pt>
                <c:pt idx="901">
                  <c:v>0.29799999999999999</c:v>
                </c:pt>
                <c:pt idx="902">
                  <c:v>0.29699999999999999</c:v>
                </c:pt>
                <c:pt idx="903">
                  <c:v>0.29599999999999999</c:v>
                </c:pt>
                <c:pt idx="904">
                  <c:v>0.29499999999999998</c:v>
                </c:pt>
                <c:pt idx="905">
                  <c:v>0.29399999999999998</c:v>
                </c:pt>
                <c:pt idx="906">
                  <c:v>0.29299999999999998</c:v>
                </c:pt>
                <c:pt idx="907">
                  <c:v>0.29199999999999998</c:v>
                </c:pt>
                <c:pt idx="908">
                  <c:v>0.29099999999999998</c:v>
                </c:pt>
                <c:pt idx="909">
                  <c:v>0.28999999999999998</c:v>
                </c:pt>
                <c:pt idx="910">
                  <c:v>0.28899999999999998</c:v>
                </c:pt>
                <c:pt idx="911">
                  <c:v>0.28799999999999998</c:v>
                </c:pt>
                <c:pt idx="912">
                  <c:v>0.28699999999999998</c:v>
                </c:pt>
                <c:pt idx="913">
                  <c:v>0.28599999999999998</c:v>
                </c:pt>
                <c:pt idx="914">
                  <c:v>0.28499999999999998</c:v>
                </c:pt>
                <c:pt idx="915">
                  <c:v>0.28399999999999997</c:v>
                </c:pt>
                <c:pt idx="916">
                  <c:v>0.28299999999999997</c:v>
                </c:pt>
                <c:pt idx="917">
                  <c:v>0.28199999999999997</c:v>
                </c:pt>
                <c:pt idx="918">
                  <c:v>0.28100000000000003</c:v>
                </c:pt>
                <c:pt idx="919">
                  <c:v>0.28000000000000003</c:v>
                </c:pt>
                <c:pt idx="920">
                  <c:v>0.27900000000000003</c:v>
                </c:pt>
                <c:pt idx="921">
                  <c:v>0.27800000000000002</c:v>
                </c:pt>
                <c:pt idx="922">
                  <c:v>0.27700000000000002</c:v>
                </c:pt>
                <c:pt idx="923">
                  <c:v>0.27600000000000002</c:v>
                </c:pt>
                <c:pt idx="924">
                  <c:v>0.27500000000000002</c:v>
                </c:pt>
                <c:pt idx="925">
                  <c:v>0.27400000000000002</c:v>
                </c:pt>
                <c:pt idx="926">
                  <c:v>0.27300000000000002</c:v>
                </c:pt>
                <c:pt idx="927">
                  <c:v>0.27200000000000002</c:v>
                </c:pt>
                <c:pt idx="928">
                  <c:v>0.27100000000000002</c:v>
                </c:pt>
                <c:pt idx="929">
                  <c:v>0.27</c:v>
                </c:pt>
                <c:pt idx="930">
                  <c:v>0.26900000000000002</c:v>
                </c:pt>
                <c:pt idx="931">
                  <c:v>0.26800000000000002</c:v>
                </c:pt>
                <c:pt idx="932">
                  <c:v>0.26700000000000002</c:v>
                </c:pt>
                <c:pt idx="933">
                  <c:v>0.26600000000000001</c:v>
                </c:pt>
                <c:pt idx="934">
                  <c:v>0.26500000000000001</c:v>
                </c:pt>
                <c:pt idx="935">
                  <c:v>0.26400000000000001</c:v>
                </c:pt>
                <c:pt idx="936">
                  <c:v>0.26300000000000001</c:v>
                </c:pt>
                <c:pt idx="937">
                  <c:v>0.26200000000000001</c:v>
                </c:pt>
                <c:pt idx="938">
                  <c:v>0.26100000000000001</c:v>
                </c:pt>
                <c:pt idx="939">
                  <c:v>0.26</c:v>
                </c:pt>
                <c:pt idx="940">
                  <c:v>0.25900000000000001</c:v>
                </c:pt>
                <c:pt idx="941">
                  <c:v>0.25800000000000001</c:v>
                </c:pt>
                <c:pt idx="942">
                  <c:v>0.25700000000000001</c:v>
                </c:pt>
                <c:pt idx="943">
                  <c:v>0.25600000000000001</c:v>
                </c:pt>
                <c:pt idx="944">
                  <c:v>0.255</c:v>
                </c:pt>
                <c:pt idx="945">
                  <c:v>0.254</c:v>
                </c:pt>
                <c:pt idx="946">
                  <c:v>0.253</c:v>
                </c:pt>
                <c:pt idx="947">
                  <c:v>0.252</c:v>
                </c:pt>
                <c:pt idx="948">
                  <c:v>0.251</c:v>
                </c:pt>
                <c:pt idx="949">
                  <c:v>0.25</c:v>
                </c:pt>
                <c:pt idx="950">
                  <c:v>0.249</c:v>
                </c:pt>
                <c:pt idx="951">
                  <c:v>0.248</c:v>
                </c:pt>
                <c:pt idx="952">
                  <c:v>0.247</c:v>
                </c:pt>
                <c:pt idx="953">
                  <c:v>0.246</c:v>
                </c:pt>
                <c:pt idx="954">
                  <c:v>0.245</c:v>
                </c:pt>
                <c:pt idx="955">
                  <c:v>0.24399999999999999</c:v>
                </c:pt>
                <c:pt idx="956">
                  <c:v>0.24299999999999999</c:v>
                </c:pt>
                <c:pt idx="957">
                  <c:v>0.24199999999999999</c:v>
                </c:pt>
                <c:pt idx="958">
                  <c:v>0.24099999999999999</c:v>
                </c:pt>
                <c:pt idx="959">
                  <c:v>0.24</c:v>
                </c:pt>
                <c:pt idx="960">
                  <c:v>0.23899999999999999</c:v>
                </c:pt>
                <c:pt idx="961">
                  <c:v>0.23799999999999999</c:v>
                </c:pt>
                <c:pt idx="962">
                  <c:v>0.23699999999999999</c:v>
                </c:pt>
                <c:pt idx="963">
                  <c:v>0.23599999999999999</c:v>
                </c:pt>
                <c:pt idx="964">
                  <c:v>0.23499999999999999</c:v>
                </c:pt>
                <c:pt idx="965">
                  <c:v>0.23400000000000001</c:v>
                </c:pt>
                <c:pt idx="966">
                  <c:v>0.23300000000000001</c:v>
                </c:pt>
                <c:pt idx="967">
                  <c:v>0.23200000000000001</c:v>
                </c:pt>
                <c:pt idx="968">
                  <c:v>0.23100000000000001</c:v>
                </c:pt>
                <c:pt idx="969">
                  <c:v>0.23</c:v>
                </c:pt>
                <c:pt idx="970">
                  <c:v>0.22900000000000001</c:v>
                </c:pt>
                <c:pt idx="971">
                  <c:v>0.22800000000000001</c:v>
                </c:pt>
                <c:pt idx="972">
                  <c:v>0.22700000000000001</c:v>
                </c:pt>
                <c:pt idx="973">
                  <c:v>0.22600000000000001</c:v>
                </c:pt>
                <c:pt idx="974">
                  <c:v>0.22500000000000001</c:v>
                </c:pt>
                <c:pt idx="975">
                  <c:v>0.224</c:v>
                </c:pt>
                <c:pt idx="976">
                  <c:v>0.223</c:v>
                </c:pt>
                <c:pt idx="977">
                  <c:v>0.222</c:v>
                </c:pt>
                <c:pt idx="978">
                  <c:v>0.221</c:v>
                </c:pt>
                <c:pt idx="979">
                  <c:v>0.22</c:v>
                </c:pt>
                <c:pt idx="980">
                  <c:v>0.219</c:v>
                </c:pt>
                <c:pt idx="981">
                  <c:v>0.218</c:v>
                </c:pt>
                <c:pt idx="982">
                  <c:v>0.217</c:v>
                </c:pt>
                <c:pt idx="983">
                  <c:v>0.216</c:v>
                </c:pt>
                <c:pt idx="984">
                  <c:v>0.215</c:v>
                </c:pt>
                <c:pt idx="985">
                  <c:v>0.214</c:v>
                </c:pt>
                <c:pt idx="986">
                  <c:v>0.21299999999999999</c:v>
                </c:pt>
                <c:pt idx="987">
                  <c:v>0.21199999999999999</c:v>
                </c:pt>
                <c:pt idx="988">
                  <c:v>0.21099999999999999</c:v>
                </c:pt>
                <c:pt idx="989">
                  <c:v>0.21</c:v>
                </c:pt>
                <c:pt idx="990">
                  <c:v>0.20899999999999999</c:v>
                </c:pt>
                <c:pt idx="991">
                  <c:v>0.20799999999999999</c:v>
                </c:pt>
                <c:pt idx="992">
                  <c:v>0.20699999999999999</c:v>
                </c:pt>
                <c:pt idx="993">
                  <c:v>0.20599999999999999</c:v>
                </c:pt>
                <c:pt idx="994">
                  <c:v>0.20499999999999999</c:v>
                </c:pt>
                <c:pt idx="995">
                  <c:v>0.20399999999999999</c:v>
                </c:pt>
                <c:pt idx="996">
                  <c:v>0.20300000000000001</c:v>
                </c:pt>
                <c:pt idx="997">
                  <c:v>0.20200000000000001</c:v>
                </c:pt>
                <c:pt idx="998">
                  <c:v>0.20100000000000001</c:v>
                </c:pt>
                <c:pt idx="999">
                  <c:v>0.2</c:v>
                </c:pt>
                <c:pt idx="1000">
                  <c:v>0.19900000000000001</c:v>
                </c:pt>
                <c:pt idx="1001">
                  <c:v>0.19800000000000001</c:v>
                </c:pt>
                <c:pt idx="1002">
                  <c:v>0.19700000000000001</c:v>
                </c:pt>
                <c:pt idx="1003">
                  <c:v>0.19600000000000001</c:v>
                </c:pt>
                <c:pt idx="1004">
                  <c:v>0.19500000000000001</c:v>
                </c:pt>
                <c:pt idx="1005">
                  <c:v>0.19400000000000001</c:v>
                </c:pt>
                <c:pt idx="1006">
                  <c:v>0.193</c:v>
                </c:pt>
                <c:pt idx="1007">
                  <c:v>0.192</c:v>
                </c:pt>
                <c:pt idx="1008">
                  <c:v>0.191</c:v>
                </c:pt>
                <c:pt idx="1009">
                  <c:v>0.19</c:v>
                </c:pt>
                <c:pt idx="1010">
                  <c:v>0.189</c:v>
                </c:pt>
                <c:pt idx="1011">
                  <c:v>0.188</c:v>
                </c:pt>
                <c:pt idx="1012">
                  <c:v>0.187</c:v>
                </c:pt>
                <c:pt idx="1013">
                  <c:v>0.186</c:v>
                </c:pt>
                <c:pt idx="1014">
                  <c:v>0.185</c:v>
                </c:pt>
                <c:pt idx="1015">
                  <c:v>0.184</c:v>
                </c:pt>
                <c:pt idx="1016">
                  <c:v>0.183</c:v>
                </c:pt>
                <c:pt idx="1017">
                  <c:v>0.182</c:v>
                </c:pt>
                <c:pt idx="1018">
                  <c:v>0.18099999999999999</c:v>
                </c:pt>
                <c:pt idx="1019">
                  <c:v>0.18</c:v>
                </c:pt>
                <c:pt idx="1020">
                  <c:v>0.17899999999999999</c:v>
                </c:pt>
                <c:pt idx="1021">
                  <c:v>0.17799999999999999</c:v>
                </c:pt>
                <c:pt idx="1022">
                  <c:v>0.17699999999999999</c:v>
                </c:pt>
                <c:pt idx="1023">
                  <c:v>0.17599999999999999</c:v>
                </c:pt>
                <c:pt idx="1024">
                  <c:v>0.17499999999999999</c:v>
                </c:pt>
                <c:pt idx="1025">
                  <c:v>0.17399999999999999</c:v>
                </c:pt>
                <c:pt idx="1026">
                  <c:v>0.17299999999999999</c:v>
                </c:pt>
                <c:pt idx="1027">
                  <c:v>0.17199999999999999</c:v>
                </c:pt>
                <c:pt idx="1028">
                  <c:v>0.17100000000000001</c:v>
                </c:pt>
                <c:pt idx="1029">
                  <c:v>0.17</c:v>
                </c:pt>
                <c:pt idx="1030">
                  <c:v>0.16900000000000001</c:v>
                </c:pt>
                <c:pt idx="1031">
                  <c:v>0.16800000000000001</c:v>
                </c:pt>
                <c:pt idx="1032">
                  <c:v>0.16700000000000001</c:v>
                </c:pt>
                <c:pt idx="1033">
                  <c:v>0.16600000000000001</c:v>
                </c:pt>
                <c:pt idx="1034">
                  <c:v>0.16500000000000001</c:v>
                </c:pt>
                <c:pt idx="1035">
                  <c:v>0.16400000000000001</c:v>
                </c:pt>
                <c:pt idx="1036">
                  <c:v>0.16300000000000001</c:v>
                </c:pt>
                <c:pt idx="1037">
                  <c:v>0.16200000000000001</c:v>
                </c:pt>
                <c:pt idx="1038">
                  <c:v>0.161</c:v>
                </c:pt>
                <c:pt idx="1039">
                  <c:v>0.16</c:v>
                </c:pt>
                <c:pt idx="1040">
                  <c:v>0.159</c:v>
                </c:pt>
                <c:pt idx="1041">
                  <c:v>0.158</c:v>
                </c:pt>
                <c:pt idx="1042">
                  <c:v>0.157</c:v>
                </c:pt>
                <c:pt idx="1043">
                  <c:v>0.156</c:v>
                </c:pt>
                <c:pt idx="1044">
                  <c:v>0.155</c:v>
                </c:pt>
                <c:pt idx="1045">
                  <c:v>0.154</c:v>
                </c:pt>
                <c:pt idx="1046">
                  <c:v>0.153</c:v>
                </c:pt>
                <c:pt idx="1047">
                  <c:v>0.152</c:v>
                </c:pt>
                <c:pt idx="1048">
                  <c:v>0.151</c:v>
                </c:pt>
                <c:pt idx="1049">
                  <c:v>0.15</c:v>
                </c:pt>
                <c:pt idx="1050">
                  <c:v>0.14899999999999999</c:v>
                </c:pt>
                <c:pt idx="1051">
                  <c:v>0.14799999999999999</c:v>
                </c:pt>
                <c:pt idx="1052">
                  <c:v>0.14699999999999999</c:v>
                </c:pt>
                <c:pt idx="1053">
                  <c:v>0.14599999999999999</c:v>
                </c:pt>
                <c:pt idx="1054">
                  <c:v>0.14499999999999999</c:v>
                </c:pt>
                <c:pt idx="1055">
                  <c:v>0.14399999999999999</c:v>
                </c:pt>
                <c:pt idx="1056">
                  <c:v>0.14299999999999999</c:v>
                </c:pt>
                <c:pt idx="1057">
                  <c:v>0.14199999999999999</c:v>
                </c:pt>
                <c:pt idx="1058">
                  <c:v>0.14099999999999999</c:v>
                </c:pt>
                <c:pt idx="1059">
                  <c:v>0.14000000000000001</c:v>
                </c:pt>
                <c:pt idx="1060">
                  <c:v>0.13900000000000001</c:v>
                </c:pt>
                <c:pt idx="1061">
                  <c:v>0.13800000000000001</c:v>
                </c:pt>
                <c:pt idx="1062">
                  <c:v>0.13700000000000001</c:v>
                </c:pt>
                <c:pt idx="1063">
                  <c:v>0.13600000000000001</c:v>
                </c:pt>
                <c:pt idx="1064">
                  <c:v>0.13500000000000001</c:v>
                </c:pt>
                <c:pt idx="1065">
                  <c:v>0.13400000000000001</c:v>
                </c:pt>
                <c:pt idx="1066">
                  <c:v>0.13300000000000001</c:v>
                </c:pt>
                <c:pt idx="1067">
                  <c:v>0.13200000000000001</c:v>
                </c:pt>
                <c:pt idx="1068">
                  <c:v>0.13100000000000001</c:v>
                </c:pt>
                <c:pt idx="1069">
                  <c:v>0.13</c:v>
                </c:pt>
                <c:pt idx="1070">
                  <c:v>0.129</c:v>
                </c:pt>
                <c:pt idx="1071">
                  <c:v>0.128</c:v>
                </c:pt>
                <c:pt idx="1072">
                  <c:v>0.127</c:v>
                </c:pt>
                <c:pt idx="1073">
                  <c:v>0.126</c:v>
                </c:pt>
                <c:pt idx="1074">
                  <c:v>0.125</c:v>
                </c:pt>
                <c:pt idx="1075">
                  <c:v>0.124</c:v>
                </c:pt>
                <c:pt idx="1076">
                  <c:v>0.123</c:v>
                </c:pt>
                <c:pt idx="1077">
                  <c:v>0.122</c:v>
                </c:pt>
                <c:pt idx="1078">
                  <c:v>0.121</c:v>
                </c:pt>
                <c:pt idx="1079">
                  <c:v>0.12</c:v>
                </c:pt>
                <c:pt idx="1080">
                  <c:v>0.11899999999999999</c:v>
                </c:pt>
                <c:pt idx="1081">
                  <c:v>0.11799999999999999</c:v>
                </c:pt>
                <c:pt idx="1082">
                  <c:v>0.11700000000000001</c:v>
                </c:pt>
                <c:pt idx="1083">
                  <c:v>0.11600000000000001</c:v>
                </c:pt>
                <c:pt idx="1084">
                  <c:v>0.115</c:v>
                </c:pt>
                <c:pt idx="1085">
                  <c:v>0.114</c:v>
                </c:pt>
                <c:pt idx="1086">
                  <c:v>0.113</c:v>
                </c:pt>
                <c:pt idx="1087">
                  <c:v>0.112</c:v>
                </c:pt>
                <c:pt idx="1088">
                  <c:v>0.111</c:v>
                </c:pt>
                <c:pt idx="1089">
                  <c:v>0.11</c:v>
                </c:pt>
                <c:pt idx="1090">
                  <c:v>0.109</c:v>
                </c:pt>
                <c:pt idx="1091">
                  <c:v>0.108</c:v>
                </c:pt>
                <c:pt idx="1092">
                  <c:v>0.107</c:v>
                </c:pt>
                <c:pt idx="1093">
                  <c:v>0.106</c:v>
                </c:pt>
                <c:pt idx="1094">
                  <c:v>0.105</c:v>
                </c:pt>
                <c:pt idx="1095">
                  <c:v>0.104</c:v>
                </c:pt>
                <c:pt idx="1096">
                  <c:v>0.10299999999999999</c:v>
                </c:pt>
                <c:pt idx="1097">
                  <c:v>0.10199999999999999</c:v>
                </c:pt>
                <c:pt idx="1098">
                  <c:v>0.10100000000000001</c:v>
                </c:pt>
                <c:pt idx="1099">
                  <c:v>0.1</c:v>
                </c:pt>
                <c:pt idx="1100">
                  <c:v>9.9000000000000005E-2</c:v>
                </c:pt>
                <c:pt idx="1101">
                  <c:v>9.8000000000000004E-2</c:v>
                </c:pt>
                <c:pt idx="1102">
                  <c:v>9.7000000000000003E-2</c:v>
                </c:pt>
                <c:pt idx="1103">
                  <c:v>9.6000000000000002E-2</c:v>
                </c:pt>
                <c:pt idx="1104">
                  <c:v>9.5000000000000001E-2</c:v>
                </c:pt>
                <c:pt idx="1105">
                  <c:v>9.4E-2</c:v>
                </c:pt>
                <c:pt idx="1106">
                  <c:v>9.2999999999999999E-2</c:v>
                </c:pt>
                <c:pt idx="1107">
                  <c:v>9.1999999999999998E-2</c:v>
                </c:pt>
                <c:pt idx="1108">
                  <c:v>9.0999999999999998E-2</c:v>
                </c:pt>
                <c:pt idx="1109">
                  <c:v>0.09</c:v>
                </c:pt>
                <c:pt idx="1110">
                  <c:v>8.8999999999999996E-2</c:v>
                </c:pt>
                <c:pt idx="1111">
                  <c:v>8.7999999999999995E-2</c:v>
                </c:pt>
                <c:pt idx="1112">
                  <c:v>8.6999999999999994E-2</c:v>
                </c:pt>
                <c:pt idx="1113">
                  <c:v>8.5999999999999993E-2</c:v>
                </c:pt>
                <c:pt idx="1114">
                  <c:v>8.5000000000000006E-2</c:v>
                </c:pt>
                <c:pt idx="1115">
                  <c:v>8.4000000000000005E-2</c:v>
                </c:pt>
                <c:pt idx="1116">
                  <c:v>8.3000000000000004E-2</c:v>
                </c:pt>
                <c:pt idx="1117">
                  <c:v>8.2000000000000003E-2</c:v>
                </c:pt>
                <c:pt idx="1118">
                  <c:v>8.1000000000000003E-2</c:v>
                </c:pt>
                <c:pt idx="1119">
                  <c:v>0.08</c:v>
                </c:pt>
                <c:pt idx="1120">
                  <c:v>7.9000000000000001E-2</c:v>
                </c:pt>
                <c:pt idx="1121">
                  <c:v>7.8E-2</c:v>
                </c:pt>
                <c:pt idx="1122">
                  <c:v>7.6999999999999999E-2</c:v>
                </c:pt>
                <c:pt idx="1123">
                  <c:v>7.5999999999999998E-2</c:v>
                </c:pt>
                <c:pt idx="1124">
                  <c:v>7.4999999999999997E-2</c:v>
                </c:pt>
                <c:pt idx="1125">
                  <c:v>7.3999999999999996E-2</c:v>
                </c:pt>
                <c:pt idx="1126">
                  <c:v>7.2999999999999995E-2</c:v>
                </c:pt>
                <c:pt idx="1127">
                  <c:v>7.1999999999999995E-2</c:v>
                </c:pt>
                <c:pt idx="1128">
                  <c:v>7.0999999999999994E-2</c:v>
                </c:pt>
                <c:pt idx="1129">
                  <c:v>7.0000000000000007E-2</c:v>
                </c:pt>
                <c:pt idx="1130">
                  <c:v>6.9000000000000006E-2</c:v>
                </c:pt>
                <c:pt idx="1131">
                  <c:v>6.8000000000000005E-2</c:v>
                </c:pt>
                <c:pt idx="1132">
                  <c:v>6.7000000000000004E-2</c:v>
                </c:pt>
                <c:pt idx="1133">
                  <c:v>6.6000000000000003E-2</c:v>
                </c:pt>
                <c:pt idx="1134">
                  <c:v>6.5000000000000002E-2</c:v>
                </c:pt>
                <c:pt idx="1135">
                  <c:v>6.4000000000000001E-2</c:v>
                </c:pt>
                <c:pt idx="1136">
                  <c:v>6.3E-2</c:v>
                </c:pt>
                <c:pt idx="1137">
                  <c:v>6.2E-2</c:v>
                </c:pt>
                <c:pt idx="1138">
                  <c:v>6.0999999999999999E-2</c:v>
                </c:pt>
                <c:pt idx="1139">
                  <c:v>0.06</c:v>
                </c:pt>
                <c:pt idx="1140">
                  <c:v>5.8999999999999997E-2</c:v>
                </c:pt>
                <c:pt idx="1141">
                  <c:v>5.8000000000000003E-2</c:v>
                </c:pt>
                <c:pt idx="1142">
                  <c:v>5.7000000000000002E-2</c:v>
                </c:pt>
                <c:pt idx="1143">
                  <c:v>5.6000000000000001E-2</c:v>
                </c:pt>
                <c:pt idx="1144">
                  <c:v>5.5E-2</c:v>
                </c:pt>
                <c:pt idx="1145">
                  <c:v>5.3999999999999999E-2</c:v>
                </c:pt>
                <c:pt idx="1146">
                  <c:v>5.2999999999999999E-2</c:v>
                </c:pt>
                <c:pt idx="1147">
                  <c:v>5.1999999999999998E-2</c:v>
                </c:pt>
                <c:pt idx="1148">
                  <c:v>5.0999999999999997E-2</c:v>
                </c:pt>
                <c:pt idx="1149">
                  <c:v>0.05</c:v>
                </c:pt>
                <c:pt idx="1150">
                  <c:v>4.9000000000000002E-2</c:v>
                </c:pt>
                <c:pt idx="1151">
                  <c:v>4.8000000000000001E-2</c:v>
                </c:pt>
                <c:pt idx="1152">
                  <c:v>4.7E-2</c:v>
                </c:pt>
                <c:pt idx="1153">
                  <c:v>4.5999999999999999E-2</c:v>
                </c:pt>
                <c:pt idx="1154">
                  <c:v>4.4999999999999998E-2</c:v>
                </c:pt>
                <c:pt idx="1155">
                  <c:v>4.3999999999999997E-2</c:v>
                </c:pt>
                <c:pt idx="1156">
                  <c:v>4.2999999999999997E-2</c:v>
                </c:pt>
                <c:pt idx="1157">
                  <c:v>4.2000000000000003E-2</c:v>
                </c:pt>
                <c:pt idx="1158">
                  <c:v>4.1000000000000002E-2</c:v>
                </c:pt>
                <c:pt idx="1159">
                  <c:v>0.04</c:v>
                </c:pt>
                <c:pt idx="1160">
                  <c:v>3.9E-2</c:v>
                </c:pt>
                <c:pt idx="1161">
                  <c:v>3.7999999999999999E-2</c:v>
                </c:pt>
                <c:pt idx="1162">
                  <c:v>3.6999999999999998E-2</c:v>
                </c:pt>
                <c:pt idx="1163">
                  <c:v>3.5999999999999997E-2</c:v>
                </c:pt>
                <c:pt idx="1164">
                  <c:v>3.5000000000000003E-2</c:v>
                </c:pt>
                <c:pt idx="1165">
                  <c:v>3.4000000000000002E-2</c:v>
                </c:pt>
                <c:pt idx="1166">
                  <c:v>3.3000000000000002E-2</c:v>
                </c:pt>
                <c:pt idx="1167">
                  <c:v>3.2000000000000001E-2</c:v>
                </c:pt>
                <c:pt idx="1168">
                  <c:v>3.1E-2</c:v>
                </c:pt>
                <c:pt idx="1169">
                  <c:v>0.03</c:v>
                </c:pt>
                <c:pt idx="1170">
                  <c:v>2.9000000000000001E-2</c:v>
                </c:pt>
                <c:pt idx="1171">
                  <c:v>2.8000000000000001E-2</c:v>
                </c:pt>
                <c:pt idx="1172">
                  <c:v>2.7E-2</c:v>
                </c:pt>
                <c:pt idx="1173">
                  <c:v>2.5999999999999999E-2</c:v>
                </c:pt>
                <c:pt idx="1174">
                  <c:v>2.5000000000000001E-2</c:v>
                </c:pt>
                <c:pt idx="1175">
                  <c:v>2.4E-2</c:v>
                </c:pt>
                <c:pt idx="1176">
                  <c:v>2.3E-2</c:v>
                </c:pt>
                <c:pt idx="1177">
                  <c:v>2.1999999999999999E-2</c:v>
                </c:pt>
                <c:pt idx="1178">
                  <c:v>2.1000000000000001E-2</c:v>
                </c:pt>
                <c:pt idx="1179">
                  <c:v>0.02</c:v>
                </c:pt>
                <c:pt idx="1180">
                  <c:v>1.9E-2</c:v>
                </c:pt>
                <c:pt idx="1181">
                  <c:v>1.7999999999999999E-2</c:v>
                </c:pt>
                <c:pt idx="1182">
                  <c:v>1.7000000000000001E-2</c:v>
                </c:pt>
                <c:pt idx="1183">
                  <c:v>1.6E-2</c:v>
                </c:pt>
                <c:pt idx="1184">
                  <c:v>1.4999999999999999E-2</c:v>
                </c:pt>
                <c:pt idx="1185">
                  <c:v>1.4E-2</c:v>
                </c:pt>
                <c:pt idx="1186">
                  <c:v>1.2999999999999999E-2</c:v>
                </c:pt>
                <c:pt idx="1187">
                  <c:v>1.2E-2</c:v>
                </c:pt>
                <c:pt idx="1188">
                  <c:v>1.0999999999999999E-2</c:v>
                </c:pt>
                <c:pt idx="1189">
                  <c:v>0.01</c:v>
                </c:pt>
                <c:pt idx="1190">
                  <c:v>8.9999999999999993E-3</c:v>
                </c:pt>
                <c:pt idx="1191">
                  <c:v>8.0000000000000002E-3</c:v>
                </c:pt>
                <c:pt idx="1192">
                  <c:v>7.0000000000000001E-3</c:v>
                </c:pt>
                <c:pt idx="1193">
                  <c:v>6.0000000000000001E-3</c:v>
                </c:pt>
                <c:pt idx="1194">
                  <c:v>5.0000000000000001E-3</c:v>
                </c:pt>
                <c:pt idx="1195">
                  <c:v>4.0000000000000001E-3</c:v>
                </c:pt>
                <c:pt idx="1196">
                  <c:v>3.0000000000000001E-3</c:v>
                </c:pt>
                <c:pt idx="1197">
                  <c:v>2E-3</c:v>
                </c:pt>
                <c:pt idx="1198">
                  <c:v>1E-3</c:v>
                </c:pt>
                <c:pt idx="1199">
                  <c:v>0</c:v>
                </c:pt>
                <c:pt idx="1200">
                  <c:v>-1E-3</c:v>
                </c:pt>
                <c:pt idx="1201">
                  <c:v>-2E-3</c:v>
                </c:pt>
                <c:pt idx="1202">
                  <c:v>-3.0000000000000001E-3</c:v>
                </c:pt>
                <c:pt idx="1203">
                  <c:v>-4.0000000000000001E-3</c:v>
                </c:pt>
                <c:pt idx="1204">
                  <c:v>-5.0000000000000001E-3</c:v>
                </c:pt>
                <c:pt idx="1205">
                  <c:v>-6.0000000000000001E-3</c:v>
                </c:pt>
                <c:pt idx="1206">
                  <c:v>-7.0000000000000001E-3</c:v>
                </c:pt>
                <c:pt idx="1207">
                  <c:v>-8.0000000000000002E-3</c:v>
                </c:pt>
                <c:pt idx="1208">
                  <c:v>-8.9999999999999993E-3</c:v>
                </c:pt>
                <c:pt idx="1209">
                  <c:v>-0.01</c:v>
                </c:pt>
                <c:pt idx="1210">
                  <c:v>-1.0999999999999999E-2</c:v>
                </c:pt>
                <c:pt idx="1211">
                  <c:v>-1.2E-2</c:v>
                </c:pt>
                <c:pt idx="1212">
                  <c:v>-1.2999999999999999E-2</c:v>
                </c:pt>
                <c:pt idx="1213">
                  <c:v>-1.4E-2</c:v>
                </c:pt>
                <c:pt idx="1214">
                  <c:v>-1.4999999999999999E-2</c:v>
                </c:pt>
                <c:pt idx="1215">
                  <c:v>-1.6E-2</c:v>
                </c:pt>
                <c:pt idx="1216">
                  <c:v>-1.7000000000000001E-2</c:v>
                </c:pt>
                <c:pt idx="1217">
                  <c:v>-1.7999999999999999E-2</c:v>
                </c:pt>
                <c:pt idx="1218">
                  <c:v>-1.9E-2</c:v>
                </c:pt>
                <c:pt idx="1219">
                  <c:v>-0.02</c:v>
                </c:pt>
                <c:pt idx="1220">
                  <c:v>-2.1000000000000001E-2</c:v>
                </c:pt>
                <c:pt idx="1221">
                  <c:v>-2.1999999999999999E-2</c:v>
                </c:pt>
                <c:pt idx="1222">
                  <c:v>-2.3E-2</c:v>
                </c:pt>
                <c:pt idx="1223">
                  <c:v>-2.4E-2</c:v>
                </c:pt>
                <c:pt idx="1224">
                  <c:v>-2.5000000000000001E-2</c:v>
                </c:pt>
                <c:pt idx="1225">
                  <c:v>-2.5999999999999999E-2</c:v>
                </c:pt>
                <c:pt idx="1226">
                  <c:v>-2.7E-2</c:v>
                </c:pt>
                <c:pt idx="1227">
                  <c:v>-2.8000000000000001E-2</c:v>
                </c:pt>
                <c:pt idx="1228">
                  <c:v>-2.9000000000000001E-2</c:v>
                </c:pt>
                <c:pt idx="1229">
                  <c:v>-0.03</c:v>
                </c:pt>
                <c:pt idx="1230">
                  <c:v>-3.1E-2</c:v>
                </c:pt>
                <c:pt idx="1231">
                  <c:v>-3.2000000000000001E-2</c:v>
                </c:pt>
                <c:pt idx="1232">
                  <c:v>-3.3000000000000002E-2</c:v>
                </c:pt>
                <c:pt idx="1233">
                  <c:v>-3.4000000000000002E-2</c:v>
                </c:pt>
                <c:pt idx="1234">
                  <c:v>-3.5000000000000003E-2</c:v>
                </c:pt>
                <c:pt idx="1235">
                  <c:v>-3.5999999999999997E-2</c:v>
                </c:pt>
                <c:pt idx="1236">
                  <c:v>-3.6999999999999998E-2</c:v>
                </c:pt>
                <c:pt idx="1237">
                  <c:v>-3.7999999999999999E-2</c:v>
                </c:pt>
                <c:pt idx="1238">
                  <c:v>-3.9E-2</c:v>
                </c:pt>
                <c:pt idx="1239">
                  <c:v>-0.04</c:v>
                </c:pt>
                <c:pt idx="1240">
                  <c:v>-4.1000000000000002E-2</c:v>
                </c:pt>
                <c:pt idx="1241">
                  <c:v>-4.2000000000000003E-2</c:v>
                </c:pt>
                <c:pt idx="1242">
                  <c:v>-4.2999999999999997E-2</c:v>
                </c:pt>
                <c:pt idx="1243">
                  <c:v>-4.3999999999999997E-2</c:v>
                </c:pt>
                <c:pt idx="1244">
                  <c:v>-4.4999999999999998E-2</c:v>
                </c:pt>
                <c:pt idx="1245">
                  <c:v>-4.5999999999999999E-2</c:v>
                </c:pt>
                <c:pt idx="1246">
                  <c:v>-4.7E-2</c:v>
                </c:pt>
                <c:pt idx="1247">
                  <c:v>-4.8000000000000001E-2</c:v>
                </c:pt>
                <c:pt idx="1248">
                  <c:v>-4.9000000000000002E-2</c:v>
                </c:pt>
                <c:pt idx="1249">
                  <c:v>-0.05</c:v>
                </c:pt>
                <c:pt idx="1250">
                  <c:v>-5.0999999999999997E-2</c:v>
                </c:pt>
                <c:pt idx="1251">
                  <c:v>-5.1999999999999998E-2</c:v>
                </c:pt>
                <c:pt idx="1252">
                  <c:v>-5.2999999999999999E-2</c:v>
                </c:pt>
                <c:pt idx="1253">
                  <c:v>-5.3999999999999999E-2</c:v>
                </c:pt>
                <c:pt idx="1254">
                  <c:v>-5.5E-2</c:v>
                </c:pt>
                <c:pt idx="1255">
                  <c:v>-5.6000000000000001E-2</c:v>
                </c:pt>
                <c:pt idx="1256">
                  <c:v>-5.7000000000000002E-2</c:v>
                </c:pt>
                <c:pt idx="1257">
                  <c:v>-5.8000000000000003E-2</c:v>
                </c:pt>
                <c:pt idx="1258">
                  <c:v>-5.8999999999999997E-2</c:v>
                </c:pt>
                <c:pt idx="1259">
                  <c:v>-0.06</c:v>
                </c:pt>
                <c:pt idx="1260">
                  <c:v>-6.0999999999999999E-2</c:v>
                </c:pt>
                <c:pt idx="1261">
                  <c:v>-6.2E-2</c:v>
                </c:pt>
                <c:pt idx="1262">
                  <c:v>-6.3E-2</c:v>
                </c:pt>
                <c:pt idx="1263">
                  <c:v>-6.4000000000000001E-2</c:v>
                </c:pt>
                <c:pt idx="1264">
                  <c:v>-6.5000000000000002E-2</c:v>
                </c:pt>
                <c:pt idx="1265">
                  <c:v>-6.6000000000000003E-2</c:v>
                </c:pt>
                <c:pt idx="1266">
                  <c:v>-6.7000000000000004E-2</c:v>
                </c:pt>
                <c:pt idx="1267">
                  <c:v>-6.8000000000000005E-2</c:v>
                </c:pt>
                <c:pt idx="1268">
                  <c:v>-6.9000000000000006E-2</c:v>
                </c:pt>
                <c:pt idx="1269">
                  <c:v>-7.0000000000000007E-2</c:v>
                </c:pt>
                <c:pt idx="1270">
                  <c:v>-7.0999999999999994E-2</c:v>
                </c:pt>
                <c:pt idx="1271">
                  <c:v>-7.1999999999999995E-2</c:v>
                </c:pt>
                <c:pt idx="1272">
                  <c:v>-7.2999999999999995E-2</c:v>
                </c:pt>
                <c:pt idx="1273">
                  <c:v>-7.3999999999999996E-2</c:v>
                </c:pt>
                <c:pt idx="1274">
                  <c:v>-7.4999999999999997E-2</c:v>
                </c:pt>
                <c:pt idx="1275">
                  <c:v>-7.5999999999999998E-2</c:v>
                </c:pt>
                <c:pt idx="1276">
                  <c:v>-7.6999999999999999E-2</c:v>
                </c:pt>
                <c:pt idx="1277">
                  <c:v>-7.8E-2</c:v>
                </c:pt>
                <c:pt idx="1278">
                  <c:v>-7.9000000000000001E-2</c:v>
                </c:pt>
                <c:pt idx="1279">
                  <c:v>-0.08</c:v>
                </c:pt>
                <c:pt idx="1280">
                  <c:v>-8.1000000000000003E-2</c:v>
                </c:pt>
                <c:pt idx="1281">
                  <c:v>-8.2000000000000003E-2</c:v>
                </c:pt>
                <c:pt idx="1282">
                  <c:v>-8.3000000000000004E-2</c:v>
                </c:pt>
                <c:pt idx="1283">
                  <c:v>-8.4000000000000005E-2</c:v>
                </c:pt>
                <c:pt idx="1284">
                  <c:v>-8.5000000000000006E-2</c:v>
                </c:pt>
                <c:pt idx="1285">
                  <c:v>-8.5999999999999993E-2</c:v>
                </c:pt>
                <c:pt idx="1286">
                  <c:v>-8.6999999999999994E-2</c:v>
                </c:pt>
                <c:pt idx="1287">
                  <c:v>-8.7999999999999995E-2</c:v>
                </c:pt>
                <c:pt idx="1288">
                  <c:v>-8.8999999999999996E-2</c:v>
                </c:pt>
                <c:pt idx="1289">
                  <c:v>-0.09</c:v>
                </c:pt>
                <c:pt idx="1290">
                  <c:v>-9.0999999999999998E-2</c:v>
                </c:pt>
                <c:pt idx="1291">
                  <c:v>-9.1999999999999998E-2</c:v>
                </c:pt>
                <c:pt idx="1292">
                  <c:v>-9.2999999999999999E-2</c:v>
                </c:pt>
                <c:pt idx="1293">
                  <c:v>-9.4E-2</c:v>
                </c:pt>
                <c:pt idx="1294">
                  <c:v>-9.5000000000000001E-2</c:v>
                </c:pt>
                <c:pt idx="1295">
                  <c:v>-9.6000000000000002E-2</c:v>
                </c:pt>
                <c:pt idx="1296">
                  <c:v>-9.7000000000000003E-2</c:v>
                </c:pt>
                <c:pt idx="1297">
                  <c:v>-9.8000000000000004E-2</c:v>
                </c:pt>
                <c:pt idx="1298">
                  <c:v>-9.9000000000000005E-2</c:v>
                </c:pt>
                <c:pt idx="1299">
                  <c:v>-0.1</c:v>
                </c:pt>
                <c:pt idx="1300">
                  <c:v>-0.10100000000000001</c:v>
                </c:pt>
                <c:pt idx="1301">
                  <c:v>-0.10199999999999999</c:v>
                </c:pt>
                <c:pt idx="1302">
                  <c:v>-0.10299999999999999</c:v>
                </c:pt>
                <c:pt idx="1303">
                  <c:v>-0.104</c:v>
                </c:pt>
                <c:pt idx="1304">
                  <c:v>-0.105</c:v>
                </c:pt>
                <c:pt idx="1305">
                  <c:v>-0.106</c:v>
                </c:pt>
                <c:pt idx="1306">
                  <c:v>-0.107</c:v>
                </c:pt>
                <c:pt idx="1307">
                  <c:v>-0.108</c:v>
                </c:pt>
                <c:pt idx="1308">
                  <c:v>-0.109</c:v>
                </c:pt>
                <c:pt idx="1309">
                  <c:v>-0.11</c:v>
                </c:pt>
                <c:pt idx="1310">
                  <c:v>-0.111</c:v>
                </c:pt>
                <c:pt idx="1311">
                  <c:v>-0.112</c:v>
                </c:pt>
                <c:pt idx="1312">
                  <c:v>-0.113</c:v>
                </c:pt>
                <c:pt idx="1313">
                  <c:v>-0.114</c:v>
                </c:pt>
                <c:pt idx="1314">
                  <c:v>-0.115</c:v>
                </c:pt>
                <c:pt idx="1315">
                  <c:v>-0.11600000000000001</c:v>
                </c:pt>
                <c:pt idx="1316">
                  <c:v>-0.11700000000000001</c:v>
                </c:pt>
                <c:pt idx="1317">
                  <c:v>-0.11799999999999999</c:v>
                </c:pt>
                <c:pt idx="1318">
                  <c:v>-0.11899999999999999</c:v>
                </c:pt>
                <c:pt idx="1319">
                  <c:v>-0.12</c:v>
                </c:pt>
                <c:pt idx="1320">
                  <c:v>-0.121</c:v>
                </c:pt>
                <c:pt idx="1321">
                  <c:v>-0.122</c:v>
                </c:pt>
                <c:pt idx="1322">
                  <c:v>-0.123</c:v>
                </c:pt>
                <c:pt idx="1323">
                  <c:v>-0.124</c:v>
                </c:pt>
                <c:pt idx="1324">
                  <c:v>-0.125</c:v>
                </c:pt>
                <c:pt idx="1325">
                  <c:v>-0.126</c:v>
                </c:pt>
                <c:pt idx="1326">
                  <c:v>-0.127</c:v>
                </c:pt>
                <c:pt idx="1327">
                  <c:v>-0.128</c:v>
                </c:pt>
                <c:pt idx="1328">
                  <c:v>-0.129</c:v>
                </c:pt>
                <c:pt idx="1329">
                  <c:v>-0.13</c:v>
                </c:pt>
                <c:pt idx="1330">
                  <c:v>-0.13100000000000001</c:v>
                </c:pt>
                <c:pt idx="1331">
                  <c:v>-0.13200000000000001</c:v>
                </c:pt>
                <c:pt idx="1332">
                  <c:v>-0.13300000000000001</c:v>
                </c:pt>
                <c:pt idx="1333">
                  <c:v>-0.13400000000000001</c:v>
                </c:pt>
                <c:pt idx="1334">
                  <c:v>-0.13500000000000001</c:v>
                </c:pt>
                <c:pt idx="1335">
                  <c:v>-0.13600000000000001</c:v>
                </c:pt>
                <c:pt idx="1336">
                  <c:v>-0.13700000000000001</c:v>
                </c:pt>
                <c:pt idx="1337">
                  <c:v>-0.13800000000000001</c:v>
                </c:pt>
                <c:pt idx="1338">
                  <c:v>-0.13900000000000001</c:v>
                </c:pt>
                <c:pt idx="1339">
                  <c:v>-0.14000000000000001</c:v>
                </c:pt>
                <c:pt idx="1340">
                  <c:v>-0.14099999999999999</c:v>
                </c:pt>
                <c:pt idx="1341">
                  <c:v>-0.14199999999999999</c:v>
                </c:pt>
                <c:pt idx="1342">
                  <c:v>-0.14299999999999999</c:v>
                </c:pt>
                <c:pt idx="1343">
                  <c:v>-0.14399999999999999</c:v>
                </c:pt>
                <c:pt idx="1344">
                  <c:v>-0.14499999999999999</c:v>
                </c:pt>
                <c:pt idx="1345">
                  <c:v>-0.14599999999999999</c:v>
                </c:pt>
                <c:pt idx="1346">
                  <c:v>-0.14699999999999999</c:v>
                </c:pt>
                <c:pt idx="1347">
                  <c:v>-0.14799999999999999</c:v>
                </c:pt>
                <c:pt idx="1348">
                  <c:v>-0.14899999999999999</c:v>
                </c:pt>
                <c:pt idx="1349">
                  <c:v>-0.15</c:v>
                </c:pt>
                <c:pt idx="1350">
                  <c:v>-0.151</c:v>
                </c:pt>
                <c:pt idx="1351">
                  <c:v>-0.152</c:v>
                </c:pt>
                <c:pt idx="1352">
                  <c:v>-0.153</c:v>
                </c:pt>
                <c:pt idx="1353">
                  <c:v>-0.154</c:v>
                </c:pt>
                <c:pt idx="1354">
                  <c:v>-0.155</c:v>
                </c:pt>
                <c:pt idx="1355">
                  <c:v>-0.156</c:v>
                </c:pt>
                <c:pt idx="1356">
                  <c:v>-0.157</c:v>
                </c:pt>
                <c:pt idx="1357">
                  <c:v>-0.158</c:v>
                </c:pt>
                <c:pt idx="1358">
                  <c:v>-0.159</c:v>
                </c:pt>
                <c:pt idx="1359">
                  <c:v>-0.16</c:v>
                </c:pt>
                <c:pt idx="1360">
                  <c:v>-0.161</c:v>
                </c:pt>
                <c:pt idx="1361">
                  <c:v>-0.16200000000000001</c:v>
                </c:pt>
                <c:pt idx="1362">
                  <c:v>-0.16300000000000001</c:v>
                </c:pt>
                <c:pt idx="1363">
                  <c:v>-0.16400000000000001</c:v>
                </c:pt>
                <c:pt idx="1364">
                  <c:v>-0.16500000000000001</c:v>
                </c:pt>
                <c:pt idx="1365">
                  <c:v>-0.16600000000000001</c:v>
                </c:pt>
                <c:pt idx="1366">
                  <c:v>-0.16700000000000001</c:v>
                </c:pt>
                <c:pt idx="1367">
                  <c:v>-0.16800000000000001</c:v>
                </c:pt>
                <c:pt idx="1368">
                  <c:v>-0.16900000000000001</c:v>
                </c:pt>
                <c:pt idx="1369">
                  <c:v>-0.17</c:v>
                </c:pt>
                <c:pt idx="1370">
                  <c:v>-0.17100000000000001</c:v>
                </c:pt>
                <c:pt idx="1371">
                  <c:v>-0.17199999999999999</c:v>
                </c:pt>
                <c:pt idx="1372">
                  <c:v>-0.17299999999999999</c:v>
                </c:pt>
                <c:pt idx="1373">
                  <c:v>-0.17399999999999999</c:v>
                </c:pt>
                <c:pt idx="1374">
                  <c:v>-0.17499999999999999</c:v>
                </c:pt>
                <c:pt idx="1375">
                  <c:v>-0.17599999999999999</c:v>
                </c:pt>
                <c:pt idx="1376">
                  <c:v>-0.17699999999999999</c:v>
                </c:pt>
                <c:pt idx="1377">
                  <c:v>-0.17799999999999999</c:v>
                </c:pt>
                <c:pt idx="1378">
                  <c:v>-0.17899999999999999</c:v>
                </c:pt>
                <c:pt idx="1379">
                  <c:v>-0.18</c:v>
                </c:pt>
                <c:pt idx="1380">
                  <c:v>-0.18099999999999999</c:v>
                </c:pt>
                <c:pt idx="1381">
                  <c:v>-0.182</c:v>
                </c:pt>
                <c:pt idx="1382">
                  <c:v>-0.183</c:v>
                </c:pt>
                <c:pt idx="1383">
                  <c:v>-0.184</c:v>
                </c:pt>
                <c:pt idx="1384">
                  <c:v>-0.185</c:v>
                </c:pt>
                <c:pt idx="1385">
                  <c:v>-0.186</c:v>
                </c:pt>
                <c:pt idx="1386">
                  <c:v>-0.187</c:v>
                </c:pt>
                <c:pt idx="1387">
                  <c:v>-0.188</c:v>
                </c:pt>
                <c:pt idx="1388">
                  <c:v>-0.189</c:v>
                </c:pt>
                <c:pt idx="1389">
                  <c:v>-0.19</c:v>
                </c:pt>
                <c:pt idx="1390">
                  <c:v>-0.191</c:v>
                </c:pt>
                <c:pt idx="1391">
                  <c:v>-0.192</c:v>
                </c:pt>
                <c:pt idx="1392">
                  <c:v>-0.193</c:v>
                </c:pt>
                <c:pt idx="1393">
                  <c:v>-0.19400000000000001</c:v>
                </c:pt>
                <c:pt idx="1394">
                  <c:v>-0.19500000000000001</c:v>
                </c:pt>
                <c:pt idx="1395">
                  <c:v>-0.19600000000000001</c:v>
                </c:pt>
                <c:pt idx="1396">
                  <c:v>-0.19700000000000001</c:v>
                </c:pt>
                <c:pt idx="1397">
                  <c:v>-0.19800000000000001</c:v>
                </c:pt>
                <c:pt idx="1398">
                  <c:v>-0.19900000000000001</c:v>
                </c:pt>
                <c:pt idx="1399">
                  <c:v>-0.2</c:v>
                </c:pt>
              </c:numCache>
            </c:numRef>
          </c:xVal>
          <c:yVal>
            <c:numRef>
              <c:f>('Inv-FDH-GOx 100mM sucrose'!$J$23:$J$722,'Inv-FDH-GOx 100mM sucrose'!$J$725:$J$1424)</c:f>
              <c:numCache>
                <c:formatCode>0.00</c:formatCode>
                <c:ptCount val="1400"/>
                <c:pt idx="0">
                  <c:v>-4.2492957746478881</c:v>
                </c:pt>
                <c:pt idx="1">
                  <c:v>-4.1845070422535215</c:v>
                </c:pt>
                <c:pt idx="2">
                  <c:v>-4.1323943661971834</c:v>
                </c:pt>
                <c:pt idx="3">
                  <c:v>-4.0859154929577466</c:v>
                </c:pt>
                <c:pt idx="4">
                  <c:v>-4.0380281690140851</c:v>
                </c:pt>
                <c:pt idx="5">
                  <c:v>-3.994366197183099</c:v>
                </c:pt>
                <c:pt idx="6">
                  <c:v>-3.9521126760563385</c:v>
                </c:pt>
                <c:pt idx="7">
                  <c:v>-3.915492957746479</c:v>
                </c:pt>
                <c:pt idx="8">
                  <c:v>-3.8788732394366199</c:v>
                </c:pt>
                <c:pt idx="9">
                  <c:v>-3.8408450704225356</c:v>
                </c:pt>
                <c:pt idx="10">
                  <c:v>-3.8042253521126765</c:v>
                </c:pt>
                <c:pt idx="11">
                  <c:v>-3.7690140845070426</c:v>
                </c:pt>
                <c:pt idx="12">
                  <c:v>-3.7352112676056342</c:v>
                </c:pt>
                <c:pt idx="13">
                  <c:v>-3.7014084507042253</c:v>
                </c:pt>
                <c:pt idx="14">
                  <c:v>-3.6676056338028169</c:v>
                </c:pt>
                <c:pt idx="15">
                  <c:v>-3.6366197183098601</c:v>
                </c:pt>
                <c:pt idx="16">
                  <c:v>-3.6014084507042252</c:v>
                </c:pt>
                <c:pt idx="17">
                  <c:v>-3.570422535211268</c:v>
                </c:pt>
                <c:pt idx="18">
                  <c:v>-3.5436619718309861</c:v>
                </c:pt>
                <c:pt idx="19">
                  <c:v>-3.5098591549295777</c:v>
                </c:pt>
                <c:pt idx="20">
                  <c:v>-3.4816901408450707</c:v>
                </c:pt>
                <c:pt idx="21">
                  <c:v>-3.4521126760563381</c:v>
                </c:pt>
                <c:pt idx="22">
                  <c:v>-3.4211267605633804</c:v>
                </c:pt>
                <c:pt idx="23">
                  <c:v>-3.3929577464788734</c:v>
                </c:pt>
                <c:pt idx="24">
                  <c:v>-3.3577464788732398</c:v>
                </c:pt>
                <c:pt idx="25">
                  <c:v>-3.3352112676056342</c:v>
                </c:pt>
                <c:pt idx="26">
                  <c:v>-3.3042253521126765</c:v>
                </c:pt>
                <c:pt idx="27">
                  <c:v>-3.2816901408450709</c:v>
                </c:pt>
                <c:pt idx="28">
                  <c:v>-3.2492957746478877</c:v>
                </c:pt>
                <c:pt idx="29">
                  <c:v>-3.2253521126760569</c:v>
                </c:pt>
                <c:pt idx="30">
                  <c:v>-3.1957746478873239</c:v>
                </c:pt>
                <c:pt idx="31">
                  <c:v>-3.1661971830985918</c:v>
                </c:pt>
                <c:pt idx="32">
                  <c:v>-3.1394366197183099</c:v>
                </c:pt>
                <c:pt idx="33">
                  <c:v>-3.1126760563380285</c:v>
                </c:pt>
                <c:pt idx="34">
                  <c:v>-3.0859154929577466</c:v>
                </c:pt>
                <c:pt idx="35">
                  <c:v>-3.0591549295774652</c:v>
                </c:pt>
                <c:pt idx="36">
                  <c:v>-3.0338028169014088</c:v>
                </c:pt>
                <c:pt idx="37">
                  <c:v>-3.0084507042253525</c:v>
                </c:pt>
                <c:pt idx="38">
                  <c:v>-2.9830985915492962</c:v>
                </c:pt>
                <c:pt idx="39">
                  <c:v>-2.9563380281690144</c:v>
                </c:pt>
                <c:pt idx="40">
                  <c:v>-2.9281690140845074</c:v>
                </c:pt>
                <c:pt idx="41">
                  <c:v>-2.9028169014084511</c:v>
                </c:pt>
                <c:pt idx="42">
                  <c:v>-2.8788732394366199</c:v>
                </c:pt>
                <c:pt idx="43">
                  <c:v>-2.852112676056338</c:v>
                </c:pt>
                <c:pt idx="44">
                  <c:v>-2.8225352112676059</c:v>
                </c:pt>
                <c:pt idx="45">
                  <c:v>-2.7971830985915496</c:v>
                </c:pt>
                <c:pt idx="46">
                  <c:v>-2.7690140845070426</c:v>
                </c:pt>
                <c:pt idx="47">
                  <c:v>-2.7521126760563384</c:v>
                </c:pt>
                <c:pt idx="48">
                  <c:v>-2.7225352112676058</c:v>
                </c:pt>
                <c:pt idx="49">
                  <c:v>-2.6957746478873243</c:v>
                </c:pt>
                <c:pt idx="50">
                  <c:v>-2.6690140845070425</c:v>
                </c:pt>
                <c:pt idx="51">
                  <c:v>-2.6464788732394369</c:v>
                </c:pt>
                <c:pt idx="52">
                  <c:v>-2.6211267605633806</c:v>
                </c:pt>
                <c:pt idx="53">
                  <c:v>-2.5957746478873243</c:v>
                </c:pt>
                <c:pt idx="54">
                  <c:v>-2.570422535211268</c:v>
                </c:pt>
                <c:pt idx="55">
                  <c:v>-2.5436619718309861</c:v>
                </c:pt>
                <c:pt idx="56">
                  <c:v>-2.5183098591549302</c:v>
                </c:pt>
                <c:pt idx="57">
                  <c:v>-2.4915492957746483</c:v>
                </c:pt>
                <c:pt idx="58">
                  <c:v>-2.4633802816901409</c:v>
                </c:pt>
                <c:pt idx="59">
                  <c:v>-2.436619718309859</c:v>
                </c:pt>
                <c:pt idx="60">
                  <c:v>-2.4112676056338027</c:v>
                </c:pt>
                <c:pt idx="61">
                  <c:v>-2.3859154929577464</c:v>
                </c:pt>
                <c:pt idx="62">
                  <c:v>-2.3577464788732394</c:v>
                </c:pt>
                <c:pt idx="63">
                  <c:v>-2.3338028169014087</c:v>
                </c:pt>
                <c:pt idx="64">
                  <c:v>-2.3042253521126761</c:v>
                </c:pt>
                <c:pt idx="65">
                  <c:v>-2.2774647887323947</c:v>
                </c:pt>
                <c:pt idx="66">
                  <c:v>-2.2535211267605635</c:v>
                </c:pt>
                <c:pt idx="67">
                  <c:v>-2.2281690140845072</c:v>
                </c:pt>
                <c:pt idx="68">
                  <c:v>-2.1957746478873243</c:v>
                </c:pt>
                <c:pt idx="69">
                  <c:v>-2.170422535211268</c:v>
                </c:pt>
                <c:pt idx="70">
                  <c:v>-2.1380281690140848</c:v>
                </c:pt>
                <c:pt idx="71">
                  <c:v>-2.1154929577464792</c:v>
                </c:pt>
                <c:pt idx="72">
                  <c:v>-2.0830985915492959</c:v>
                </c:pt>
                <c:pt idx="73">
                  <c:v>-2.0563380281690145</c:v>
                </c:pt>
                <c:pt idx="74">
                  <c:v>-2.028169014084507</c:v>
                </c:pt>
                <c:pt idx="75">
                  <c:v>-2.0042253521126763</c:v>
                </c:pt>
                <c:pt idx="76">
                  <c:v>-1.9605633802816902</c:v>
                </c:pt>
                <c:pt idx="77">
                  <c:v>-1.9239436619718311</c:v>
                </c:pt>
                <c:pt idx="78">
                  <c:v>-1.8873239436619722</c:v>
                </c:pt>
                <c:pt idx="79">
                  <c:v>-1.8563380281690143</c:v>
                </c:pt>
                <c:pt idx="80">
                  <c:v>-1.8154929577464789</c:v>
                </c:pt>
                <c:pt idx="81">
                  <c:v>-1.784507042253521</c:v>
                </c:pt>
                <c:pt idx="82">
                  <c:v>-1.7478873239436621</c:v>
                </c:pt>
                <c:pt idx="83">
                  <c:v>-1.7154929577464788</c:v>
                </c:pt>
                <c:pt idx="84">
                  <c:v>-1.676056338028169</c:v>
                </c:pt>
                <c:pt idx="85">
                  <c:v>-1.6408450704225355</c:v>
                </c:pt>
                <c:pt idx="86">
                  <c:v>-1.6056338028169017</c:v>
                </c:pt>
                <c:pt idx="87">
                  <c:v>-1.5746478873239438</c:v>
                </c:pt>
                <c:pt idx="88">
                  <c:v>-1.5408450704225354</c:v>
                </c:pt>
                <c:pt idx="89">
                  <c:v>-1.507042253521127</c:v>
                </c:pt>
                <c:pt idx="90">
                  <c:v>-1.4746478873239439</c:v>
                </c:pt>
                <c:pt idx="91">
                  <c:v>-1.4422535211267609</c:v>
                </c:pt>
                <c:pt idx="92">
                  <c:v>-1.4098591549295778</c:v>
                </c:pt>
                <c:pt idx="93">
                  <c:v>-1.381549295774648</c:v>
                </c:pt>
                <c:pt idx="94">
                  <c:v>-1.346338028169014</c:v>
                </c:pt>
                <c:pt idx="95">
                  <c:v>-1.3143661971830987</c:v>
                </c:pt>
                <c:pt idx="96">
                  <c:v>-1.285211267605634</c:v>
                </c:pt>
                <c:pt idx="97">
                  <c:v>-1.2511267605633802</c:v>
                </c:pt>
                <c:pt idx="98">
                  <c:v>-1.2152112676056339</c:v>
                </c:pt>
                <c:pt idx="99">
                  <c:v>-1.1869014084507044</c:v>
                </c:pt>
                <c:pt idx="100">
                  <c:v>-1.1547887323943662</c:v>
                </c:pt>
                <c:pt idx="101">
                  <c:v>-1.1198591549295775</c:v>
                </c:pt>
                <c:pt idx="102">
                  <c:v>-1.0907042253521126</c:v>
                </c:pt>
                <c:pt idx="103">
                  <c:v>-1.0588732394366198</c:v>
                </c:pt>
                <c:pt idx="104">
                  <c:v>-1.02943661971831</c:v>
                </c:pt>
                <c:pt idx="105">
                  <c:v>-0.99830985915492965</c:v>
                </c:pt>
                <c:pt idx="106">
                  <c:v>-0.97323943661971857</c:v>
                </c:pt>
                <c:pt idx="107">
                  <c:v>-0.94295774647887332</c:v>
                </c:pt>
                <c:pt idx="108">
                  <c:v>-0.91380281690140841</c:v>
                </c:pt>
                <c:pt idx="109">
                  <c:v>-0.87901408450704233</c:v>
                </c:pt>
                <c:pt idx="110">
                  <c:v>-0.84521126760563403</c:v>
                </c:pt>
                <c:pt idx="111">
                  <c:v>-0.81408450704225366</c:v>
                </c:pt>
                <c:pt idx="112">
                  <c:v>-0.78253521126760572</c:v>
                </c:pt>
                <c:pt idx="113">
                  <c:v>-0.74985915492957744</c:v>
                </c:pt>
                <c:pt idx="114">
                  <c:v>-0.71478873239436636</c:v>
                </c:pt>
                <c:pt idx="115">
                  <c:v>-0.68225352112676063</c:v>
                </c:pt>
                <c:pt idx="116">
                  <c:v>-0.65014084507042258</c:v>
                </c:pt>
                <c:pt idx="117">
                  <c:v>-0.61619718309859162</c:v>
                </c:pt>
                <c:pt idx="118">
                  <c:v>-0.58140845070422542</c:v>
                </c:pt>
                <c:pt idx="119">
                  <c:v>-0.54647887323943656</c:v>
                </c:pt>
                <c:pt idx="120">
                  <c:v>-0.51549295774647885</c:v>
                </c:pt>
                <c:pt idx="121">
                  <c:v>-0.48281690140845074</c:v>
                </c:pt>
                <c:pt idx="122">
                  <c:v>-0.44718309859154937</c:v>
                </c:pt>
                <c:pt idx="123">
                  <c:v>-0.41239436619718312</c:v>
                </c:pt>
                <c:pt idx="124">
                  <c:v>-0.37647887323943663</c:v>
                </c:pt>
                <c:pt idx="125">
                  <c:v>-0.33605633802816903</c:v>
                </c:pt>
                <c:pt idx="126">
                  <c:v>-0.29647887323943661</c:v>
                </c:pt>
                <c:pt idx="127">
                  <c:v>-0.2609859154929578</c:v>
                </c:pt>
                <c:pt idx="128">
                  <c:v>-0.22394366197183102</c:v>
                </c:pt>
                <c:pt idx="129">
                  <c:v>-0.18450704225352116</c:v>
                </c:pt>
                <c:pt idx="130">
                  <c:v>-0.14464788732394368</c:v>
                </c:pt>
                <c:pt idx="131">
                  <c:v>-0.10735211267605635</c:v>
                </c:pt>
                <c:pt idx="132">
                  <c:v>-6.380281690140846E-2</c:v>
                </c:pt>
                <c:pt idx="133">
                  <c:v>-2.1929577464788731E-2</c:v>
                </c:pt>
                <c:pt idx="134">
                  <c:v>1.7732394366197186E-2</c:v>
                </c:pt>
                <c:pt idx="135">
                  <c:v>6.4591549295774653E-2</c:v>
                </c:pt>
                <c:pt idx="136">
                  <c:v>9.6014084507042269E-2</c:v>
                </c:pt>
                <c:pt idx="137">
                  <c:v>0.14394366197183101</c:v>
                </c:pt>
                <c:pt idx="138">
                  <c:v>0.19380281690140846</c:v>
                </c:pt>
                <c:pt idx="139">
                  <c:v>0.24197183098591549</c:v>
                </c:pt>
                <c:pt idx="140">
                  <c:v>0.28859154929577469</c:v>
                </c:pt>
                <c:pt idx="141">
                  <c:v>0.34014084507042258</c:v>
                </c:pt>
                <c:pt idx="142">
                  <c:v>0.39535211267605636</c:v>
                </c:pt>
                <c:pt idx="143">
                  <c:v>0.44394366197183099</c:v>
                </c:pt>
                <c:pt idx="144">
                  <c:v>0.49633802816901412</c:v>
                </c:pt>
                <c:pt idx="145">
                  <c:v>0.55112676056338028</c:v>
                </c:pt>
                <c:pt idx="146">
                  <c:v>0.60563380281690149</c:v>
                </c:pt>
                <c:pt idx="147">
                  <c:v>0.66295774647887329</c:v>
                </c:pt>
                <c:pt idx="148">
                  <c:v>0.71971830985915497</c:v>
                </c:pt>
                <c:pt idx="149">
                  <c:v>0.78140845070422538</c:v>
                </c:pt>
                <c:pt idx="150">
                  <c:v>0.84028169014084519</c:v>
                </c:pt>
                <c:pt idx="151">
                  <c:v>0.90633802816901421</c:v>
                </c:pt>
                <c:pt idx="152">
                  <c:v>0.96704225352112683</c:v>
                </c:pt>
                <c:pt idx="153">
                  <c:v>1.0332394366197186</c:v>
                </c:pt>
                <c:pt idx="154">
                  <c:v>1.0978873239436622</c:v>
                </c:pt>
                <c:pt idx="155">
                  <c:v>1.1750704225352113</c:v>
                </c:pt>
                <c:pt idx="156">
                  <c:v>1.2398591549295774</c:v>
                </c:pt>
                <c:pt idx="157">
                  <c:v>1.3149295774647889</c:v>
                </c:pt>
                <c:pt idx="158">
                  <c:v>1.3914084507042255</c:v>
                </c:pt>
                <c:pt idx="159">
                  <c:v>1.4704225352112676</c:v>
                </c:pt>
                <c:pt idx="160">
                  <c:v>1.5408450704225354</c:v>
                </c:pt>
                <c:pt idx="161">
                  <c:v>1.623943661971831</c:v>
                </c:pt>
                <c:pt idx="162">
                  <c:v>1.7056338028169016</c:v>
                </c:pt>
                <c:pt idx="163">
                  <c:v>1.7971830985915493</c:v>
                </c:pt>
                <c:pt idx="164">
                  <c:v>1.8816901408450706</c:v>
                </c:pt>
                <c:pt idx="165">
                  <c:v>1.9774647887323948</c:v>
                </c:pt>
                <c:pt idx="166">
                  <c:v>2.0746478873239442</c:v>
                </c:pt>
                <c:pt idx="167">
                  <c:v>2.1732394366197183</c:v>
                </c:pt>
                <c:pt idx="168">
                  <c:v>2.246478873239437</c:v>
                </c:pt>
                <c:pt idx="169">
                  <c:v>2.3563380281690143</c:v>
                </c:pt>
                <c:pt idx="170">
                  <c:v>2.4633802816901409</c:v>
                </c:pt>
                <c:pt idx="171">
                  <c:v>2.5746478873239438</c:v>
                </c:pt>
                <c:pt idx="172">
                  <c:v>2.6718309859154932</c:v>
                </c:pt>
                <c:pt idx="173">
                  <c:v>2.7929577464788737</c:v>
                </c:pt>
                <c:pt idx="174">
                  <c:v>2.908450704225352</c:v>
                </c:pt>
                <c:pt idx="175">
                  <c:v>3.0380281690140847</c:v>
                </c:pt>
                <c:pt idx="176">
                  <c:v>3.1478873239436624</c:v>
                </c:pt>
                <c:pt idx="177">
                  <c:v>3.2802816901408454</c:v>
                </c:pt>
                <c:pt idx="178">
                  <c:v>3.4070422535211273</c:v>
                </c:pt>
                <c:pt idx="179">
                  <c:v>3.5521126760563382</c:v>
                </c:pt>
                <c:pt idx="180">
                  <c:v>3.6774647887323946</c:v>
                </c:pt>
                <c:pt idx="181">
                  <c:v>3.8211267605633803</c:v>
                </c:pt>
                <c:pt idx="182">
                  <c:v>3.973239436619719</c:v>
                </c:pt>
                <c:pt idx="183">
                  <c:v>4.1323943661971834</c:v>
                </c:pt>
                <c:pt idx="184">
                  <c:v>4.2549295774647886</c:v>
                </c:pt>
                <c:pt idx="185">
                  <c:v>4.4183098591549301</c:v>
                </c:pt>
                <c:pt idx="186">
                  <c:v>4.5760563380281694</c:v>
                </c:pt>
                <c:pt idx="187">
                  <c:v>4.7450704225352123</c:v>
                </c:pt>
                <c:pt idx="188">
                  <c:v>4.8971830985915501</c:v>
                </c:pt>
                <c:pt idx="189">
                  <c:v>5.0830985915492963</c:v>
                </c:pt>
                <c:pt idx="190">
                  <c:v>5.2605633802816909</c:v>
                </c:pt>
                <c:pt idx="191">
                  <c:v>5.4619718309859167</c:v>
                </c:pt>
                <c:pt idx="192">
                  <c:v>5.6309859154929587</c:v>
                </c:pt>
                <c:pt idx="193">
                  <c:v>5.8281690140845077</c:v>
                </c:pt>
                <c:pt idx="194">
                  <c:v>6.0183098591549307</c:v>
                </c:pt>
                <c:pt idx="195">
                  <c:v>6.2380281690140844</c:v>
                </c:pt>
                <c:pt idx="196">
                  <c:v>6.4225352112676068</c:v>
                </c:pt>
                <c:pt idx="197">
                  <c:v>6.6492957746478885</c:v>
                </c:pt>
                <c:pt idx="198">
                  <c:v>6.8746478873239445</c:v>
                </c:pt>
                <c:pt idx="199">
                  <c:v>7.1140845070422545</c:v>
                </c:pt>
                <c:pt idx="200">
                  <c:v>7.5267605633802823</c:v>
                </c:pt>
                <c:pt idx="201">
                  <c:v>7.6492957746478885</c:v>
                </c:pt>
                <c:pt idx="202">
                  <c:v>7.8676056338028175</c:v>
                </c:pt>
                <c:pt idx="203">
                  <c:v>8.0971830985915503</c:v>
                </c:pt>
                <c:pt idx="204">
                  <c:v>8.3225352112676063</c:v>
                </c:pt>
                <c:pt idx="205">
                  <c:v>8.5873239436619713</c:v>
                </c:pt>
                <c:pt idx="206">
                  <c:v>8.8394366197183114</c:v>
                </c:pt>
                <c:pt idx="207">
                  <c:v>9.1056338028169019</c:v>
                </c:pt>
                <c:pt idx="208">
                  <c:v>9.3788732394366203</c:v>
                </c:pt>
                <c:pt idx="209">
                  <c:v>9.6605633802816904</c:v>
                </c:pt>
                <c:pt idx="210">
                  <c:v>9.9394366197183111</c:v>
                </c:pt>
                <c:pt idx="211">
                  <c:v>10.229577464788735</c:v>
                </c:pt>
                <c:pt idx="212">
                  <c:v>10.502816901408453</c:v>
                </c:pt>
                <c:pt idx="213">
                  <c:v>10.808450704225352</c:v>
                </c:pt>
                <c:pt idx="214">
                  <c:v>11.11267605633803</c:v>
                </c:pt>
                <c:pt idx="215">
                  <c:v>11.423943661971832</c:v>
                </c:pt>
                <c:pt idx="216">
                  <c:v>11.726760563380283</c:v>
                </c:pt>
                <c:pt idx="217">
                  <c:v>12.071830985915494</c:v>
                </c:pt>
                <c:pt idx="218">
                  <c:v>12.407042253521128</c:v>
                </c:pt>
                <c:pt idx="219">
                  <c:v>12.745070422535212</c:v>
                </c:pt>
                <c:pt idx="220">
                  <c:v>13.067605633802819</c:v>
                </c:pt>
                <c:pt idx="221">
                  <c:v>13.436619718309862</c:v>
                </c:pt>
                <c:pt idx="222">
                  <c:v>13.7887323943662</c:v>
                </c:pt>
                <c:pt idx="223">
                  <c:v>14.154929577464788</c:v>
                </c:pt>
                <c:pt idx="224">
                  <c:v>14.52112676056338</c:v>
                </c:pt>
                <c:pt idx="225">
                  <c:v>14.91549295774648</c:v>
                </c:pt>
                <c:pt idx="226">
                  <c:v>15.295774647887326</c:v>
                </c:pt>
                <c:pt idx="227">
                  <c:v>15.67605633802817</c:v>
                </c:pt>
                <c:pt idx="228">
                  <c:v>16.042253521126764</c:v>
                </c:pt>
                <c:pt idx="229">
                  <c:v>16.464788732394368</c:v>
                </c:pt>
                <c:pt idx="230">
                  <c:v>16.87323943661972</c:v>
                </c:pt>
                <c:pt idx="231">
                  <c:v>17.281690140845072</c:v>
                </c:pt>
                <c:pt idx="232">
                  <c:v>17.605633802816904</c:v>
                </c:pt>
                <c:pt idx="233">
                  <c:v>18.112676056338032</c:v>
                </c:pt>
                <c:pt idx="234">
                  <c:v>18.549295774647888</c:v>
                </c:pt>
                <c:pt idx="235">
                  <c:v>19</c:v>
                </c:pt>
                <c:pt idx="236">
                  <c:v>19.408450704225352</c:v>
                </c:pt>
                <c:pt idx="237">
                  <c:v>19.887323943661972</c:v>
                </c:pt>
                <c:pt idx="238">
                  <c:v>20.338028169014088</c:v>
                </c:pt>
                <c:pt idx="239">
                  <c:v>20.816901408450708</c:v>
                </c:pt>
                <c:pt idx="240">
                  <c:v>21.26760563380282</c:v>
                </c:pt>
                <c:pt idx="241">
                  <c:v>21.760563380281692</c:v>
                </c:pt>
                <c:pt idx="242">
                  <c:v>22.239436619718312</c:v>
                </c:pt>
                <c:pt idx="243">
                  <c:v>22.732394366197184</c:v>
                </c:pt>
                <c:pt idx="244">
                  <c:v>23.169014084507044</c:v>
                </c:pt>
                <c:pt idx="245">
                  <c:v>23.70422535211268</c:v>
                </c:pt>
                <c:pt idx="246">
                  <c:v>24.211267605633807</c:v>
                </c:pt>
                <c:pt idx="247">
                  <c:v>24.718309859154932</c:v>
                </c:pt>
                <c:pt idx="248">
                  <c:v>25.1830985915493</c:v>
                </c:pt>
                <c:pt idx="249">
                  <c:v>25.746478873239436</c:v>
                </c:pt>
                <c:pt idx="250">
                  <c:v>26.281690140845075</c:v>
                </c:pt>
                <c:pt idx="251">
                  <c:v>26.816901408450704</c:v>
                </c:pt>
                <c:pt idx="252">
                  <c:v>27.30985915492958</c:v>
                </c:pt>
                <c:pt idx="253">
                  <c:v>27.887323943661976</c:v>
                </c:pt>
                <c:pt idx="254">
                  <c:v>28.436619718309863</c:v>
                </c:pt>
                <c:pt idx="255">
                  <c:v>29.000000000000004</c:v>
                </c:pt>
                <c:pt idx="256">
                  <c:v>29.549295774647888</c:v>
                </c:pt>
                <c:pt idx="257">
                  <c:v>30.126760563380287</c:v>
                </c:pt>
                <c:pt idx="258">
                  <c:v>30.704225352112676</c:v>
                </c:pt>
                <c:pt idx="259">
                  <c:v>31.281690140845075</c:v>
                </c:pt>
                <c:pt idx="260">
                  <c:v>31.816901408450704</c:v>
                </c:pt>
                <c:pt idx="261">
                  <c:v>32.436619718309863</c:v>
                </c:pt>
                <c:pt idx="262">
                  <c:v>33.028169014084511</c:v>
                </c:pt>
                <c:pt idx="263">
                  <c:v>33.633802816901408</c:v>
                </c:pt>
                <c:pt idx="264">
                  <c:v>33.901408450704231</c:v>
                </c:pt>
                <c:pt idx="265">
                  <c:v>34.70422535211268</c:v>
                </c:pt>
                <c:pt idx="266">
                  <c:v>35.338028169014088</c:v>
                </c:pt>
                <c:pt idx="267">
                  <c:v>35.985915492957751</c:v>
                </c:pt>
                <c:pt idx="268">
                  <c:v>36.549295774647895</c:v>
                </c:pt>
                <c:pt idx="269">
                  <c:v>37.211267605633807</c:v>
                </c:pt>
                <c:pt idx="270">
                  <c:v>37.845070422535215</c:v>
                </c:pt>
                <c:pt idx="271">
                  <c:v>38.492957746478879</c:v>
                </c:pt>
                <c:pt idx="272">
                  <c:v>39.112676056338024</c:v>
                </c:pt>
                <c:pt idx="273">
                  <c:v>39.774647887323944</c:v>
                </c:pt>
                <c:pt idx="274">
                  <c:v>40.408450704225352</c:v>
                </c:pt>
                <c:pt idx="275">
                  <c:v>41.056338028169016</c:v>
                </c:pt>
                <c:pt idx="276">
                  <c:v>41.619718309859159</c:v>
                </c:pt>
                <c:pt idx="277">
                  <c:v>42.323943661971832</c:v>
                </c:pt>
                <c:pt idx="278">
                  <c:v>42.95774647887324</c:v>
                </c:pt>
                <c:pt idx="279">
                  <c:v>43.619718309859159</c:v>
                </c:pt>
                <c:pt idx="280">
                  <c:v>44.197183098591552</c:v>
                </c:pt>
                <c:pt idx="281">
                  <c:v>44.887323943661983</c:v>
                </c:pt>
                <c:pt idx="282">
                  <c:v>45.535211267605632</c:v>
                </c:pt>
                <c:pt idx="283">
                  <c:v>46.197183098591552</c:v>
                </c:pt>
                <c:pt idx="284">
                  <c:v>46.760563380281695</c:v>
                </c:pt>
                <c:pt idx="285">
                  <c:v>47.450704225352112</c:v>
                </c:pt>
                <c:pt idx="286">
                  <c:v>48.098591549295783</c:v>
                </c:pt>
                <c:pt idx="287">
                  <c:v>48.74647887323944</c:v>
                </c:pt>
                <c:pt idx="288">
                  <c:v>49.366197183098592</c:v>
                </c:pt>
                <c:pt idx="289">
                  <c:v>50.014084507042263</c:v>
                </c:pt>
                <c:pt idx="290">
                  <c:v>50.619718309859159</c:v>
                </c:pt>
                <c:pt idx="291">
                  <c:v>51.253521126760567</c:v>
                </c:pt>
                <c:pt idx="292">
                  <c:v>51.7887323943662</c:v>
                </c:pt>
                <c:pt idx="293">
                  <c:v>52.436619718309871</c:v>
                </c:pt>
                <c:pt idx="294">
                  <c:v>53.028169014084511</c:v>
                </c:pt>
                <c:pt idx="295">
                  <c:v>53.647887323943664</c:v>
                </c:pt>
                <c:pt idx="296">
                  <c:v>53.971830985915496</c:v>
                </c:pt>
                <c:pt idx="297">
                  <c:v>54.676056338028175</c:v>
                </c:pt>
                <c:pt idx="298">
                  <c:v>55.225352112676063</c:v>
                </c:pt>
                <c:pt idx="299">
                  <c:v>55.802816901408455</c:v>
                </c:pt>
                <c:pt idx="300">
                  <c:v>56.253521126760575</c:v>
                </c:pt>
                <c:pt idx="301">
                  <c:v>56.816901408450704</c:v>
                </c:pt>
                <c:pt idx="302">
                  <c:v>57.309859154929583</c:v>
                </c:pt>
                <c:pt idx="303">
                  <c:v>57.816901408450704</c:v>
                </c:pt>
                <c:pt idx="304">
                  <c:v>58.26760563380283</c:v>
                </c:pt>
                <c:pt idx="305">
                  <c:v>58.718309859154942</c:v>
                </c:pt>
                <c:pt idx="306">
                  <c:v>59.140845070422536</c:v>
                </c:pt>
                <c:pt idx="307">
                  <c:v>59.563380281690151</c:v>
                </c:pt>
                <c:pt idx="308">
                  <c:v>59.873239436619713</c:v>
                </c:pt>
                <c:pt idx="309">
                  <c:v>60.295774647887335</c:v>
                </c:pt>
                <c:pt idx="310">
                  <c:v>60.633802816901422</c:v>
                </c:pt>
                <c:pt idx="311">
                  <c:v>60.985915492957751</c:v>
                </c:pt>
                <c:pt idx="312">
                  <c:v>61.183098591549303</c:v>
                </c:pt>
                <c:pt idx="313">
                  <c:v>61.521126760563391</c:v>
                </c:pt>
                <c:pt idx="314">
                  <c:v>61.760563380281702</c:v>
                </c:pt>
                <c:pt idx="315">
                  <c:v>62.014084507042263</c:v>
                </c:pt>
                <c:pt idx="316">
                  <c:v>62.154929577464799</c:v>
                </c:pt>
                <c:pt idx="317">
                  <c:v>62.380281690140855</c:v>
                </c:pt>
                <c:pt idx="318">
                  <c:v>62.535211267605632</c:v>
                </c:pt>
                <c:pt idx="319">
                  <c:v>62.676056338028175</c:v>
                </c:pt>
                <c:pt idx="320">
                  <c:v>62.774647887323944</c:v>
                </c:pt>
                <c:pt idx="321">
                  <c:v>62.859154929577471</c:v>
                </c:pt>
                <c:pt idx="322">
                  <c:v>62.91549295774648</c:v>
                </c:pt>
                <c:pt idx="323">
                  <c:v>62.957746478873254</c:v>
                </c:pt>
                <c:pt idx="324">
                  <c:v>62.887323943661976</c:v>
                </c:pt>
                <c:pt idx="325">
                  <c:v>62.929577464788736</c:v>
                </c:pt>
                <c:pt idx="326">
                  <c:v>62.887323943661976</c:v>
                </c:pt>
                <c:pt idx="327">
                  <c:v>62.830985915492967</c:v>
                </c:pt>
                <c:pt idx="328">
                  <c:v>62.830985915492967</c:v>
                </c:pt>
                <c:pt idx="329">
                  <c:v>62.676056338028175</c:v>
                </c:pt>
                <c:pt idx="330">
                  <c:v>62.521126760563384</c:v>
                </c:pt>
                <c:pt idx="331">
                  <c:v>62.366197183098599</c:v>
                </c:pt>
                <c:pt idx="332">
                  <c:v>62.112676056338039</c:v>
                </c:pt>
                <c:pt idx="333">
                  <c:v>61.943661971830984</c:v>
                </c:pt>
                <c:pt idx="334">
                  <c:v>61.732394366197191</c:v>
                </c:pt>
                <c:pt idx="335">
                  <c:v>61.507042253521135</c:v>
                </c:pt>
                <c:pt idx="336">
                  <c:v>61.22535211267607</c:v>
                </c:pt>
                <c:pt idx="337">
                  <c:v>60.957746478873247</c:v>
                </c:pt>
                <c:pt idx="338">
                  <c:v>60.661971830985912</c:v>
                </c:pt>
                <c:pt idx="339">
                  <c:v>60.380281690140848</c:v>
                </c:pt>
                <c:pt idx="340">
                  <c:v>60</c:v>
                </c:pt>
                <c:pt idx="341">
                  <c:v>59.690140845070424</c:v>
                </c:pt>
                <c:pt idx="342">
                  <c:v>59.338028169014088</c:v>
                </c:pt>
                <c:pt idx="343">
                  <c:v>58.985915492957758</c:v>
                </c:pt>
                <c:pt idx="344">
                  <c:v>58.563380281690137</c:v>
                </c:pt>
                <c:pt idx="345">
                  <c:v>58.197183098591566</c:v>
                </c:pt>
                <c:pt idx="346">
                  <c:v>57.802816901408455</c:v>
                </c:pt>
                <c:pt idx="347">
                  <c:v>57.408450704225352</c:v>
                </c:pt>
                <c:pt idx="348">
                  <c:v>56.943661971830991</c:v>
                </c:pt>
                <c:pt idx="349">
                  <c:v>56.549295774647888</c:v>
                </c:pt>
                <c:pt idx="350">
                  <c:v>56.112676056338039</c:v>
                </c:pt>
                <c:pt idx="351">
                  <c:v>55.690140845070424</c:v>
                </c:pt>
                <c:pt idx="352">
                  <c:v>55.225352112676063</c:v>
                </c:pt>
                <c:pt idx="353">
                  <c:v>54.788732394366207</c:v>
                </c:pt>
                <c:pt idx="354">
                  <c:v>54.323943661971832</c:v>
                </c:pt>
                <c:pt idx="355">
                  <c:v>53.859154929577471</c:v>
                </c:pt>
                <c:pt idx="356">
                  <c:v>53.366197183098599</c:v>
                </c:pt>
                <c:pt idx="357">
                  <c:v>52.915492957746487</c:v>
                </c:pt>
                <c:pt idx="358">
                  <c:v>52.450704225352112</c:v>
                </c:pt>
                <c:pt idx="359">
                  <c:v>51.985915492957751</c:v>
                </c:pt>
                <c:pt idx="360">
                  <c:v>51.408450704225359</c:v>
                </c:pt>
                <c:pt idx="361">
                  <c:v>50.985915492957751</c:v>
                </c:pt>
                <c:pt idx="362">
                  <c:v>50.507042253521128</c:v>
                </c:pt>
                <c:pt idx="363">
                  <c:v>50.042253521126767</c:v>
                </c:pt>
                <c:pt idx="364">
                  <c:v>49.535211267605639</c:v>
                </c:pt>
                <c:pt idx="365">
                  <c:v>49.084507042253527</c:v>
                </c:pt>
                <c:pt idx="366">
                  <c:v>48.605633802816904</c:v>
                </c:pt>
                <c:pt idx="367">
                  <c:v>48.140845070422543</c:v>
                </c:pt>
                <c:pt idx="368">
                  <c:v>47.647887323943664</c:v>
                </c:pt>
                <c:pt idx="369">
                  <c:v>47.183098591549303</c:v>
                </c:pt>
                <c:pt idx="370">
                  <c:v>46.704225352112687</c:v>
                </c:pt>
                <c:pt idx="371">
                  <c:v>46.239436619718319</c:v>
                </c:pt>
                <c:pt idx="372">
                  <c:v>45.746478873239447</c:v>
                </c:pt>
                <c:pt idx="373">
                  <c:v>45.295774647887328</c:v>
                </c:pt>
                <c:pt idx="374">
                  <c:v>44.83098591549296</c:v>
                </c:pt>
                <c:pt idx="375">
                  <c:v>44.380281690140848</c:v>
                </c:pt>
                <c:pt idx="376">
                  <c:v>43.901408450704231</c:v>
                </c:pt>
                <c:pt idx="377">
                  <c:v>43.450704225352119</c:v>
                </c:pt>
                <c:pt idx="378">
                  <c:v>43</c:v>
                </c:pt>
                <c:pt idx="379">
                  <c:v>42.563380281690151</c:v>
                </c:pt>
                <c:pt idx="380">
                  <c:v>42.084507042253527</c:v>
                </c:pt>
                <c:pt idx="381">
                  <c:v>41.661971830985912</c:v>
                </c:pt>
                <c:pt idx="382">
                  <c:v>41.211267605633807</c:v>
                </c:pt>
                <c:pt idx="383">
                  <c:v>40.7887323943662</c:v>
                </c:pt>
                <c:pt idx="384">
                  <c:v>40.352112676056343</c:v>
                </c:pt>
                <c:pt idx="385">
                  <c:v>39.929577464788736</c:v>
                </c:pt>
                <c:pt idx="386">
                  <c:v>39.492957746478879</c:v>
                </c:pt>
                <c:pt idx="387">
                  <c:v>39.08450704225352</c:v>
                </c:pt>
                <c:pt idx="388">
                  <c:v>38.647887323943664</c:v>
                </c:pt>
                <c:pt idx="389">
                  <c:v>38.239436619718312</c:v>
                </c:pt>
                <c:pt idx="390">
                  <c:v>37.830985915492967</c:v>
                </c:pt>
                <c:pt idx="391">
                  <c:v>37.436619718309863</c:v>
                </c:pt>
                <c:pt idx="392">
                  <c:v>36.943661971830991</c:v>
                </c:pt>
                <c:pt idx="393">
                  <c:v>36.591549295774648</c:v>
                </c:pt>
                <c:pt idx="394">
                  <c:v>36.211267605633807</c:v>
                </c:pt>
                <c:pt idx="395">
                  <c:v>35.816901408450711</c:v>
                </c:pt>
                <c:pt idx="396">
                  <c:v>35.422535211267608</c:v>
                </c:pt>
                <c:pt idx="397">
                  <c:v>35.04225352112676</c:v>
                </c:pt>
                <c:pt idx="398">
                  <c:v>34.661971830985919</c:v>
                </c:pt>
                <c:pt idx="399">
                  <c:v>34.295774647887328</c:v>
                </c:pt>
                <c:pt idx="400">
                  <c:v>33.91549295774648</c:v>
                </c:pt>
                <c:pt idx="401">
                  <c:v>33.549295774647888</c:v>
                </c:pt>
                <c:pt idx="402">
                  <c:v>33.183098591549296</c:v>
                </c:pt>
                <c:pt idx="403">
                  <c:v>32.83098591549296</c:v>
                </c:pt>
                <c:pt idx="404">
                  <c:v>32.450704225352112</c:v>
                </c:pt>
                <c:pt idx="405">
                  <c:v>32.112676056338032</c:v>
                </c:pt>
                <c:pt idx="406">
                  <c:v>31.760563380281692</c:v>
                </c:pt>
                <c:pt idx="407">
                  <c:v>31.422535211267608</c:v>
                </c:pt>
                <c:pt idx="408">
                  <c:v>31.056338028169019</c:v>
                </c:pt>
                <c:pt idx="409">
                  <c:v>30.718309859154932</c:v>
                </c:pt>
                <c:pt idx="410">
                  <c:v>30.380281690140848</c:v>
                </c:pt>
                <c:pt idx="411">
                  <c:v>30.056338028169016</c:v>
                </c:pt>
                <c:pt idx="412">
                  <c:v>29.718309859154935</c:v>
                </c:pt>
                <c:pt idx="413">
                  <c:v>29.394366197183103</c:v>
                </c:pt>
                <c:pt idx="414">
                  <c:v>29.084507042253524</c:v>
                </c:pt>
                <c:pt idx="415">
                  <c:v>28.760563380281695</c:v>
                </c:pt>
                <c:pt idx="416">
                  <c:v>28.450704225352116</c:v>
                </c:pt>
                <c:pt idx="417">
                  <c:v>28.140845070422539</c:v>
                </c:pt>
                <c:pt idx="418">
                  <c:v>27.830985915492956</c:v>
                </c:pt>
                <c:pt idx="419">
                  <c:v>27.52112676056338</c:v>
                </c:pt>
                <c:pt idx="420">
                  <c:v>27.211267605633804</c:v>
                </c:pt>
                <c:pt idx="421">
                  <c:v>26.915492957746483</c:v>
                </c:pt>
                <c:pt idx="422">
                  <c:v>26.619718309859156</c:v>
                </c:pt>
                <c:pt idx="423">
                  <c:v>26.338028169014088</c:v>
                </c:pt>
                <c:pt idx="424">
                  <c:v>26.028169014084508</c:v>
                </c:pt>
                <c:pt idx="425">
                  <c:v>25.746478873239436</c:v>
                </c:pt>
                <c:pt idx="426">
                  <c:v>25.47887323943662</c:v>
                </c:pt>
                <c:pt idx="427">
                  <c:v>25.197183098591552</c:v>
                </c:pt>
                <c:pt idx="428">
                  <c:v>24.91549295774648</c:v>
                </c:pt>
                <c:pt idx="429">
                  <c:v>24.647887323943664</c:v>
                </c:pt>
                <c:pt idx="430">
                  <c:v>24.380281690140848</c:v>
                </c:pt>
                <c:pt idx="431">
                  <c:v>24.12676056338028</c:v>
                </c:pt>
                <c:pt idx="432">
                  <c:v>23.859154929577468</c:v>
                </c:pt>
                <c:pt idx="433">
                  <c:v>23.591549295774652</c:v>
                </c:pt>
                <c:pt idx="434">
                  <c:v>23.338028169014088</c:v>
                </c:pt>
                <c:pt idx="435">
                  <c:v>23.084507042253524</c:v>
                </c:pt>
                <c:pt idx="436">
                  <c:v>22.83098591549296</c:v>
                </c:pt>
                <c:pt idx="437">
                  <c:v>22.591549295774652</c:v>
                </c:pt>
                <c:pt idx="438">
                  <c:v>22.338028169014084</c:v>
                </c:pt>
                <c:pt idx="439">
                  <c:v>22.112676056338032</c:v>
                </c:pt>
                <c:pt idx="440">
                  <c:v>21.87323943661972</c:v>
                </c:pt>
                <c:pt idx="441">
                  <c:v>21.633802816901412</c:v>
                </c:pt>
                <c:pt idx="442">
                  <c:v>21.408450704225356</c:v>
                </c:pt>
                <c:pt idx="443">
                  <c:v>21.183098591549296</c:v>
                </c:pt>
                <c:pt idx="444">
                  <c:v>20.943661971830988</c:v>
                </c:pt>
                <c:pt idx="445">
                  <c:v>20.732394366197184</c:v>
                </c:pt>
                <c:pt idx="446">
                  <c:v>20.507042253521128</c:v>
                </c:pt>
                <c:pt idx="447">
                  <c:v>20.295774647887328</c:v>
                </c:pt>
                <c:pt idx="448">
                  <c:v>20.084507042253524</c:v>
                </c:pt>
                <c:pt idx="449">
                  <c:v>19.873239436619716</c:v>
                </c:pt>
                <c:pt idx="450">
                  <c:v>19.676056338028172</c:v>
                </c:pt>
                <c:pt idx="451">
                  <c:v>19.464788732394371</c:v>
                </c:pt>
                <c:pt idx="452">
                  <c:v>19.253521126760564</c:v>
                </c:pt>
                <c:pt idx="453">
                  <c:v>19.070422535211272</c:v>
                </c:pt>
                <c:pt idx="454">
                  <c:v>18.87323943661972</c:v>
                </c:pt>
                <c:pt idx="455">
                  <c:v>18.676056338028172</c:v>
                </c:pt>
                <c:pt idx="456">
                  <c:v>18.492957746478876</c:v>
                </c:pt>
                <c:pt idx="457">
                  <c:v>18.30985915492958</c:v>
                </c:pt>
                <c:pt idx="458">
                  <c:v>18.126760563380284</c:v>
                </c:pt>
                <c:pt idx="459">
                  <c:v>17.943661971830988</c:v>
                </c:pt>
                <c:pt idx="460">
                  <c:v>17.760563380281692</c:v>
                </c:pt>
                <c:pt idx="461">
                  <c:v>17.577464788732396</c:v>
                </c:pt>
                <c:pt idx="462">
                  <c:v>17.408450704225352</c:v>
                </c:pt>
                <c:pt idx="463">
                  <c:v>17.22535211267606</c:v>
                </c:pt>
                <c:pt idx="464">
                  <c:v>17.056338028169012</c:v>
                </c:pt>
                <c:pt idx="465">
                  <c:v>16.901408450704228</c:v>
                </c:pt>
                <c:pt idx="466">
                  <c:v>16.732394366197187</c:v>
                </c:pt>
                <c:pt idx="467">
                  <c:v>16.577464788732392</c:v>
                </c:pt>
                <c:pt idx="468">
                  <c:v>16.408450704225356</c:v>
                </c:pt>
                <c:pt idx="469">
                  <c:v>16.253521126760567</c:v>
                </c:pt>
                <c:pt idx="470">
                  <c:v>16.098591549295772</c:v>
                </c:pt>
                <c:pt idx="471">
                  <c:v>15.957746478873242</c:v>
                </c:pt>
                <c:pt idx="472">
                  <c:v>15.802816901408454</c:v>
                </c:pt>
                <c:pt idx="473">
                  <c:v>15.647887323943664</c:v>
                </c:pt>
                <c:pt idx="474">
                  <c:v>15.507042253521128</c:v>
                </c:pt>
                <c:pt idx="475">
                  <c:v>15.366197183098592</c:v>
                </c:pt>
                <c:pt idx="476">
                  <c:v>15.225352112676058</c:v>
                </c:pt>
                <c:pt idx="477">
                  <c:v>15.084507042253522</c:v>
                </c:pt>
                <c:pt idx="478">
                  <c:v>14.94366197183099</c:v>
                </c:pt>
                <c:pt idx="479">
                  <c:v>14.816901408450706</c:v>
                </c:pt>
                <c:pt idx="480">
                  <c:v>14.690140845070422</c:v>
                </c:pt>
                <c:pt idx="481">
                  <c:v>14.549295774647891</c:v>
                </c:pt>
                <c:pt idx="482">
                  <c:v>14.422535211267608</c:v>
                </c:pt>
                <c:pt idx="483">
                  <c:v>14.295774647887328</c:v>
                </c:pt>
                <c:pt idx="484">
                  <c:v>14.169014084507044</c:v>
                </c:pt>
                <c:pt idx="485">
                  <c:v>14.052112676056339</c:v>
                </c:pt>
                <c:pt idx="486">
                  <c:v>13.932394366197183</c:v>
                </c:pt>
                <c:pt idx="487">
                  <c:v>13.81549295774648</c:v>
                </c:pt>
                <c:pt idx="488">
                  <c:v>13.688732394366198</c:v>
                </c:pt>
                <c:pt idx="489">
                  <c:v>13.577464788732396</c:v>
                </c:pt>
                <c:pt idx="490">
                  <c:v>13.461971830985917</c:v>
                </c:pt>
                <c:pt idx="491">
                  <c:v>13.353521126760564</c:v>
                </c:pt>
                <c:pt idx="492">
                  <c:v>13.242253521126763</c:v>
                </c:pt>
                <c:pt idx="493">
                  <c:v>13.13943661971831</c:v>
                </c:pt>
                <c:pt idx="494">
                  <c:v>13.029577464788733</c:v>
                </c:pt>
                <c:pt idx="495">
                  <c:v>12.928169014084508</c:v>
                </c:pt>
                <c:pt idx="496">
                  <c:v>12.825352112676057</c:v>
                </c:pt>
                <c:pt idx="497">
                  <c:v>12.725352112676058</c:v>
                </c:pt>
                <c:pt idx="498">
                  <c:v>12.626760563380282</c:v>
                </c:pt>
                <c:pt idx="499">
                  <c:v>12.529577464788733</c:v>
                </c:pt>
                <c:pt idx="500">
                  <c:v>12.430985915492959</c:v>
                </c:pt>
                <c:pt idx="501">
                  <c:v>12.335211267605635</c:v>
                </c:pt>
                <c:pt idx="502">
                  <c:v>12.245070422535212</c:v>
                </c:pt>
                <c:pt idx="503">
                  <c:v>12.152112676056339</c:v>
                </c:pt>
                <c:pt idx="504">
                  <c:v>12.057746478873241</c:v>
                </c:pt>
                <c:pt idx="505">
                  <c:v>11.970422535211268</c:v>
                </c:pt>
                <c:pt idx="506">
                  <c:v>11.885915492957748</c:v>
                </c:pt>
                <c:pt idx="507">
                  <c:v>11.801408450704226</c:v>
                </c:pt>
                <c:pt idx="508">
                  <c:v>11.712676056338029</c:v>
                </c:pt>
                <c:pt idx="509">
                  <c:v>11.629577464788733</c:v>
                </c:pt>
                <c:pt idx="510">
                  <c:v>11.550704225352113</c:v>
                </c:pt>
                <c:pt idx="511">
                  <c:v>11.467605633802817</c:v>
                </c:pt>
                <c:pt idx="512">
                  <c:v>11.391549295774649</c:v>
                </c:pt>
                <c:pt idx="513">
                  <c:v>11.314084507042255</c:v>
                </c:pt>
                <c:pt idx="514">
                  <c:v>11.235211267605635</c:v>
                </c:pt>
                <c:pt idx="515">
                  <c:v>11.159154929577467</c:v>
                </c:pt>
                <c:pt idx="516">
                  <c:v>11.083098591549298</c:v>
                </c:pt>
                <c:pt idx="517">
                  <c:v>11.011267605633803</c:v>
                </c:pt>
                <c:pt idx="518">
                  <c:v>10.935211267605634</c:v>
                </c:pt>
                <c:pt idx="519">
                  <c:v>10.859154929577466</c:v>
                </c:pt>
                <c:pt idx="520">
                  <c:v>10.785915492957749</c:v>
                </c:pt>
                <c:pt idx="521">
                  <c:v>10.721126760563381</c:v>
                </c:pt>
                <c:pt idx="522">
                  <c:v>10.65492957746479</c:v>
                </c:pt>
                <c:pt idx="523">
                  <c:v>10.588732394366199</c:v>
                </c:pt>
                <c:pt idx="524">
                  <c:v>10.522535211267606</c:v>
                </c:pt>
                <c:pt idx="525">
                  <c:v>10.459154929577466</c:v>
                </c:pt>
                <c:pt idx="526">
                  <c:v>10.397183098591549</c:v>
                </c:pt>
                <c:pt idx="527">
                  <c:v>10.33098591549296</c:v>
                </c:pt>
                <c:pt idx="528">
                  <c:v>10.266197183098592</c:v>
                </c:pt>
                <c:pt idx="529">
                  <c:v>10.207042253521127</c:v>
                </c:pt>
                <c:pt idx="530">
                  <c:v>10.149295774647889</c:v>
                </c:pt>
                <c:pt idx="531">
                  <c:v>10.085915492957747</c:v>
                </c:pt>
                <c:pt idx="532">
                  <c:v>10.025352112676057</c:v>
                </c:pt>
                <c:pt idx="533">
                  <c:v>9.9704225352112701</c:v>
                </c:pt>
                <c:pt idx="534">
                  <c:v>9.9126760563380305</c:v>
                </c:pt>
                <c:pt idx="535">
                  <c:v>9.8549295774647909</c:v>
                </c:pt>
                <c:pt idx="536">
                  <c:v>9.8000000000000007</c:v>
                </c:pt>
                <c:pt idx="537">
                  <c:v>9.7464788732394361</c:v>
                </c:pt>
                <c:pt idx="538">
                  <c:v>9.692957746478875</c:v>
                </c:pt>
                <c:pt idx="539">
                  <c:v>9.6408450704225359</c:v>
                </c:pt>
                <c:pt idx="540">
                  <c:v>9.587323943661973</c:v>
                </c:pt>
                <c:pt idx="541">
                  <c:v>9.5352112676056358</c:v>
                </c:pt>
                <c:pt idx="542">
                  <c:v>9.4873239436619716</c:v>
                </c:pt>
                <c:pt idx="543">
                  <c:v>9.4338028169014105</c:v>
                </c:pt>
                <c:pt idx="544">
                  <c:v>9.3859154929577464</c:v>
                </c:pt>
                <c:pt idx="545">
                  <c:v>9.3338028169014109</c:v>
                </c:pt>
                <c:pt idx="546">
                  <c:v>9.2830985915492974</c:v>
                </c:pt>
                <c:pt idx="547">
                  <c:v>9.2394366197183118</c:v>
                </c:pt>
                <c:pt idx="548">
                  <c:v>9.1901408450704221</c:v>
                </c:pt>
                <c:pt idx="549">
                  <c:v>9.1450704225352126</c:v>
                </c:pt>
                <c:pt idx="550">
                  <c:v>9.1000000000000014</c:v>
                </c:pt>
                <c:pt idx="551">
                  <c:v>9.0535211267605646</c:v>
                </c:pt>
                <c:pt idx="552">
                  <c:v>9.0084507042253517</c:v>
                </c:pt>
                <c:pt idx="553">
                  <c:v>8.9661971830985916</c:v>
                </c:pt>
                <c:pt idx="554">
                  <c:v>8.922535211267606</c:v>
                </c:pt>
                <c:pt idx="555">
                  <c:v>8.8802816901408459</c:v>
                </c:pt>
                <c:pt idx="556">
                  <c:v>8.8338028169014091</c:v>
                </c:pt>
                <c:pt idx="557">
                  <c:v>8.7929577464788728</c:v>
                </c:pt>
                <c:pt idx="558">
                  <c:v>8.7521126760563384</c:v>
                </c:pt>
                <c:pt idx="559">
                  <c:v>8.7112676056338021</c:v>
                </c:pt>
                <c:pt idx="560">
                  <c:v>8.6732394366197187</c:v>
                </c:pt>
                <c:pt idx="561">
                  <c:v>8.6295774647887331</c:v>
                </c:pt>
                <c:pt idx="562">
                  <c:v>8.5929577464788736</c:v>
                </c:pt>
                <c:pt idx="563">
                  <c:v>8.5577464788732414</c:v>
                </c:pt>
                <c:pt idx="564">
                  <c:v>8.5183098591549307</c:v>
                </c:pt>
                <c:pt idx="565">
                  <c:v>8.47887323943662</c:v>
                </c:pt>
                <c:pt idx="566">
                  <c:v>8.4408450704225366</c:v>
                </c:pt>
                <c:pt idx="567">
                  <c:v>8.4056338028169026</c:v>
                </c:pt>
                <c:pt idx="568">
                  <c:v>8.3661971830985937</c:v>
                </c:pt>
                <c:pt idx="569">
                  <c:v>8.3338028169014091</c:v>
                </c:pt>
                <c:pt idx="570">
                  <c:v>8.2985915492957769</c:v>
                </c:pt>
                <c:pt idx="571">
                  <c:v>8.2633802816901412</c:v>
                </c:pt>
                <c:pt idx="572">
                  <c:v>8.2253521126760578</c:v>
                </c:pt>
                <c:pt idx="573">
                  <c:v>8.1915492957746494</c:v>
                </c:pt>
                <c:pt idx="574">
                  <c:v>8.1563380281690137</c:v>
                </c:pt>
                <c:pt idx="575">
                  <c:v>8.1267605633802837</c:v>
                </c:pt>
                <c:pt idx="576">
                  <c:v>8.0943661971830991</c:v>
                </c:pt>
                <c:pt idx="577">
                  <c:v>8.0605633802816907</c:v>
                </c:pt>
                <c:pt idx="578">
                  <c:v>8.0281690140845079</c:v>
                </c:pt>
                <c:pt idx="579">
                  <c:v>7.9971830985915497</c:v>
                </c:pt>
                <c:pt idx="580">
                  <c:v>7.9647887323943669</c:v>
                </c:pt>
                <c:pt idx="581">
                  <c:v>7.9309859154929576</c:v>
                </c:pt>
                <c:pt idx="582">
                  <c:v>7.9</c:v>
                </c:pt>
                <c:pt idx="583">
                  <c:v>7.8676056338028175</c:v>
                </c:pt>
                <c:pt idx="584">
                  <c:v>7.8422535211267608</c:v>
                </c:pt>
                <c:pt idx="585">
                  <c:v>7.8084507042253533</c:v>
                </c:pt>
                <c:pt idx="586">
                  <c:v>7.7816901408450709</c:v>
                </c:pt>
                <c:pt idx="587">
                  <c:v>7.7521126760563384</c:v>
                </c:pt>
                <c:pt idx="588">
                  <c:v>7.7239436619718314</c:v>
                </c:pt>
                <c:pt idx="589">
                  <c:v>7.6957746478873243</c:v>
                </c:pt>
                <c:pt idx="590">
                  <c:v>7.6676056338028173</c:v>
                </c:pt>
                <c:pt idx="591">
                  <c:v>7.6380281690140857</c:v>
                </c:pt>
                <c:pt idx="592">
                  <c:v>7.6154929577464792</c:v>
                </c:pt>
                <c:pt idx="593">
                  <c:v>7.5887323943661986</c:v>
                </c:pt>
                <c:pt idx="594">
                  <c:v>7.5591549295774652</c:v>
                </c:pt>
                <c:pt idx="595">
                  <c:v>7.5338028169014084</c:v>
                </c:pt>
                <c:pt idx="596">
                  <c:v>7.5112676056338037</c:v>
                </c:pt>
                <c:pt idx="597">
                  <c:v>7.4830985915492967</c:v>
                </c:pt>
                <c:pt idx="598">
                  <c:v>7.4563380281690144</c:v>
                </c:pt>
                <c:pt idx="599">
                  <c:v>7.4267605633802818</c:v>
                </c:pt>
                <c:pt idx="600">
                  <c:v>7.4056338028169026</c:v>
                </c:pt>
                <c:pt idx="601">
                  <c:v>7.3788732394366194</c:v>
                </c:pt>
                <c:pt idx="602">
                  <c:v>7.3535211267605645</c:v>
                </c:pt>
                <c:pt idx="603">
                  <c:v>7.3295774647887324</c:v>
                </c:pt>
                <c:pt idx="604">
                  <c:v>7.3070422535211277</c:v>
                </c:pt>
                <c:pt idx="605">
                  <c:v>7.2830985915492965</c:v>
                </c:pt>
                <c:pt idx="606">
                  <c:v>7.2591549295774653</c:v>
                </c:pt>
                <c:pt idx="607">
                  <c:v>7.2380281690140835</c:v>
                </c:pt>
                <c:pt idx="608">
                  <c:v>7.2126760563380286</c:v>
                </c:pt>
                <c:pt idx="609">
                  <c:v>7.1915492957746494</c:v>
                </c:pt>
                <c:pt idx="610">
                  <c:v>7.1690140845070429</c:v>
                </c:pt>
                <c:pt idx="611">
                  <c:v>7.1478873239436638</c:v>
                </c:pt>
                <c:pt idx="612">
                  <c:v>7.1253521126760573</c:v>
                </c:pt>
                <c:pt idx="613">
                  <c:v>7.105633802816901</c:v>
                </c:pt>
                <c:pt idx="614">
                  <c:v>7.0845070422535219</c:v>
                </c:pt>
                <c:pt idx="615">
                  <c:v>7.0619718309859154</c:v>
                </c:pt>
                <c:pt idx="616">
                  <c:v>7.0436619718309865</c:v>
                </c:pt>
                <c:pt idx="617">
                  <c:v>7.0225352112676065</c:v>
                </c:pt>
                <c:pt idx="618">
                  <c:v>7.0042253521126758</c:v>
                </c:pt>
                <c:pt idx="619">
                  <c:v>6.9859154929577469</c:v>
                </c:pt>
                <c:pt idx="620">
                  <c:v>6.9676056338028181</c:v>
                </c:pt>
                <c:pt idx="621">
                  <c:v>6.9436619718309869</c:v>
                </c:pt>
                <c:pt idx="622">
                  <c:v>6.9295774647887329</c:v>
                </c:pt>
                <c:pt idx="623">
                  <c:v>6.9084507042253529</c:v>
                </c:pt>
                <c:pt idx="624">
                  <c:v>6.8929577464788743</c:v>
                </c:pt>
                <c:pt idx="625">
                  <c:v>6.8718309859154934</c:v>
                </c:pt>
                <c:pt idx="626">
                  <c:v>6.8507042253521133</c:v>
                </c:pt>
                <c:pt idx="627">
                  <c:v>6.8323943661971844</c:v>
                </c:pt>
                <c:pt idx="628">
                  <c:v>6.8197183098591552</c:v>
                </c:pt>
                <c:pt idx="629">
                  <c:v>6.8</c:v>
                </c:pt>
                <c:pt idx="630">
                  <c:v>6.7859154929577468</c:v>
                </c:pt>
                <c:pt idx="631">
                  <c:v>6.767605633802817</c:v>
                </c:pt>
                <c:pt idx="632">
                  <c:v>6.7535211267605648</c:v>
                </c:pt>
                <c:pt idx="633">
                  <c:v>6.7394366197183091</c:v>
                </c:pt>
                <c:pt idx="634">
                  <c:v>6.7183098591549308</c:v>
                </c:pt>
                <c:pt idx="635">
                  <c:v>6.7014084507042257</c:v>
                </c:pt>
                <c:pt idx="636">
                  <c:v>6.6845070422535215</c:v>
                </c:pt>
                <c:pt idx="637">
                  <c:v>6.6690140845070429</c:v>
                </c:pt>
                <c:pt idx="638">
                  <c:v>6.6563380281690145</c:v>
                </c:pt>
                <c:pt idx="639">
                  <c:v>6.6394366197183103</c:v>
                </c:pt>
                <c:pt idx="640">
                  <c:v>6.6239436619718317</c:v>
                </c:pt>
                <c:pt idx="641">
                  <c:v>6.6084507042253531</c:v>
                </c:pt>
                <c:pt idx="642">
                  <c:v>6.598591549295775</c:v>
                </c:pt>
                <c:pt idx="643">
                  <c:v>6.5802816901408461</c:v>
                </c:pt>
                <c:pt idx="644">
                  <c:v>6.5676056338028177</c:v>
                </c:pt>
                <c:pt idx="645">
                  <c:v>6.5549295774647902</c:v>
                </c:pt>
                <c:pt idx="646">
                  <c:v>6.5408450704225354</c:v>
                </c:pt>
                <c:pt idx="647">
                  <c:v>6.5239436619718312</c:v>
                </c:pt>
                <c:pt idx="648">
                  <c:v>6.507042253521127</c:v>
                </c:pt>
                <c:pt idx="649">
                  <c:v>6.4971830985915497</c:v>
                </c:pt>
                <c:pt idx="650">
                  <c:v>6.4873239436619725</c:v>
                </c:pt>
                <c:pt idx="651">
                  <c:v>6.4718309859154939</c:v>
                </c:pt>
                <c:pt idx="652">
                  <c:v>6.4577464788732399</c:v>
                </c:pt>
                <c:pt idx="653">
                  <c:v>6.4422535211267613</c:v>
                </c:pt>
                <c:pt idx="654">
                  <c:v>6.4295774647887329</c:v>
                </c:pt>
                <c:pt idx="655">
                  <c:v>6.4183098591549301</c:v>
                </c:pt>
                <c:pt idx="656">
                  <c:v>6.4070422535211273</c:v>
                </c:pt>
                <c:pt idx="657">
                  <c:v>6.3957746478873245</c:v>
                </c:pt>
                <c:pt idx="658">
                  <c:v>6.3830985915492962</c:v>
                </c:pt>
                <c:pt idx="659">
                  <c:v>6.3704225352112678</c:v>
                </c:pt>
                <c:pt idx="660">
                  <c:v>6.3619718309859161</c:v>
                </c:pt>
                <c:pt idx="661">
                  <c:v>6.3478873239436622</c:v>
                </c:pt>
                <c:pt idx="662">
                  <c:v>6.3380281690140841</c:v>
                </c:pt>
                <c:pt idx="663">
                  <c:v>6.326760563380283</c:v>
                </c:pt>
                <c:pt idx="664">
                  <c:v>6.3169014084507049</c:v>
                </c:pt>
                <c:pt idx="665">
                  <c:v>6.3070422535211277</c:v>
                </c:pt>
                <c:pt idx="666">
                  <c:v>6.2985915492957751</c:v>
                </c:pt>
                <c:pt idx="667">
                  <c:v>6.2859154929577477</c:v>
                </c:pt>
                <c:pt idx="668">
                  <c:v>6.2760563380281695</c:v>
                </c:pt>
                <c:pt idx="669">
                  <c:v>6.2647887323943667</c:v>
                </c:pt>
                <c:pt idx="670">
                  <c:v>6.2577464788732398</c:v>
                </c:pt>
                <c:pt idx="671">
                  <c:v>6.2478873239436625</c:v>
                </c:pt>
                <c:pt idx="672">
                  <c:v>6.2394366197183109</c:v>
                </c:pt>
                <c:pt idx="673">
                  <c:v>6.2323943661971839</c:v>
                </c:pt>
                <c:pt idx="674">
                  <c:v>6.2239436619718314</c:v>
                </c:pt>
                <c:pt idx="675">
                  <c:v>6.2126760563380286</c:v>
                </c:pt>
                <c:pt idx="676">
                  <c:v>6.2056338028169016</c:v>
                </c:pt>
                <c:pt idx="677">
                  <c:v>6.1985915492957755</c:v>
                </c:pt>
                <c:pt idx="678">
                  <c:v>6.1859154929577471</c:v>
                </c:pt>
                <c:pt idx="679">
                  <c:v>6.1788732394366201</c:v>
                </c:pt>
                <c:pt idx="680">
                  <c:v>6.1718309859154932</c:v>
                </c:pt>
                <c:pt idx="681">
                  <c:v>6.1661971830985927</c:v>
                </c:pt>
                <c:pt idx="682">
                  <c:v>6.154929577464789</c:v>
                </c:pt>
                <c:pt idx="683">
                  <c:v>6.1492957746478876</c:v>
                </c:pt>
                <c:pt idx="684">
                  <c:v>6.1394366197183095</c:v>
                </c:pt>
                <c:pt idx="685">
                  <c:v>6.1366197183098601</c:v>
                </c:pt>
                <c:pt idx="686">
                  <c:v>6.126760563380282</c:v>
                </c:pt>
                <c:pt idx="687">
                  <c:v>6.1225352112676061</c:v>
                </c:pt>
                <c:pt idx="688">
                  <c:v>6.1126760563380289</c:v>
                </c:pt>
                <c:pt idx="689">
                  <c:v>6.1070422535211275</c:v>
                </c:pt>
                <c:pt idx="690">
                  <c:v>6.1000000000000005</c:v>
                </c:pt>
                <c:pt idx="691">
                  <c:v>6.091549295774648</c:v>
                </c:pt>
                <c:pt idx="692">
                  <c:v>6.0859154929577466</c:v>
                </c:pt>
                <c:pt idx="693">
                  <c:v>6.0788732394366196</c:v>
                </c:pt>
                <c:pt idx="694">
                  <c:v>6.0746478873239447</c:v>
                </c:pt>
                <c:pt idx="695">
                  <c:v>6.0647887323943666</c:v>
                </c:pt>
                <c:pt idx="696">
                  <c:v>6.0619718309859163</c:v>
                </c:pt>
                <c:pt idx="697">
                  <c:v>6.0563380281690149</c:v>
                </c:pt>
                <c:pt idx="698">
                  <c:v>6.0492957746478879</c:v>
                </c:pt>
                <c:pt idx="699">
                  <c:v>6.0450704225352121</c:v>
                </c:pt>
                <c:pt idx="700">
                  <c:v>5.9253521126760571</c:v>
                </c:pt>
                <c:pt idx="701">
                  <c:v>5.8901408450704231</c:v>
                </c:pt>
                <c:pt idx="702">
                  <c:v>5.8605633802816905</c:v>
                </c:pt>
                <c:pt idx="703">
                  <c:v>5.8338028169014091</c:v>
                </c:pt>
                <c:pt idx="704">
                  <c:v>5.8126760563380282</c:v>
                </c:pt>
                <c:pt idx="705">
                  <c:v>5.7887323943661979</c:v>
                </c:pt>
                <c:pt idx="706">
                  <c:v>5.7690140845070434</c:v>
                </c:pt>
                <c:pt idx="707">
                  <c:v>5.7450704225352114</c:v>
                </c:pt>
                <c:pt idx="708">
                  <c:v>5.725352112676056</c:v>
                </c:pt>
                <c:pt idx="709">
                  <c:v>5.7084507042253527</c:v>
                </c:pt>
                <c:pt idx="710">
                  <c:v>5.6915492957746485</c:v>
                </c:pt>
                <c:pt idx="711">
                  <c:v>5.6732394366197187</c:v>
                </c:pt>
                <c:pt idx="712">
                  <c:v>5.6591549295774648</c:v>
                </c:pt>
                <c:pt idx="713">
                  <c:v>5.6436619718309862</c:v>
                </c:pt>
                <c:pt idx="714">
                  <c:v>5.6267605633802829</c:v>
                </c:pt>
                <c:pt idx="715">
                  <c:v>5.6112676056338033</c:v>
                </c:pt>
                <c:pt idx="716">
                  <c:v>5.5957746478873238</c:v>
                </c:pt>
                <c:pt idx="717">
                  <c:v>5.5830985915492963</c:v>
                </c:pt>
                <c:pt idx="718">
                  <c:v>5.570422535211268</c:v>
                </c:pt>
                <c:pt idx="719">
                  <c:v>5.5535211267605638</c:v>
                </c:pt>
                <c:pt idx="720">
                  <c:v>5.5394366197183098</c:v>
                </c:pt>
                <c:pt idx="721">
                  <c:v>5.5267605633802814</c:v>
                </c:pt>
                <c:pt idx="722">
                  <c:v>5.5126760563380293</c:v>
                </c:pt>
                <c:pt idx="723">
                  <c:v>5.5000000000000009</c:v>
                </c:pt>
                <c:pt idx="724">
                  <c:v>5.4887323943661972</c:v>
                </c:pt>
                <c:pt idx="725">
                  <c:v>5.47887323943662</c:v>
                </c:pt>
                <c:pt idx="726">
                  <c:v>5.4676056338028172</c:v>
                </c:pt>
                <c:pt idx="727">
                  <c:v>5.4521126760563385</c:v>
                </c:pt>
                <c:pt idx="728">
                  <c:v>5.4380281690140846</c:v>
                </c:pt>
                <c:pt idx="729">
                  <c:v>5.4309859154929585</c:v>
                </c:pt>
                <c:pt idx="730">
                  <c:v>5.4169014084507046</c:v>
                </c:pt>
                <c:pt idx="731">
                  <c:v>5.4070422535211264</c:v>
                </c:pt>
                <c:pt idx="732">
                  <c:v>5.3943661971830981</c:v>
                </c:pt>
                <c:pt idx="733">
                  <c:v>5.383098591549297</c:v>
                </c:pt>
                <c:pt idx="734">
                  <c:v>5.3704225352112687</c:v>
                </c:pt>
                <c:pt idx="735">
                  <c:v>5.359154929577465</c:v>
                </c:pt>
                <c:pt idx="736">
                  <c:v>5.3464788732394366</c:v>
                </c:pt>
                <c:pt idx="737">
                  <c:v>5.3394366197183105</c:v>
                </c:pt>
                <c:pt idx="738">
                  <c:v>5.3267605633802821</c:v>
                </c:pt>
                <c:pt idx="739">
                  <c:v>5.3183098591549296</c:v>
                </c:pt>
                <c:pt idx="740">
                  <c:v>5.3098591549295779</c:v>
                </c:pt>
                <c:pt idx="741">
                  <c:v>5.2929577464788737</c:v>
                </c:pt>
                <c:pt idx="742">
                  <c:v>5.2830985915492965</c:v>
                </c:pt>
                <c:pt idx="743">
                  <c:v>5.2718309859154937</c:v>
                </c:pt>
                <c:pt idx="744">
                  <c:v>5.263380281690142</c:v>
                </c:pt>
                <c:pt idx="745">
                  <c:v>5.2535211267605639</c:v>
                </c:pt>
                <c:pt idx="746">
                  <c:v>5.246478873239437</c:v>
                </c:pt>
                <c:pt idx="747">
                  <c:v>5.2309859154929583</c:v>
                </c:pt>
                <c:pt idx="748">
                  <c:v>5.2239436619718314</c:v>
                </c:pt>
                <c:pt idx="749">
                  <c:v>5.211267605633803</c:v>
                </c:pt>
                <c:pt idx="750">
                  <c:v>5.2070422535211272</c:v>
                </c:pt>
                <c:pt idx="751">
                  <c:v>5.1943661971830997</c:v>
                </c:pt>
                <c:pt idx="752">
                  <c:v>5.1845070422535224</c:v>
                </c:pt>
                <c:pt idx="753">
                  <c:v>5.1746478873239443</c:v>
                </c:pt>
                <c:pt idx="754">
                  <c:v>5.1661971830985918</c:v>
                </c:pt>
                <c:pt idx="755">
                  <c:v>5.1577464788732392</c:v>
                </c:pt>
                <c:pt idx="756">
                  <c:v>5.1464788732394373</c:v>
                </c:pt>
                <c:pt idx="757">
                  <c:v>5.1394366197183103</c:v>
                </c:pt>
                <c:pt idx="758">
                  <c:v>5.1309859154929587</c:v>
                </c:pt>
                <c:pt idx="759">
                  <c:v>5.119718309859155</c:v>
                </c:pt>
                <c:pt idx="760">
                  <c:v>5.1112676056338033</c:v>
                </c:pt>
                <c:pt idx="761">
                  <c:v>5.098591549295775</c:v>
                </c:pt>
                <c:pt idx="762">
                  <c:v>5.0887323943661977</c:v>
                </c:pt>
                <c:pt idx="763">
                  <c:v>5.0816901408450708</c:v>
                </c:pt>
                <c:pt idx="764">
                  <c:v>5.0732394366197191</c:v>
                </c:pt>
                <c:pt idx="765">
                  <c:v>5.0647887323943674</c:v>
                </c:pt>
                <c:pt idx="766">
                  <c:v>5.0577464788732396</c:v>
                </c:pt>
                <c:pt idx="767">
                  <c:v>5.0478873239436624</c:v>
                </c:pt>
                <c:pt idx="768">
                  <c:v>5.0352112676056349</c:v>
                </c:pt>
                <c:pt idx="769">
                  <c:v>5.0267605633802832</c:v>
                </c:pt>
                <c:pt idx="770">
                  <c:v>5.0197183098591553</c:v>
                </c:pt>
                <c:pt idx="771">
                  <c:v>5.007042253521127</c:v>
                </c:pt>
                <c:pt idx="772">
                  <c:v>5</c:v>
                </c:pt>
                <c:pt idx="773">
                  <c:v>4.992957746478873</c:v>
                </c:pt>
                <c:pt idx="774">
                  <c:v>4.9830985915492967</c:v>
                </c:pt>
                <c:pt idx="775">
                  <c:v>4.9746478873239441</c:v>
                </c:pt>
                <c:pt idx="776">
                  <c:v>4.9647887323943669</c:v>
                </c:pt>
                <c:pt idx="777">
                  <c:v>4.9563380281690153</c:v>
                </c:pt>
                <c:pt idx="778">
                  <c:v>4.950704225352113</c:v>
                </c:pt>
                <c:pt idx="779">
                  <c:v>4.9408450704225357</c:v>
                </c:pt>
                <c:pt idx="780">
                  <c:v>4.9323943661971841</c:v>
                </c:pt>
                <c:pt idx="781">
                  <c:v>4.9211267605633804</c:v>
                </c:pt>
                <c:pt idx="782">
                  <c:v>4.9126760563380287</c:v>
                </c:pt>
                <c:pt idx="783">
                  <c:v>4.9028169014084515</c:v>
                </c:pt>
                <c:pt idx="784">
                  <c:v>4.8929577464788734</c:v>
                </c:pt>
                <c:pt idx="785">
                  <c:v>4.8830985915492962</c:v>
                </c:pt>
                <c:pt idx="786">
                  <c:v>4.8774647887323948</c:v>
                </c:pt>
                <c:pt idx="787">
                  <c:v>4.8676056338028175</c:v>
                </c:pt>
                <c:pt idx="788">
                  <c:v>4.8577464788732403</c:v>
                </c:pt>
                <c:pt idx="789">
                  <c:v>4.8464788732394375</c:v>
                </c:pt>
                <c:pt idx="790">
                  <c:v>4.8408450704225361</c:v>
                </c:pt>
                <c:pt idx="791">
                  <c:v>4.8281690140845086</c:v>
                </c:pt>
                <c:pt idx="792">
                  <c:v>4.8211267605633807</c:v>
                </c:pt>
                <c:pt idx="793">
                  <c:v>4.8084507042253533</c:v>
                </c:pt>
                <c:pt idx="794">
                  <c:v>4.8042253521126765</c:v>
                </c:pt>
                <c:pt idx="795">
                  <c:v>4.788732394366197</c:v>
                </c:pt>
                <c:pt idx="796">
                  <c:v>4.7845070422535212</c:v>
                </c:pt>
                <c:pt idx="797">
                  <c:v>4.7746478873239449</c:v>
                </c:pt>
                <c:pt idx="798">
                  <c:v>4.7647887323943667</c:v>
                </c:pt>
                <c:pt idx="799">
                  <c:v>4.7535211267605639</c:v>
                </c:pt>
                <c:pt idx="800">
                  <c:v>4.746478873239437</c:v>
                </c:pt>
                <c:pt idx="801">
                  <c:v>4.732394366197183</c:v>
                </c:pt>
                <c:pt idx="802">
                  <c:v>4.7267605633802825</c:v>
                </c:pt>
                <c:pt idx="803">
                  <c:v>4.7140845070422541</c:v>
                </c:pt>
                <c:pt idx="804">
                  <c:v>4.7070422535211272</c:v>
                </c:pt>
                <c:pt idx="805">
                  <c:v>4.6985915492957755</c:v>
                </c:pt>
                <c:pt idx="806">
                  <c:v>4.6887323943661983</c:v>
                </c:pt>
                <c:pt idx="807">
                  <c:v>4.678873239436621</c:v>
                </c:pt>
                <c:pt idx="808">
                  <c:v>4.6676056338028173</c:v>
                </c:pt>
                <c:pt idx="809">
                  <c:v>4.6577464788732401</c:v>
                </c:pt>
                <c:pt idx="810">
                  <c:v>4.6507042253521131</c:v>
                </c:pt>
                <c:pt idx="811">
                  <c:v>4.6366197183098592</c:v>
                </c:pt>
                <c:pt idx="812">
                  <c:v>4.6309859154929578</c:v>
                </c:pt>
                <c:pt idx="813">
                  <c:v>4.6183098591549303</c:v>
                </c:pt>
                <c:pt idx="814">
                  <c:v>4.6098591549295787</c:v>
                </c:pt>
                <c:pt idx="815">
                  <c:v>4.591549295774648</c:v>
                </c:pt>
                <c:pt idx="816">
                  <c:v>4.5802816901408452</c:v>
                </c:pt>
                <c:pt idx="817">
                  <c:v>4.5718309859154935</c:v>
                </c:pt>
                <c:pt idx="818">
                  <c:v>4.5619718309859154</c:v>
                </c:pt>
                <c:pt idx="819">
                  <c:v>4.5507042253521135</c:v>
                </c:pt>
                <c:pt idx="820">
                  <c:v>4.5408450704225354</c:v>
                </c:pt>
                <c:pt idx="821">
                  <c:v>4.5281690140845079</c:v>
                </c:pt>
                <c:pt idx="822">
                  <c:v>4.5197183098591553</c:v>
                </c:pt>
                <c:pt idx="823">
                  <c:v>4.5084507042253525</c:v>
                </c:pt>
                <c:pt idx="824">
                  <c:v>4.4971830985915497</c:v>
                </c:pt>
                <c:pt idx="825">
                  <c:v>4.4859154929577469</c:v>
                </c:pt>
                <c:pt idx="826">
                  <c:v>4.4760563380281697</c:v>
                </c:pt>
                <c:pt idx="827">
                  <c:v>4.4647887323943669</c:v>
                </c:pt>
                <c:pt idx="828">
                  <c:v>4.450704225352113</c:v>
                </c:pt>
                <c:pt idx="829">
                  <c:v>4.443661971830986</c:v>
                </c:pt>
                <c:pt idx="830">
                  <c:v>4.4323943661971832</c:v>
                </c:pt>
                <c:pt idx="831">
                  <c:v>4.4211267605633813</c:v>
                </c:pt>
                <c:pt idx="832">
                  <c:v>4.4056338028169018</c:v>
                </c:pt>
                <c:pt idx="833">
                  <c:v>4.3957746478873245</c:v>
                </c:pt>
                <c:pt idx="834">
                  <c:v>4.387323943661972</c:v>
                </c:pt>
                <c:pt idx="835">
                  <c:v>4.3732394366197189</c:v>
                </c:pt>
                <c:pt idx="836">
                  <c:v>4.3633802816901408</c:v>
                </c:pt>
                <c:pt idx="837">
                  <c:v>4.3492957746478877</c:v>
                </c:pt>
                <c:pt idx="838">
                  <c:v>4.3394366197183096</c:v>
                </c:pt>
                <c:pt idx="839">
                  <c:v>4.3253521126760566</c:v>
                </c:pt>
                <c:pt idx="840">
                  <c:v>4.3140845070422538</c:v>
                </c:pt>
                <c:pt idx="841">
                  <c:v>4.3000000000000007</c:v>
                </c:pt>
                <c:pt idx="842">
                  <c:v>4.2859154929577468</c:v>
                </c:pt>
                <c:pt idx="843">
                  <c:v>4.274647887323944</c:v>
                </c:pt>
                <c:pt idx="844">
                  <c:v>4.2619718309859165</c:v>
                </c:pt>
                <c:pt idx="845">
                  <c:v>4.2507042253521137</c:v>
                </c:pt>
                <c:pt idx="846">
                  <c:v>4.2366197183098597</c:v>
                </c:pt>
                <c:pt idx="847">
                  <c:v>4.2253521126760569</c:v>
                </c:pt>
                <c:pt idx="848">
                  <c:v>4.2056338028169016</c:v>
                </c:pt>
                <c:pt idx="849">
                  <c:v>4.1929577464788741</c:v>
                </c:pt>
                <c:pt idx="850">
                  <c:v>4.1830985915492969</c:v>
                </c:pt>
                <c:pt idx="851">
                  <c:v>4.1704225352112685</c:v>
                </c:pt>
                <c:pt idx="852">
                  <c:v>4.1535211267605634</c:v>
                </c:pt>
                <c:pt idx="853">
                  <c:v>4.1394366197183103</c:v>
                </c:pt>
                <c:pt idx="854">
                  <c:v>4.1281690140845066</c:v>
                </c:pt>
                <c:pt idx="855">
                  <c:v>4.1098591549295778</c:v>
                </c:pt>
                <c:pt idx="856">
                  <c:v>4.0971830985915494</c:v>
                </c:pt>
                <c:pt idx="857">
                  <c:v>4.0816901408450708</c:v>
                </c:pt>
                <c:pt idx="858">
                  <c:v>4.0704225352112688</c:v>
                </c:pt>
                <c:pt idx="859">
                  <c:v>4.056338028169014</c:v>
                </c:pt>
                <c:pt idx="860">
                  <c:v>4.0394366197183098</c:v>
                </c:pt>
                <c:pt idx="861">
                  <c:v>4.0253521126760567</c:v>
                </c:pt>
                <c:pt idx="862">
                  <c:v>4.0112676056338028</c:v>
                </c:pt>
                <c:pt idx="863">
                  <c:v>3.9957746478873237</c:v>
                </c:pt>
                <c:pt idx="864">
                  <c:v>3.9788732394366195</c:v>
                </c:pt>
                <c:pt idx="865">
                  <c:v>3.9633802816901418</c:v>
                </c:pt>
                <c:pt idx="866">
                  <c:v>3.9507042253521134</c:v>
                </c:pt>
                <c:pt idx="867">
                  <c:v>3.9338028169014088</c:v>
                </c:pt>
                <c:pt idx="868">
                  <c:v>3.915492957746479</c:v>
                </c:pt>
                <c:pt idx="869">
                  <c:v>3.8957746478873236</c:v>
                </c:pt>
                <c:pt idx="870">
                  <c:v>3.881690140845071</c:v>
                </c:pt>
                <c:pt idx="871">
                  <c:v>3.8661971830985915</c:v>
                </c:pt>
                <c:pt idx="872">
                  <c:v>3.8478873239436622</c:v>
                </c:pt>
                <c:pt idx="873">
                  <c:v>3.8309859154929584</c:v>
                </c:pt>
                <c:pt idx="874">
                  <c:v>3.8154929577464798</c:v>
                </c:pt>
                <c:pt idx="875">
                  <c:v>3.7971830985915496</c:v>
                </c:pt>
                <c:pt idx="876">
                  <c:v>3.7830985915492961</c:v>
                </c:pt>
                <c:pt idx="877">
                  <c:v>3.761971830985916</c:v>
                </c:pt>
                <c:pt idx="878">
                  <c:v>3.7450704225352118</c:v>
                </c:pt>
                <c:pt idx="879">
                  <c:v>3.7352112676056342</c:v>
                </c:pt>
                <c:pt idx="880">
                  <c:v>3.7126760563380286</c:v>
                </c:pt>
                <c:pt idx="881">
                  <c:v>3.6943661971830992</c:v>
                </c:pt>
                <c:pt idx="882">
                  <c:v>3.6732394366197192</c:v>
                </c:pt>
                <c:pt idx="883">
                  <c:v>3.654929577464789</c:v>
                </c:pt>
                <c:pt idx="884">
                  <c:v>3.6352112676056341</c:v>
                </c:pt>
                <c:pt idx="885">
                  <c:v>3.6183098591549294</c:v>
                </c:pt>
                <c:pt idx="886">
                  <c:v>3.598591549295775</c:v>
                </c:pt>
                <c:pt idx="887">
                  <c:v>3.5774647887323949</c:v>
                </c:pt>
                <c:pt idx="888">
                  <c:v>3.5591549295774647</c:v>
                </c:pt>
                <c:pt idx="889">
                  <c:v>3.5394366197183098</c:v>
                </c:pt>
                <c:pt idx="890">
                  <c:v>3.5197183098591549</c:v>
                </c:pt>
                <c:pt idx="891">
                  <c:v>3.5028169014084511</c:v>
                </c:pt>
                <c:pt idx="892">
                  <c:v>3.4760563380281697</c:v>
                </c:pt>
                <c:pt idx="893">
                  <c:v>3.4619718309859158</c:v>
                </c:pt>
                <c:pt idx="894">
                  <c:v>3.4422535211267604</c:v>
                </c:pt>
                <c:pt idx="895">
                  <c:v>3.4154929577464794</c:v>
                </c:pt>
                <c:pt idx="896">
                  <c:v>3.3915492957746478</c:v>
                </c:pt>
                <c:pt idx="897">
                  <c:v>3.3690140845070431</c:v>
                </c:pt>
                <c:pt idx="898">
                  <c:v>3.346478873239437</c:v>
                </c:pt>
                <c:pt idx="899">
                  <c:v>3.3253521126760566</c:v>
                </c:pt>
                <c:pt idx="900">
                  <c:v>3.302816901408451</c:v>
                </c:pt>
                <c:pt idx="901">
                  <c:v>3.2802816901408454</c:v>
                </c:pt>
                <c:pt idx="902">
                  <c:v>3.2521126760563388</c:v>
                </c:pt>
                <c:pt idx="903">
                  <c:v>3.2281690140845072</c:v>
                </c:pt>
                <c:pt idx="904">
                  <c:v>3.2028169014084513</c:v>
                </c:pt>
                <c:pt idx="905">
                  <c:v>3.1788732394366197</c:v>
                </c:pt>
                <c:pt idx="906">
                  <c:v>3.154929577464789</c:v>
                </c:pt>
                <c:pt idx="907">
                  <c:v>3.1323943661971834</c:v>
                </c:pt>
                <c:pt idx="908">
                  <c:v>3.1056338028169015</c:v>
                </c:pt>
                <c:pt idx="909">
                  <c:v>3.0788732394366201</c:v>
                </c:pt>
                <c:pt idx="910">
                  <c:v>3.0535211267605638</c:v>
                </c:pt>
                <c:pt idx="911">
                  <c:v>3.035211267605634</c:v>
                </c:pt>
                <c:pt idx="912">
                  <c:v>2.9985915492957749</c:v>
                </c:pt>
                <c:pt idx="913">
                  <c:v>2.9732394366197186</c:v>
                </c:pt>
                <c:pt idx="914">
                  <c:v>2.9464788732394367</c:v>
                </c:pt>
                <c:pt idx="915">
                  <c:v>2.9183098591549297</c:v>
                </c:pt>
                <c:pt idx="916">
                  <c:v>2.887323943661972</c:v>
                </c:pt>
                <c:pt idx="917">
                  <c:v>2.8605633802816905</c:v>
                </c:pt>
                <c:pt idx="918">
                  <c:v>2.8281690140845073</c:v>
                </c:pt>
                <c:pt idx="919">
                  <c:v>2.8028169014084505</c:v>
                </c:pt>
                <c:pt idx="920">
                  <c:v>2.767605633802817</c:v>
                </c:pt>
                <c:pt idx="921">
                  <c:v>2.7408450704225356</c:v>
                </c:pt>
                <c:pt idx="922">
                  <c:v>2.7014084507042257</c:v>
                </c:pt>
                <c:pt idx="923">
                  <c:v>2.6704225352112676</c:v>
                </c:pt>
                <c:pt idx="924">
                  <c:v>2.6380281690140848</c:v>
                </c:pt>
                <c:pt idx="925">
                  <c:v>2.6084507042253522</c:v>
                </c:pt>
                <c:pt idx="926">
                  <c:v>2.5760563380281694</c:v>
                </c:pt>
                <c:pt idx="927">
                  <c:v>2.5436619718309861</c:v>
                </c:pt>
                <c:pt idx="928">
                  <c:v>2.5042253521126763</c:v>
                </c:pt>
                <c:pt idx="929">
                  <c:v>2.466197183098592</c:v>
                </c:pt>
                <c:pt idx="930">
                  <c:v>2.4338028169014088</c:v>
                </c:pt>
                <c:pt idx="931">
                  <c:v>2.3985915492957748</c:v>
                </c:pt>
                <c:pt idx="932">
                  <c:v>2.3605633802816905</c:v>
                </c:pt>
                <c:pt idx="933">
                  <c:v>2.3253521126760566</c:v>
                </c:pt>
                <c:pt idx="934">
                  <c:v>2.2887323943661975</c:v>
                </c:pt>
                <c:pt idx="935">
                  <c:v>2.2492957746478877</c:v>
                </c:pt>
                <c:pt idx="936">
                  <c:v>2.2070422535211272</c:v>
                </c:pt>
                <c:pt idx="937">
                  <c:v>2.1690140845070425</c:v>
                </c:pt>
                <c:pt idx="938">
                  <c:v>2.1295774647887327</c:v>
                </c:pt>
                <c:pt idx="939">
                  <c:v>2.0887323943661973</c:v>
                </c:pt>
                <c:pt idx="940">
                  <c:v>2.0492957746478875</c:v>
                </c:pt>
                <c:pt idx="941">
                  <c:v>2.007042253521127</c:v>
                </c:pt>
                <c:pt idx="942">
                  <c:v>1.9647887323943662</c:v>
                </c:pt>
                <c:pt idx="943">
                  <c:v>1.9154929577464792</c:v>
                </c:pt>
                <c:pt idx="944">
                  <c:v>1.8732394366197185</c:v>
                </c:pt>
                <c:pt idx="945">
                  <c:v>1.8267605633802819</c:v>
                </c:pt>
                <c:pt idx="946">
                  <c:v>1.7802816901408449</c:v>
                </c:pt>
                <c:pt idx="947">
                  <c:v>1.7450704225352114</c:v>
                </c:pt>
                <c:pt idx="948">
                  <c:v>1.694366197183099</c:v>
                </c:pt>
                <c:pt idx="949">
                  <c:v>1.6422535211267606</c:v>
                </c:pt>
                <c:pt idx="950">
                  <c:v>1.5971830985915494</c:v>
                </c:pt>
                <c:pt idx="951">
                  <c:v>1.5450704225352112</c:v>
                </c:pt>
                <c:pt idx="952">
                  <c:v>1.4929577464788732</c:v>
                </c:pt>
                <c:pt idx="953">
                  <c:v>1.4450704225352116</c:v>
                </c:pt>
                <c:pt idx="954">
                  <c:v>1.3938028169014085</c:v>
                </c:pt>
                <c:pt idx="955">
                  <c:v>1.3490140845070424</c:v>
                </c:pt>
                <c:pt idx="956">
                  <c:v>1.2876056338028168</c:v>
                </c:pt>
                <c:pt idx="957">
                  <c:v>1.237605633802817</c:v>
                </c:pt>
                <c:pt idx="958">
                  <c:v>1.1835211267605636</c:v>
                </c:pt>
                <c:pt idx="959">
                  <c:v>1.129718309859155</c:v>
                </c:pt>
                <c:pt idx="960">
                  <c:v>1.0664788732394368</c:v>
                </c:pt>
                <c:pt idx="961">
                  <c:v>1.0156338028169016</c:v>
                </c:pt>
                <c:pt idx="962">
                  <c:v>0.9552112676056338</c:v>
                </c:pt>
                <c:pt idx="963">
                  <c:v>0.90014084507042258</c:v>
                </c:pt>
                <c:pt idx="964">
                  <c:v>0.83887323943661984</c:v>
                </c:pt>
                <c:pt idx="965">
                  <c:v>0.77732394366197199</c:v>
                </c:pt>
                <c:pt idx="966">
                  <c:v>0.71915492957746485</c:v>
                </c:pt>
                <c:pt idx="967">
                  <c:v>0.65929577464788736</c:v>
                </c:pt>
                <c:pt idx="968">
                  <c:v>0.59126760563380287</c:v>
                </c:pt>
                <c:pt idx="969">
                  <c:v>0.52985915492957747</c:v>
                </c:pt>
                <c:pt idx="970">
                  <c:v>0.46591549295774659</c:v>
                </c:pt>
                <c:pt idx="971">
                  <c:v>0.40845070422535218</c:v>
                </c:pt>
                <c:pt idx="972">
                  <c:v>0.33661971830985915</c:v>
                </c:pt>
                <c:pt idx="973">
                  <c:v>0.27492957746478874</c:v>
                </c:pt>
                <c:pt idx="974">
                  <c:v>0.20211267605633804</c:v>
                </c:pt>
                <c:pt idx="975">
                  <c:v>0.15887323943661974</c:v>
                </c:pt>
                <c:pt idx="976">
                  <c:v>6.4112676056338025E-2</c:v>
                </c:pt>
                <c:pt idx="977">
                  <c:v>-1.0284507042253522E-2</c:v>
                </c:pt>
                <c:pt idx="978">
                  <c:v>-8.1014084507042269E-2</c:v>
                </c:pt>
                <c:pt idx="979">
                  <c:v>-0.1487323943661972</c:v>
                </c:pt>
                <c:pt idx="980">
                  <c:v>-0.22647887323943663</c:v>
                </c:pt>
                <c:pt idx="981">
                  <c:v>-0.29915492957746487</c:v>
                </c:pt>
                <c:pt idx="982">
                  <c:v>-0.37323943661971831</c:v>
                </c:pt>
                <c:pt idx="983">
                  <c:v>-0.44929577464788734</c:v>
                </c:pt>
                <c:pt idx="984">
                  <c:v>-0.53154929577464782</c:v>
                </c:pt>
                <c:pt idx="985">
                  <c:v>-0.61056338028169022</c:v>
                </c:pt>
                <c:pt idx="986">
                  <c:v>-0.69028169014084506</c:v>
                </c:pt>
                <c:pt idx="987">
                  <c:v>-0.75887323943661977</c:v>
                </c:pt>
                <c:pt idx="988">
                  <c:v>-0.84563380281690148</c:v>
                </c:pt>
                <c:pt idx="989">
                  <c:v>-0.93042253521126761</c:v>
                </c:pt>
                <c:pt idx="990">
                  <c:v>-1.0123943661971833</c:v>
                </c:pt>
                <c:pt idx="991">
                  <c:v>-1.0881690140845073</c:v>
                </c:pt>
                <c:pt idx="992">
                  <c:v>-1.187323943661972</c:v>
                </c:pt>
                <c:pt idx="993">
                  <c:v>-1.2753521126760565</c:v>
                </c:pt>
                <c:pt idx="994">
                  <c:v>-1.3642253521126761</c:v>
                </c:pt>
                <c:pt idx="995">
                  <c:v>-1.4408450704225353</c:v>
                </c:pt>
                <c:pt idx="996">
                  <c:v>-1.5422535211267607</c:v>
                </c:pt>
                <c:pt idx="997">
                  <c:v>-1.6323943661971834</c:v>
                </c:pt>
                <c:pt idx="998">
                  <c:v>-1.7239436619718314</c:v>
                </c:pt>
                <c:pt idx="999">
                  <c:v>-1.8197183098591547</c:v>
                </c:pt>
                <c:pt idx="1000">
                  <c:v>-1.9183098591549297</c:v>
                </c:pt>
                <c:pt idx="1001">
                  <c:v>-2.0169014084507046</c:v>
                </c:pt>
                <c:pt idx="1002">
                  <c:v>-2.1126760563380285</c:v>
                </c:pt>
                <c:pt idx="1003">
                  <c:v>-2.205633802816902</c:v>
                </c:pt>
                <c:pt idx="1004">
                  <c:v>-2.3126760563380286</c:v>
                </c:pt>
                <c:pt idx="1005">
                  <c:v>-2.4140845070422543</c:v>
                </c:pt>
                <c:pt idx="1006">
                  <c:v>-2.522535211267606</c:v>
                </c:pt>
                <c:pt idx="1007">
                  <c:v>-2.5591549295774652</c:v>
                </c:pt>
                <c:pt idx="1008">
                  <c:v>-2.7239436619718309</c:v>
                </c:pt>
                <c:pt idx="1009">
                  <c:v>-2.8394366197183101</c:v>
                </c:pt>
                <c:pt idx="1010">
                  <c:v>-2.9605633802816902</c:v>
                </c:pt>
                <c:pt idx="1011">
                  <c:v>-3.0619718309859159</c:v>
                </c:pt>
                <c:pt idx="1012">
                  <c:v>-3.1887323943661974</c:v>
                </c:pt>
                <c:pt idx="1013">
                  <c:v>-3.3098591549295775</c:v>
                </c:pt>
                <c:pt idx="1014">
                  <c:v>-3.4352112676056343</c:v>
                </c:pt>
                <c:pt idx="1015">
                  <c:v>-3.5577464788732405</c:v>
                </c:pt>
                <c:pt idx="1016">
                  <c:v>-3.6943661971830992</c:v>
                </c:pt>
                <c:pt idx="1017">
                  <c:v>-3.816901408450704</c:v>
                </c:pt>
                <c:pt idx="1018">
                  <c:v>-3.9563380281690144</c:v>
                </c:pt>
                <c:pt idx="1019">
                  <c:v>-4.077464788732394</c:v>
                </c:pt>
                <c:pt idx="1020">
                  <c:v>-4.2295774647887328</c:v>
                </c:pt>
                <c:pt idx="1021">
                  <c:v>-4.3732394366197189</c:v>
                </c:pt>
                <c:pt idx="1022">
                  <c:v>-4.5225352112676056</c:v>
                </c:pt>
                <c:pt idx="1023">
                  <c:v>-4.6577464788732401</c:v>
                </c:pt>
                <c:pt idx="1024">
                  <c:v>-4.8338028169014091</c:v>
                </c:pt>
                <c:pt idx="1025">
                  <c:v>-4.9971830985915489</c:v>
                </c:pt>
                <c:pt idx="1026">
                  <c:v>-5.1647887323943671</c:v>
                </c:pt>
                <c:pt idx="1027">
                  <c:v>-5.3140845070422547</c:v>
                </c:pt>
                <c:pt idx="1028">
                  <c:v>-5.5070422535211279</c:v>
                </c:pt>
                <c:pt idx="1029">
                  <c:v>-5.6901408450704238</c:v>
                </c:pt>
                <c:pt idx="1030">
                  <c:v>-5.8887323943661984</c:v>
                </c:pt>
                <c:pt idx="1031">
                  <c:v>-6.0760563380281694</c:v>
                </c:pt>
                <c:pt idx="1032">
                  <c:v>-6.2859154929577477</c:v>
                </c:pt>
                <c:pt idx="1033">
                  <c:v>-6.4943661971830995</c:v>
                </c:pt>
                <c:pt idx="1034">
                  <c:v>-6.7154929577464797</c:v>
                </c:pt>
                <c:pt idx="1035">
                  <c:v>-6.9154929577464799</c:v>
                </c:pt>
                <c:pt idx="1036">
                  <c:v>-7.1746478873239452</c:v>
                </c:pt>
                <c:pt idx="1037">
                  <c:v>-7.4169014084507046</c:v>
                </c:pt>
                <c:pt idx="1038">
                  <c:v>-7.6746478873239434</c:v>
                </c:pt>
                <c:pt idx="1039">
                  <c:v>-7.8647887323943673</c:v>
                </c:pt>
                <c:pt idx="1040">
                  <c:v>-8.1985915492957755</c:v>
                </c:pt>
                <c:pt idx="1041">
                  <c:v>-8.4901408450704228</c:v>
                </c:pt>
                <c:pt idx="1042">
                  <c:v>-8.7985915492957751</c:v>
                </c:pt>
                <c:pt idx="1043">
                  <c:v>-9.0859154929577475</c:v>
                </c:pt>
                <c:pt idx="1044">
                  <c:v>-9.4352112676056361</c:v>
                </c:pt>
                <c:pt idx="1045">
                  <c:v>-9.770422535211269</c:v>
                </c:pt>
                <c:pt idx="1046">
                  <c:v>-10.128169014084509</c:v>
                </c:pt>
                <c:pt idx="1047">
                  <c:v>-10.490140845070425</c:v>
                </c:pt>
                <c:pt idx="1048">
                  <c:v>-10.884507042253523</c:v>
                </c:pt>
                <c:pt idx="1049">
                  <c:v>-11.283098591549297</c:v>
                </c:pt>
                <c:pt idx="1050">
                  <c:v>-11.707042253521127</c:v>
                </c:pt>
                <c:pt idx="1051">
                  <c:v>-12.09718309859155</c:v>
                </c:pt>
                <c:pt idx="1052">
                  <c:v>-12.576056338028168</c:v>
                </c:pt>
                <c:pt idx="1053">
                  <c:v>-13.042253521126762</c:v>
                </c:pt>
                <c:pt idx="1054">
                  <c:v>-13.530985915492959</c:v>
                </c:pt>
                <c:pt idx="1055">
                  <c:v>-13.984507042253522</c:v>
                </c:pt>
                <c:pt idx="1056">
                  <c:v>-14.549295774647891</c:v>
                </c:pt>
                <c:pt idx="1057">
                  <c:v>-15.098591549295778</c:v>
                </c:pt>
                <c:pt idx="1058">
                  <c:v>-15.647887323943664</c:v>
                </c:pt>
                <c:pt idx="1059">
                  <c:v>-16.183098591549296</c:v>
                </c:pt>
                <c:pt idx="1060">
                  <c:v>-16.816901408450704</c:v>
                </c:pt>
                <c:pt idx="1061">
                  <c:v>-17.422535211267604</c:v>
                </c:pt>
                <c:pt idx="1062">
                  <c:v>-18.056338028169016</c:v>
                </c:pt>
                <c:pt idx="1063">
                  <c:v>-18.70422535211268</c:v>
                </c:pt>
                <c:pt idx="1064">
                  <c:v>-19.3943661971831</c:v>
                </c:pt>
                <c:pt idx="1065">
                  <c:v>-20.070422535211268</c:v>
                </c:pt>
                <c:pt idx="1066">
                  <c:v>-20.774647887323948</c:v>
                </c:pt>
                <c:pt idx="1067">
                  <c:v>-21.43661971830986</c:v>
                </c:pt>
                <c:pt idx="1068">
                  <c:v>-22.211267605633807</c:v>
                </c:pt>
                <c:pt idx="1069">
                  <c:v>-22.957746478873243</c:v>
                </c:pt>
                <c:pt idx="1070">
                  <c:v>-23.732394366197187</c:v>
                </c:pt>
                <c:pt idx="1071">
                  <c:v>-24.591549295774652</c:v>
                </c:pt>
                <c:pt idx="1072">
                  <c:v>-25.366197183098592</c:v>
                </c:pt>
                <c:pt idx="1073">
                  <c:v>-26.140845070422539</c:v>
                </c:pt>
                <c:pt idx="1074">
                  <c:v>-26.957746478873236</c:v>
                </c:pt>
                <c:pt idx="1075">
                  <c:v>-27.718309859154932</c:v>
                </c:pt>
                <c:pt idx="1076">
                  <c:v>-28.577464788732396</c:v>
                </c:pt>
                <c:pt idx="1077">
                  <c:v>-29.408450704225356</c:v>
                </c:pt>
                <c:pt idx="1078">
                  <c:v>-30.26760563380282</c:v>
                </c:pt>
                <c:pt idx="1079">
                  <c:v>-31.098591549295772</c:v>
                </c:pt>
                <c:pt idx="1080">
                  <c:v>-31.971830985915496</c:v>
                </c:pt>
                <c:pt idx="1081">
                  <c:v>-32.816901408450711</c:v>
                </c:pt>
                <c:pt idx="1082">
                  <c:v>-33.690140845070431</c:v>
                </c:pt>
                <c:pt idx="1083">
                  <c:v>-34.464788732394368</c:v>
                </c:pt>
                <c:pt idx="1084">
                  <c:v>-35.366197183098599</c:v>
                </c:pt>
                <c:pt idx="1085">
                  <c:v>-36.197183098591552</c:v>
                </c:pt>
                <c:pt idx="1086">
                  <c:v>-37.056338028169016</c:v>
                </c:pt>
                <c:pt idx="1087">
                  <c:v>-37.802816901408455</c:v>
                </c:pt>
                <c:pt idx="1088">
                  <c:v>-38.718309859154928</c:v>
                </c:pt>
                <c:pt idx="1089">
                  <c:v>-39.521126760563384</c:v>
                </c:pt>
                <c:pt idx="1090">
                  <c:v>-40.352112676056343</c:v>
                </c:pt>
                <c:pt idx="1091">
                  <c:v>-41.070422535211272</c:v>
                </c:pt>
                <c:pt idx="1092">
                  <c:v>-41.91549295774648</c:v>
                </c:pt>
                <c:pt idx="1093">
                  <c:v>-42.690140845070424</c:v>
                </c:pt>
                <c:pt idx="1094">
                  <c:v>-43.464788732394375</c:v>
                </c:pt>
                <c:pt idx="1095">
                  <c:v>-44.197183098591552</c:v>
                </c:pt>
                <c:pt idx="1096">
                  <c:v>-44.943661971830984</c:v>
                </c:pt>
                <c:pt idx="1097">
                  <c:v>-45.647887323943671</c:v>
                </c:pt>
                <c:pt idx="1098">
                  <c:v>-46.366197183098592</c:v>
                </c:pt>
                <c:pt idx="1099">
                  <c:v>-46.957746478873247</c:v>
                </c:pt>
                <c:pt idx="1100">
                  <c:v>-47.661971830985927</c:v>
                </c:pt>
                <c:pt idx="1101">
                  <c:v>-48.309859154929583</c:v>
                </c:pt>
                <c:pt idx="1102">
                  <c:v>-48.943661971830991</c:v>
                </c:pt>
                <c:pt idx="1103">
                  <c:v>-49.309859154929583</c:v>
                </c:pt>
                <c:pt idx="1104">
                  <c:v>-50.028169014084511</c:v>
                </c:pt>
                <c:pt idx="1105">
                  <c:v>-50.619718309859159</c:v>
                </c:pt>
                <c:pt idx="1106">
                  <c:v>-51.183098591549296</c:v>
                </c:pt>
                <c:pt idx="1107">
                  <c:v>-51.619718309859159</c:v>
                </c:pt>
                <c:pt idx="1108">
                  <c:v>-52.169014084507047</c:v>
                </c:pt>
                <c:pt idx="1109">
                  <c:v>-52.633802816901415</c:v>
                </c:pt>
                <c:pt idx="1110">
                  <c:v>-53.112676056338032</c:v>
                </c:pt>
                <c:pt idx="1111">
                  <c:v>-53.521126760563384</c:v>
                </c:pt>
                <c:pt idx="1112">
                  <c:v>-53.943661971830984</c:v>
                </c:pt>
                <c:pt idx="1113">
                  <c:v>-54.323943661971832</c:v>
                </c:pt>
                <c:pt idx="1114">
                  <c:v>-54.690140845070431</c:v>
                </c:pt>
                <c:pt idx="1115">
                  <c:v>-54.957746478873247</c:v>
                </c:pt>
                <c:pt idx="1116">
                  <c:v>-55.323943661971839</c:v>
                </c:pt>
                <c:pt idx="1117">
                  <c:v>-55.619718309859159</c:v>
                </c:pt>
                <c:pt idx="1118">
                  <c:v>-55.915492957746487</c:v>
                </c:pt>
                <c:pt idx="1119">
                  <c:v>-56.084507042253527</c:v>
                </c:pt>
                <c:pt idx="1120">
                  <c:v>-56.366197183098592</c:v>
                </c:pt>
                <c:pt idx="1121">
                  <c:v>-56.577464788732392</c:v>
                </c:pt>
                <c:pt idx="1122">
                  <c:v>-56.7887323943662</c:v>
                </c:pt>
                <c:pt idx="1123">
                  <c:v>-56.887323943661976</c:v>
                </c:pt>
                <c:pt idx="1124">
                  <c:v>-57.098591549295769</c:v>
                </c:pt>
                <c:pt idx="1125">
                  <c:v>-57.225352112676056</c:v>
                </c:pt>
                <c:pt idx="1126">
                  <c:v>-57.352112676056343</c:v>
                </c:pt>
                <c:pt idx="1127">
                  <c:v>-57.436619718309856</c:v>
                </c:pt>
                <c:pt idx="1128">
                  <c:v>-57.521126760563391</c:v>
                </c:pt>
                <c:pt idx="1129">
                  <c:v>-57.563380281690144</c:v>
                </c:pt>
                <c:pt idx="1130">
                  <c:v>-57.619718309859159</c:v>
                </c:pt>
                <c:pt idx="1131">
                  <c:v>-57.577464788732399</c:v>
                </c:pt>
                <c:pt idx="1132">
                  <c:v>-57.619718309859159</c:v>
                </c:pt>
                <c:pt idx="1133">
                  <c:v>-57.619718309859159</c:v>
                </c:pt>
                <c:pt idx="1134">
                  <c:v>-57.605633802816904</c:v>
                </c:pt>
                <c:pt idx="1135">
                  <c:v>-57.197183098591552</c:v>
                </c:pt>
                <c:pt idx="1136">
                  <c:v>-57.352112676056343</c:v>
                </c:pt>
                <c:pt idx="1137">
                  <c:v>-57.309859154929583</c:v>
                </c:pt>
                <c:pt idx="1138">
                  <c:v>-57.253521126760575</c:v>
                </c:pt>
                <c:pt idx="1139">
                  <c:v>-57.112676056338032</c:v>
                </c:pt>
                <c:pt idx="1140">
                  <c:v>-57.028169014084504</c:v>
                </c:pt>
                <c:pt idx="1141">
                  <c:v>-56.915492957746487</c:v>
                </c:pt>
                <c:pt idx="1142">
                  <c:v>-56.7887323943662</c:v>
                </c:pt>
                <c:pt idx="1143">
                  <c:v>-56.619718309859152</c:v>
                </c:pt>
                <c:pt idx="1144">
                  <c:v>-56.464788732394375</c:v>
                </c:pt>
                <c:pt idx="1145">
                  <c:v>-56.281690140845079</c:v>
                </c:pt>
                <c:pt idx="1146">
                  <c:v>-56.098591549295776</c:v>
                </c:pt>
                <c:pt idx="1147">
                  <c:v>-55.830985915492953</c:v>
                </c:pt>
                <c:pt idx="1148">
                  <c:v>-55.661971830985912</c:v>
                </c:pt>
                <c:pt idx="1149">
                  <c:v>-55.436619718309863</c:v>
                </c:pt>
                <c:pt idx="1150">
                  <c:v>-55.197183098591552</c:v>
                </c:pt>
                <c:pt idx="1151">
                  <c:v>-54.901408450704224</c:v>
                </c:pt>
                <c:pt idx="1152">
                  <c:v>-54.676056338028175</c:v>
                </c:pt>
                <c:pt idx="1153">
                  <c:v>-54.408450704225359</c:v>
                </c:pt>
                <c:pt idx="1154">
                  <c:v>-54.140845070422536</c:v>
                </c:pt>
                <c:pt idx="1155">
                  <c:v>-53.802816901408455</c:v>
                </c:pt>
                <c:pt idx="1156">
                  <c:v>-53.535211267605639</c:v>
                </c:pt>
                <c:pt idx="1157">
                  <c:v>-53.239436619718312</c:v>
                </c:pt>
                <c:pt idx="1158">
                  <c:v>-52.929577464788736</c:v>
                </c:pt>
                <c:pt idx="1159">
                  <c:v>-52.605633802816904</c:v>
                </c:pt>
                <c:pt idx="1160">
                  <c:v>-52.281690140845079</c:v>
                </c:pt>
                <c:pt idx="1161">
                  <c:v>-51.929577464788736</c:v>
                </c:pt>
                <c:pt idx="1162">
                  <c:v>-51.605633802816911</c:v>
                </c:pt>
                <c:pt idx="1163">
                  <c:v>-51.211267605633807</c:v>
                </c:pt>
                <c:pt idx="1164">
                  <c:v>-50.859154929577464</c:v>
                </c:pt>
                <c:pt idx="1165">
                  <c:v>-50.507042253521128</c:v>
                </c:pt>
                <c:pt idx="1166">
                  <c:v>-50.140845070422536</c:v>
                </c:pt>
                <c:pt idx="1167">
                  <c:v>-49.647887323943664</c:v>
                </c:pt>
                <c:pt idx="1168">
                  <c:v>-49.323943661971839</c:v>
                </c:pt>
                <c:pt idx="1169">
                  <c:v>-48.929577464788743</c:v>
                </c:pt>
                <c:pt idx="1170">
                  <c:v>-48.549295774647895</c:v>
                </c:pt>
                <c:pt idx="1171">
                  <c:v>-48.112676056338032</c:v>
                </c:pt>
                <c:pt idx="1172">
                  <c:v>-47.732394366197191</c:v>
                </c:pt>
                <c:pt idx="1173">
                  <c:v>-47.323943661971832</c:v>
                </c:pt>
                <c:pt idx="1174">
                  <c:v>-46.91549295774648</c:v>
                </c:pt>
                <c:pt idx="1175">
                  <c:v>-46.492957746478872</c:v>
                </c:pt>
                <c:pt idx="1176">
                  <c:v>-46.070422535211272</c:v>
                </c:pt>
                <c:pt idx="1177">
                  <c:v>-45.633802816901408</c:v>
                </c:pt>
                <c:pt idx="1178">
                  <c:v>-45.211267605633807</c:v>
                </c:pt>
                <c:pt idx="1179">
                  <c:v>-44.746478873239433</c:v>
                </c:pt>
                <c:pt idx="1180">
                  <c:v>-44.323943661971839</c:v>
                </c:pt>
                <c:pt idx="1181">
                  <c:v>-43.887323943661976</c:v>
                </c:pt>
                <c:pt idx="1182">
                  <c:v>-43.450704225352119</c:v>
                </c:pt>
                <c:pt idx="1183">
                  <c:v>-42.985915492957751</c:v>
                </c:pt>
                <c:pt idx="1184">
                  <c:v>-42.535211267605639</c:v>
                </c:pt>
                <c:pt idx="1185">
                  <c:v>-42.098591549295776</c:v>
                </c:pt>
                <c:pt idx="1186">
                  <c:v>-41.661971830985912</c:v>
                </c:pt>
                <c:pt idx="1187">
                  <c:v>-41.183098591549296</c:v>
                </c:pt>
                <c:pt idx="1188">
                  <c:v>-40.746478873239447</c:v>
                </c:pt>
                <c:pt idx="1189">
                  <c:v>-40.295774647887328</c:v>
                </c:pt>
                <c:pt idx="1190">
                  <c:v>-39.845070422535208</c:v>
                </c:pt>
                <c:pt idx="1191">
                  <c:v>-39.394366197183103</c:v>
                </c:pt>
                <c:pt idx="1192">
                  <c:v>-38.929577464788743</c:v>
                </c:pt>
                <c:pt idx="1193">
                  <c:v>-38.478873239436616</c:v>
                </c:pt>
                <c:pt idx="1194">
                  <c:v>-38.028169014084511</c:v>
                </c:pt>
                <c:pt idx="1195">
                  <c:v>-37.563380281690151</c:v>
                </c:pt>
                <c:pt idx="1196">
                  <c:v>-37.112676056338032</c:v>
                </c:pt>
                <c:pt idx="1197">
                  <c:v>-36.661971830985912</c:v>
                </c:pt>
                <c:pt idx="1198">
                  <c:v>-36.225352112676063</c:v>
                </c:pt>
                <c:pt idx="1199">
                  <c:v>-35.985915492957751</c:v>
                </c:pt>
                <c:pt idx="1200">
                  <c:v>-35.436619718309863</c:v>
                </c:pt>
                <c:pt idx="1201">
                  <c:v>-34.957746478873247</c:v>
                </c:pt>
                <c:pt idx="1202">
                  <c:v>-34.492957746478879</c:v>
                </c:pt>
                <c:pt idx="1203">
                  <c:v>-34.014084507042256</c:v>
                </c:pt>
                <c:pt idx="1204">
                  <c:v>-33.591549295774655</c:v>
                </c:pt>
                <c:pt idx="1205">
                  <c:v>-33.140845070422543</c:v>
                </c:pt>
                <c:pt idx="1206">
                  <c:v>-32.690140845070424</c:v>
                </c:pt>
                <c:pt idx="1207">
                  <c:v>-32.239436619718312</c:v>
                </c:pt>
                <c:pt idx="1208">
                  <c:v>-31.830985915492956</c:v>
                </c:pt>
                <c:pt idx="1209">
                  <c:v>-31.394366197183103</c:v>
                </c:pt>
                <c:pt idx="1210">
                  <c:v>-30.95774647887324</c:v>
                </c:pt>
                <c:pt idx="1211">
                  <c:v>-30.507042253521128</c:v>
                </c:pt>
                <c:pt idx="1212">
                  <c:v>-30.112676056338028</c:v>
                </c:pt>
                <c:pt idx="1213">
                  <c:v>-29.676056338028168</c:v>
                </c:pt>
                <c:pt idx="1214">
                  <c:v>-29.253521126760571</c:v>
                </c:pt>
                <c:pt idx="1215">
                  <c:v>-28.830985915492963</c:v>
                </c:pt>
                <c:pt idx="1216">
                  <c:v>-28.450704225352116</c:v>
                </c:pt>
                <c:pt idx="1217">
                  <c:v>-28.042253521126764</c:v>
                </c:pt>
                <c:pt idx="1218">
                  <c:v>-27.633802816901412</c:v>
                </c:pt>
                <c:pt idx="1219">
                  <c:v>-27.22535211267606</c:v>
                </c:pt>
                <c:pt idx="1220">
                  <c:v>-26.845070422535215</c:v>
                </c:pt>
                <c:pt idx="1221">
                  <c:v>-26.450704225352116</c:v>
                </c:pt>
                <c:pt idx="1222">
                  <c:v>-26.056338028169019</c:v>
                </c:pt>
                <c:pt idx="1223">
                  <c:v>-25.661971830985919</c:v>
                </c:pt>
                <c:pt idx="1224">
                  <c:v>-25.295774647887328</c:v>
                </c:pt>
                <c:pt idx="1225">
                  <c:v>-24.91549295774648</c:v>
                </c:pt>
                <c:pt idx="1226">
                  <c:v>-24.549295774647891</c:v>
                </c:pt>
                <c:pt idx="1227">
                  <c:v>-24.169014084507044</c:v>
                </c:pt>
                <c:pt idx="1228">
                  <c:v>-23.816901408450708</c:v>
                </c:pt>
                <c:pt idx="1229">
                  <c:v>-23.450704225352116</c:v>
                </c:pt>
                <c:pt idx="1230">
                  <c:v>-23.098591549295776</c:v>
                </c:pt>
                <c:pt idx="1231">
                  <c:v>-22.718309859154932</c:v>
                </c:pt>
                <c:pt idx="1232">
                  <c:v>-22.408450704225356</c:v>
                </c:pt>
                <c:pt idx="1233">
                  <c:v>-22.056338028169012</c:v>
                </c:pt>
                <c:pt idx="1234">
                  <c:v>-21.718309859154932</c:v>
                </c:pt>
                <c:pt idx="1235">
                  <c:v>-21.380281690140848</c:v>
                </c:pt>
                <c:pt idx="1236">
                  <c:v>-21.056338028169016</c:v>
                </c:pt>
                <c:pt idx="1237">
                  <c:v>-20.732394366197184</c:v>
                </c:pt>
                <c:pt idx="1238">
                  <c:v>-20.408450704225356</c:v>
                </c:pt>
                <c:pt idx="1239">
                  <c:v>-20.098591549295776</c:v>
                </c:pt>
                <c:pt idx="1240">
                  <c:v>-19.7887323943662</c:v>
                </c:pt>
                <c:pt idx="1241">
                  <c:v>-19.47887323943662</c:v>
                </c:pt>
                <c:pt idx="1242">
                  <c:v>-19.169014084507044</c:v>
                </c:pt>
                <c:pt idx="1243">
                  <c:v>-18.87323943661972</c:v>
                </c:pt>
                <c:pt idx="1244">
                  <c:v>-18.577464788732396</c:v>
                </c:pt>
                <c:pt idx="1245">
                  <c:v>-18.281690140845068</c:v>
                </c:pt>
                <c:pt idx="1246">
                  <c:v>-18.000000000000004</c:v>
                </c:pt>
                <c:pt idx="1247">
                  <c:v>-17.704225352112676</c:v>
                </c:pt>
                <c:pt idx="1248">
                  <c:v>-17.450704225352112</c:v>
                </c:pt>
                <c:pt idx="1249">
                  <c:v>-17.169014084507044</c:v>
                </c:pt>
                <c:pt idx="1250">
                  <c:v>-16.901408450704228</c:v>
                </c:pt>
                <c:pt idx="1251">
                  <c:v>-16.633802816901412</c:v>
                </c:pt>
                <c:pt idx="1252">
                  <c:v>-16.366197183098596</c:v>
                </c:pt>
                <c:pt idx="1253">
                  <c:v>-16.112676056338028</c:v>
                </c:pt>
                <c:pt idx="1254">
                  <c:v>-15.859154929577468</c:v>
                </c:pt>
                <c:pt idx="1255">
                  <c:v>-15.619718309859159</c:v>
                </c:pt>
                <c:pt idx="1256">
                  <c:v>-15.366197183098592</c:v>
                </c:pt>
                <c:pt idx="1257">
                  <c:v>-15.126760563380284</c:v>
                </c:pt>
                <c:pt idx="1258">
                  <c:v>-14.887323943661972</c:v>
                </c:pt>
                <c:pt idx="1259">
                  <c:v>-14.661971830985919</c:v>
                </c:pt>
                <c:pt idx="1260">
                  <c:v>-14.43661971830986</c:v>
                </c:pt>
                <c:pt idx="1261">
                  <c:v>-14.211267605633802</c:v>
                </c:pt>
                <c:pt idx="1262">
                  <c:v>-13.990140845070425</c:v>
                </c:pt>
                <c:pt idx="1263">
                  <c:v>-13.757746478873239</c:v>
                </c:pt>
                <c:pt idx="1264">
                  <c:v>-13.556338028169018</c:v>
                </c:pt>
                <c:pt idx="1265">
                  <c:v>-13.352112676056338</c:v>
                </c:pt>
                <c:pt idx="1266">
                  <c:v>-13.143661971830987</c:v>
                </c:pt>
                <c:pt idx="1267">
                  <c:v>-12.942253521126762</c:v>
                </c:pt>
                <c:pt idx="1268">
                  <c:v>-12.746478873239438</c:v>
                </c:pt>
                <c:pt idx="1269">
                  <c:v>-12.552112676056339</c:v>
                </c:pt>
                <c:pt idx="1270">
                  <c:v>-12.363380281690143</c:v>
                </c:pt>
                <c:pt idx="1271">
                  <c:v>-12.174647887323946</c:v>
                </c:pt>
                <c:pt idx="1272">
                  <c:v>-11.994366197183099</c:v>
                </c:pt>
                <c:pt idx="1273">
                  <c:v>-11.812676056338029</c:v>
                </c:pt>
                <c:pt idx="1274">
                  <c:v>-11.636619718309861</c:v>
                </c:pt>
                <c:pt idx="1275">
                  <c:v>-11.459154929577466</c:v>
                </c:pt>
                <c:pt idx="1276">
                  <c:v>-11.295774647887326</c:v>
                </c:pt>
                <c:pt idx="1277">
                  <c:v>-11.122535211267607</c:v>
                </c:pt>
                <c:pt idx="1278">
                  <c:v>-10.963380281690142</c:v>
                </c:pt>
                <c:pt idx="1279">
                  <c:v>-10.801408450704226</c:v>
                </c:pt>
                <c:pt idx="1280">
                  <c:v>-10.647887323943664</c:v>
                </c:pt>
                <c:pt idx="1281">
                  <c:v>-10.494366197183099</c:v>
                </c:pt>
                <c:pt idx="1282">
                  <c:v>-10.342253521126761</c:v>
                </c:pt>
                <c:pt idx="1283">
                  <c:v>-10.191549295774649</c:v>
                </c:pt>
                <c:pt idx="1284">
                  <c:v>-10.047887323943664</c:v>
                </c:pt>
                <c:pt idx="1285">
                  <c:v>-9.9126760563380305</c:v>
                </c:pt>
                <c:pt idx="1286">
                  <c:v>-9.7746478873239457</c:v>
                </c:pt>
                <c:pt idx="1287">
                  <c:v>-9.6408450704225359</c:v>
                </c:pt>
                <c:pt idx="1288">
                  <c:v>-9.5042253521126767</c:v>
                </c:pt>
                <c:pt idx="1289">
                  <c:v>-9.3802816901408441</c:v>
                </c:pt>
                <c:pt idx="1290">
                  <c:v>-9.2507042253521146</c:v>
                </c:pt>
                <c:pt idx="1291">
                  <c:v>-9.1295774647887331</c:v>
                </c:pt>
                <c:pt idx="1292">
                  <c:v>-9.0098591549295772</c:v>
                </c:pt>
                <c:pt idx="1293">
                  <c:v>-8.8901408450704231</c:v>
                </c:pt>
                <c:pt idx="1294">
                  <c:v>-8.774647887323944</c:v>
                </c:pt>
                <c:pt idx="1295">
                  <c:v>-8.6591549295774666</c:v>
                </c:pt>
                <c:pt idx="1296">
                  <c:v>-8.5492957746478879</c:v>
                </c:pt>
                <c:pt idx="1297">
                  <c:v>-8.4422535211267622</c:v>
                </c:pt>
                <c:pt idx="1298">
                  <c:v>-8.3352112676056347</c:v>
                </c:pt>
                <c:pt idx="1299">
                  <c:v>-8.2309859154929566</c:v>
                </c:pt>
                <c:pt idx="1300">
                  <c:v>-8.1267605633802837</c:v>
                </c:pt>
                <c:pt idx="1301">
                  <c:v>-8.0253521126760585</c:v>
                </c:pt>
                <c:pt idx="1302">
                  <c:v>-7.9281690140845082</c:v>
                </c:pt>
                <c:pt idx="1303">
                  <c:v>-7.8338028169014082</c:v>
                </c:pt>
                <c:pt idx="1304">
                  <c:v>-7.7422535211267611</c:v>
                </c:pt>
                <c:pt idx="1305">
                  <c:v>-7.6507042253521131</c:v>
                </c:pt>
                <c:pt idx="1306">
                  <c:v>-7.5591549295774652</c:v>
                </c:pt>
                <c:pt idx="1307">
                  <c:v>-7.4732394366197203</c:v>
                </c:pt>
                <c:pt idx="1308">
                  <c:v>-7.390140845070424</c:v>
                </c:pt>
                <c:pt idx="1309">
                  <c:v>-7.3070422535211277</c:v>
                </c:pt>
                <c:pt idx="1310">
                  <c:v>-7.2211267605633802</c:v>
                </c:pt>
                <c:pt idx="1311">
                  <c:v>-7.1450704225352117</c:v>
                </c:pt>
                <c:pt idx="1312">
                  <c:v>-7.0676056338028177</c:v>
                </c:pt>
                <c:pt idx="1313">
                  <c:v>-6.9943661971830995</c:v>
                </c:pt>
                <c:pt idx="1314">
                  <c:v>-6.9211267605633804</c:v>
                </c:pt>
                <c:pt idx="1315">
                  <c:v>-6.8450704225352119</c:v>
                </c:pt>
                <c:pt idx="1316">
                  <c:v>-6.7746478873239449</c:v>
                </c:pt>
                <c:pt idx="1317">
                  <c:v>-6.704225352112676</c:v>
                </c:pt>
                <c:pt idx="1318">
                  <c:v>-6.6352112676056336</c:v>
                </c:pt>
                <c:pt idx="1319">
                  <c:v>-6.5732394366197191</c:v>
                </c:pt>
                <c:pt idx="1320">
                  <c:v>-6.5098591549295781</c:v>
                </c:pt>
                <c:pt idx="1321">
                  <c:v>-6.4478873239436627</c:v>
                </c:pt>
                <c:pt idx="1322">
                  <c:v>-6.3859154929577473</c:v>
                </c:pt>
                <c:pt idx="1323">
                  <c:v>-6.3253521126760566</c:v>
                </c:pt>
                <c:pt idx="1324">
                  <c:v>-6.2633802816901412</c:v>
                </c:pt>
                <c:pt idx="1325">
                  <c:v>-6.2056338028169016</c:v>
                </c:pt>
                <c:pt idx="1326">
                  <c:v>-6.154929577464789</c:v>
                </c:pt>
                <c:pt idx="1327">
                  <c:v>-6.1028169014084517</c:v>
                </c:pt>
                <c:pt idx="1328">
                  <c:v>-6.0507042253521126</c:v>
                </c:pt>
                <c:pt idx="1329">
                  <c:v>-5.9943661971830986</c:v>
                </c:pt>
                <c:pt idx="1330">
                  <c:v>-5.9422535211267613</c:v>
                </c:pt>
                <c:pt idx="1331">
                  <c:v>-5.894366197183099</c:v>
                </c:pt>
                <c:pt idx="1332">
                  <c:v>-5.8450704225352119</c:v>
                </c:pt>
                <c:pt idx="1333">
                  <c:v>-5.802816901408451</c:v>
                </c:pt>
                <c:pt idx="1334">
                  <c:v>-5.7507042253521128</c:v>
                </c:pt>
                <c:pt idx="1335">
                  <c:v>-5.7084507042253527</c:v>
                </c:pt>
                <c:pt idx="1336">
                  <c:v>-5.6647887323943671</c:v>
                </c:pt>
                <c:pt idx="1337">
                  <c:v>-5.6197183098591559</c:v>
                </c:pt>
                <c:pt idx="1338">
                  <c:v>-5.5732394366197191</c:v>
                </c:pt>
                <c:pt idx="1339">
                  <c:v>-5.5394366197183098</c:v>
                </c:pt>
                <c:pt idx="1340">
                  <c:v>-5.5000000000000009</c:v>
                </c:pt>
                <c:pt idx="1341">
                  <c:v>-5.4591549295774655</c:v>
                </c:pt>
                <c:pt idx="1342">
                  <c:v>-5.4239436619718315</c:v>
                </c:pt>
                <c:pt idx="1343">
                  <c:v>-5.3859154929577464</c:v>
                </c:pt>
                <c:pt idx="1344">
                  <c:v>-5.3535211267605645</c:v>
                </c:pt>
                <c:pt idx="1345">
                  <c:v>-5.3225352112676063</c:v>
                </c:pt>
                <c:pt idx="1346">
                  <c:v>-5.2830985915492965</c:v>
                </c:pt>
                <c:pt idx="1347">
                  <c:v>-5.2535211267605639</c:v>
                </c:pt>
                <c:pt idx="1348">
                  <c:v>-5.2197183098591555</c:v>
                </c:pt>
                <c:pt idx="1349">
                  <c:v>-5.1859154929577462</c:v>
                </c:pt>
                <c:pt idx="1350">
                  <c:v>-5.1549295774647899</c:v>
                </c:pt>
                <c:pt idx="1351">
                  <c:v>-5.126760563380282</c:v>
                </c:pt>
                <c:pt idx="1352">
                  <c:v>-5.0957746478873247</c:v>
                </c:pt>
                <c:pt idx="1353">
                  <c:v>-5.0690140845070424</c:v>
                </c:pt>
                <c:pt idx="1354">
                  <c:v>-5.0380281690140842</c:v>
                </c:pt>
                <c:pt idx="1355">
                  <c:v>-5.0112676056338037</c:v>
                </c:pt>
                <c:pt idx="1356">
                  <c:v>-4.9845070422535214</c:v>
                </c:pt>
                <c:pt idx="1357">
                  <c:v>-4.9577464788732399</c:v>
                </c:pt>
                <c:pt idx="1358">
                  <c:v>-4.9338028169014088</c:v>
                </c:pt>
                <c:pt idx="1359">
                  <c:v>-4.9070422535211282</c:v>
                </c:pt>
                <c:pt idx="1360">
                  <c:v>-4.8873239436619729</c:v>
                </c:pt>
                <c:pt idx="1361">
                  <c:v>-4.8661971830985928</c:v>
                </c:pt>
                <c:pt idx="1362">
                  <c:v>-4.8408450704225361</c:v>
                </c:pt>
                <c:pt idx="1363">
                  <c:v>-4.8183098591549305</c:v>
                </c:pt>
                <c:pt idx="1364">
                  <c:v>-4.7943661971830984</c:v>
                </c:pt>
                <c:pt idx="1365">
                  <c:v>-4.7746478873239449</c:v>
                </c:pt>
                <c:pt idx="1366">
                  <c:v>-4.7563380281690142</c:v>
                </c:pt>
                <c:pt idx="1367">
                  <c:v>-4.7380281690140853</c:v>
                </c:pt>
                <c:pt idx="1368">
                  <c:v>-4.7211267605633811</c:v>
                </c:pt>
                <c:pt idx="1369">
                  <c:v>-4.7014084507042257</c:v>
                </c:pt>
                <c:pt idx="1370">
                  <c:v>-4.6830985915492969</c:v>
                </c:pt>
                <c:pt idx="1371">
                  <c:v>-4.6676056338028173</c:v>
                </c:pt>
                <c:pt idx="1372">
                  <c:v>-4.6492957746478876</c:v>
                </c:pt>
                <c:pt idx="1373">
                  <c:v>-4.6352112676056345</c:v>
                </c:pt>
                <c:pt idx="1374">
                  <c:v>-4.6183098591549303</c:v>
                </c:pt>
                <c:pt idx="1375">
                  <c:v>-4.6042253521126764</c:v>
                </c:pt>
                <c:pt idx="1376">
                  <c:v>-4.5901408450704233</c:v>
                </c:pt>
                <c:pt idx="1377">
                  <c:v>-4.5746478873239438</c:v>
                </c:pt>
                <c:pt idx="1378">
                  <c:v>-4.559154929577466</c:v>
                </c:pt>
                <c:pt idx="1379">
                  <c:v>-4.5464788732394377</c:v>
                </c:pt>
                <c:pt idx="1380">
                  <c:v>-4.535211267605634</c:v>
                </c:pt>
                <c:pt idx="1381">
                  <c:v>-4.52112676056338</c:v>
                </c:pt>
                <c:pt idx="1382">
                  <c:v>-4.5098591549295781</c:v>
                </c:pt>
                <c:pt idx="1383">
                  <c:v>-4.5056338028169023</c:v>
                </c:pt>
                <c:pt idx="1384">
                  <c:v>-4.4929577464788739</c:v>
                </c:pt>
                <c:pt idx="1385">
                  <c:v>-4.4830985915492958</c:v>
                </c:pt>
                <c:pt idx="1386">
                  <c:v>-4.4704225352112683</c:v>
                </c:pt>
                <c:pt idx="1387">
                  <c:v>-4.4633802816901404</c:v>
                </c:pt>
                <c:pt idx="1388">
                  <c:v>-4.4577464788732399</c:v>
                </c:pt>
                <c:pt idx="1389">
                  <c:v>-4.4464788732394371</c:v>
                </c:pt>
                <c:pt idx="1390">
                  <c:v>-4.4366197183098599</c:v>
                </c:pt>
                <c:pt idx="1391">
                  <c:v>-4.4309859154929585</c:v>
                </c:pt>
                <c:pt idx="1392">
                  <c:v>-4.4211267605633813</c:v>
                </c:pt>
                <c:pt idx="1393">
                  <c:v>-4.4211267605633813</c:v>
                </c:pt>
                <c:pt idx="1394">
                  <c:v>-4.4140845070422543</c:v>
                </c:pt>
                <c:pt idx="1395">
                  <c:v>-4.4084507042253529</c:v>
                </c:pt>
                <c:pt idx="1396">
                  <c:v>-4.4042253521126762</c:v>
                </c:pt>
                <c:pt idx="1397">
                  <c:v>-4.4000000000000004</c:v>
                </c:pt>
                <c:pt idx="1398">
                  <c:v>-4.4042253521126762</c:v>
                </c:pt>
                <c:pt idx="1399">
                  <c:v>-4.3957746478873245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9278464"/>
        <c:axId val="509275104"/>
      </c:scatterChart>
      <c:valAx>
        <c:axId val="509278464"/>
        <c:scaling>
          <c:orientation val="minMax"/>
          <c:max val="0.5"/>
          <c:min val="-0.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Potential vs SCE (V)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09275104"/>
        <c:crossesAt val="-100"/>
        <c:crossBetween val="midCat"/>
        <c:majorUnit val="0.1"/>
        <c:minorUnit val="2.5000000000000005E-2"/>
      </c:valAx>
      <c:valAx>
        <c:axId val="509275104"/>
        <c:scaling>
          <c:orientation val="minMax"/>
          <c:max val="300"/>
          <c:min val="-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 Density (</a:t>
                </a:r>
                <a:r>
                  <a:rPr lang="en-US" sz="160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09278464"/>
        <c:crossesAt val="-0.2"/>
        <c:crossBetween val="midCat"/>
        <c:majorUnit val="40"/>
        <c:minorUnit val="10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07BB-0B54-4FD4-9EC8-C35FFC006F49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EE370-BEC1-4F82-801F-4F045B80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599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07BB-0B54-4FD4-9EC8-C35FFC006F49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EE370-BEC1-4F82-801F-4F045B80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115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07BB-0B54-4FD4-9EC8-C35FFC006F49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EE370-BEC1-4F82-801F-4F045B80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25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07BB-0B54-4FD4-9EC8-C35FFC006F49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EE370-BEC1-4F82-801F-4F045B80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879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07BB-0B54-4FD4-9EC8-C35FFC006F49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EE370-BEC1-4F82-801F-4F045B80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620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07BB-0B54-4FD4-9EC8-C35FFC006F49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EE370-BEC1-4F82-801F-4F045B80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7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07BB-0B54-4FD4-9EC8-C35FFC006F49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EE370-BEC1-4F82-801F-4F045B80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268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07BB-0B54-4FD4-9EC8-C35FFC006F49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EE370-BEC1-4F82-801F-4F045B80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923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07BB-0B54-4FD4-9EC8-C35FFC006F49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EE370-BEC1-4F82-801F-4F045B80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620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07BB-0B54-4FD4-9EC8-C35FFC006F49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EE370-BEC1-4F82-801F-4F045B80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896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07BB-0B54-4FD4-9EC8-C35FFC006F49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EE370-BEC1-4F82-801F-4F045B80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9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07BB-0B54-4FD4-9EC8-C35FFC006F49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EE370-BEC1-4F82-801F-4F045B80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654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2325519"/>
              </p:ext>
            </p:extLst>
          </p:nvPr>
        </p:nvGraphicFramePr>
        <p:xfrm>
          <a:off x="0" y="0"/>
          <a:ext cx="4550229" cy="3439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9059222"/>
              </p:ext>
            </p:extLst>
          </p:nvPr>
        </p:nvGraphicFramePr>
        <p:xfrm>
          <a:off x="4572000" y="0"/>
          <a:ext cx="45720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997899"/>
              </p:ext>
            </p:extLst>
          </p:nvPr>
        </p:nvGraphicFramePr>
        <p:xfrm>
          <a:off x="2286000" y="3374572"/>
          <a:ext cx="4582885" cy="3483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12229" y="119744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037114" y="3505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36171" y="119744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00848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36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7</cp:revision>
  <dcterms:created xsi:type="dcterms:W3CDTF">2013-11-12T00:26:37Z</dcterms:created>
  <dcterms:modified xsi:type="dcterms:W3CDTF">2013-11-12T00:49:10Z</dcterms:modified>
</cp:coreProperties>
</file>