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1714500" rtl="0" eaLnBrk="1" latinLnBrk="0" hangingPunct="1">
      <a:defRPr sz="3375" kern="1200">
        <a:solidFill>
          <a:schemeClr val="tx1"/>
        </a:solidFill>
        <a:latin typeface="+mn-lt"/>
        <a:ea typeface="+mn-ea"/>
        <a:cs typeface="+mn-cs"/>
      </a:defRPr>
    </a:lvl1pPr>
    <a:lvl2pPr marL="857250" algn="l" defTabSz="1714500" rtl="0" eaLnBrk="1" latinLnBrk="0" hangingPunct="1">
      <a:defRPr sz="3375" kern="1200">
        <a:solidFill>
          <a:schemeClr val="tx1"/>
        </a:solidFill>
        <a:latin typeface="+mn-lt"/>
        <a:ea typeface="+mn-ea"/>
        <a:cs typeface="+mn-cs"/>
      </a:defRPr>
    </a:lvl2pPr>
    <a:lvl3pPr marL="1714500" algn="l" defTabSz="1714500" rtl="0" eaLnBrk="1" latinLnBrk="0" hangingPunct="1">
      <a:defRPr sz="3375" kern="1200">
        <a:solidFill>
          <a:schemeClr val="tx1"/>
        </a:solidFill>
        <a:latin typeface="+mn-lt"/>
        <a:ea typeface="+mn-ea"/>
        <a:cs typeface="+mn-cs"/>
      </a:defRPr>
    </a:lvl3pPr>
    <a:lvl4pPr marL="2571750" algn="l" defTabSz="1714500" rtl="0" eaLnBrk="1" latinLnBrk="0" hangingPunct="1">
      <a:defRPr sz="3375" kern="1200">
        <a:solidFill>
          <a:schemeClr val="tx1"/>
        </a:solidFill>
        <a:latin typeface="+mn-lt"/>
        <a:ea typeface="+mn-ea"/>
        <a:cs typeface="+mn-cs"/>
      </a:defRPr>
    </a:lvl4pPr>
    <a:lvl5pPr marL="3429000" algn="l" defTabSz="1714500" rtl="0" eaLnBrk="1" latinLnBrk="0" hangingPunct="1">
      <a:defRPr sz="3375" kern="1200">
        <a:solidFill>
          <a:schemeClr val="tx1"/>
        </a:solidFill>
        <a:latin typeface="+mn-lt"/>
        <a:ea typeface="+mn-ea"/>
        <a:cs typeface="+mn-cs"/>
      </a:defRPr>
    </a:lvl5pPr>
    <a:lvl6pPr marL="4286250" algn="l" defTabSz="1714500" rtl="0" eaLnBrk="1" latinLnBrk="0" hangingPunct="1">
      <a:defRPr sz="3375" kern="1200">
        <a:solidFill>
          <a:schemeClr val="tx1"/>
        </a:solidFill>
        <a:latin typeface="+mn-lt"/>
        <a:ea typeface="+mn-ea"/>
        <a:cs typeface="+mn-cs"/>
      </a:defRPr>
    </a:lvl6pPr>
    <a:lvl7pPr marL="5143500" algn="l" defTabSz="1714500" rtl="0" eaLnBrk="1" latinLnBrk="0" hangingPunct="1">
      <a:defRPr sz="3375" kern="1200">
        <a:solidFill>
          <a:schemeClr val="tx1"/>
        </a:solidFill>
        <a:latin typeface="+mn-lt"/>
        <a:ea typeface="+mn-ea"/>
        <a:cs typeface="+mn-cs"/>
      </a:defRPr>
    </a:lvl7pPr>
    <a:lvl8pPr marL="6000750" algn="l" defTabSz="1714500" rtl="0" eaLnBrk="1" latinLnBrk="0" hangingPunct="1">
      <a:defRPr sz="3375" kern="1200">
        <a:solidFill>
          <a:schemeClr val="tx1"/>
        </a:solidFill>
        <a:latin typeface="+mn-lt"/>
        <a:ea typeface="+mn-ea"/>
        <a:cs typeface="+mn-cs"/>
      </a:defRPr>
    </a:lvl8pPr>
    <a:lvl9pPr marL="6858000" algn="l" defTabSz="1714500" rtl="0" eaLnBrk="1" latinLnBrk="0" hangingPunct="1">
      <a:defRPr sz="337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avid\Documents\Research\PhD%20Thesis\PhD%20Thesis%20DPH\Ch.%205%20-%20Fig.%20S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Sheet1!$B$6:$B$14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10</c:v>
                </c:pt>
                <c:pt idx="6">
                  <c:v>20</c:v>
                </c:pt>
                <c:pt idx="7">
                  <c:v>50</c:v>
                </c:pt>
                <c:pt idx="8">
                  <c:v>100</c:v>
                </c:pt>
              </c:numCache>
            </c:numRef>
          </c:xVal>
          <c:yVal>
            <c:numRef>
              <c:f>Sheet1!$C$6:$C$14</c:f>
              <c:numCache>
                <c:formatCode>General</c:formatCode>
                <c:ptCount val="9"/>
                <c:pt idx="0">
                  <c:v>6.0000000000000001E-3</c:v>
                </c:pt>
                <c:pt idx="1">
                  <c:v>7.0000000000000001E-3</c:v>
                </c:pt>
                <c:pt idx="2">
                  <c:v>0.01</c:v>
                </c:pt>
                <c:pt idx="3">
                  <c:v>1.0999999999999999E-2</c:v>
                </c:pt>
                <c:pt idx="4">
                  <c:v>1.4999999999999999E-2</c:v>
                </c:pt>
                <c:pt idx="5">
                  <c:v>2.5999999999999999E-2</c:v>
                </c:pt>
                <c:pt idx="6">
                  <c:v>5.8000000000000003E-2</c:v>
                </c:pt>
                <c:pt idx="7">
                  <c:v>9.2999999999999999E-2</c:v>
                </c:pt>
                <c:pt idx="8">
                  <c:v>0.158</c:v>
                </c:pt>
              </c:numCache>
            </c:numRef>
          </c:yVal>
          <c:smooth val="0"/>
        </c:ser>
        <c:ser>
          <c:idx val="1"/>
          <c:order val="1"/>
          <c:spPr>
            <a:ln w="25400" cap="rnd">
              <a:solidFill>
                <a:srgbClr val="5B9BD5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Sheet1!$E$5:$E$1004</c:f>
              <c:numCache>
                <c:formatCode>General</c:formatCode>
                <c:ptCount val="1000"/>
                <c:pt idx="0">
                  <c:v>0</c:v>
                </c:pt>
                <c:pt idx="1">
                  <c:v>5.0049999999999997E-2</c:v>
                </c:pt>
                <c:pt idx="2">
                  <c:v>0.10009999999999999</c:v>
                </c:pt>
                <c:pt idx="3">
                  <c:v>0.15015000000000001</c:v>
                </c:pt>
                <c:pt idx="4">
                  <c:v>0.20019999999999999</c:v>
                </c:pt>
                <c:pt idx="5">
                  <c:v>0.25024999999999997</c:v>
                </c:pt>
                <c:pt idx="6">
                  <c:v>0.30030000000000001</c:v>
                </c:pt>
                <c:pt idx="7">
                  <c:v>0.35034999999999999</c:v>
                </c:pt>
                <c:pt idx="8">
                  <c:v>0.40039999999999998</c:v>
                </c:pt>
                <c:pt idx="9">
                  <c:v>0.45045000000000002</c:v>
                </c:pt>
                <c:pt idx="10">
                  <c:v>0.50049999999999994</c:v>
                </c:pt>
                <c:pt idx="11">
                  <c:v>0.55054999999999998</c:v>
                </c:pt>
                <c:pt idx="12">
                  <c:v>0.60060000000000002</c:v>
                </c:pt>
                <c:pt idx="13">
                  <c:v>0.65064999999999995</c:v>
                </c:pt>
                <c:pt idx="14">
                  <c:v>0.70069999999999999</c:v>
                </c:pt>
                <c:pt idx="15">
                  <c:v>0.75075000000000003</c:v>
                </c:pt>
                <c:pt idx="16">
                  <c:v>0.80079999999999996</c:v>
                </c:pt>
                <c:pt idx="17">
                  <c:v>0.85085</c:v>
                </c:pt>
                <c:pt idx="18">
                  <c:v>0.90090000000000003</c:v>
                </c:pt>
                <c:pt idx="19">
                  <c:v>0.95094999999999996</c:v>
                </c:pt>
                <c:pt idx="20">
                  <c:v>1.0009999999999999</c:v>
                </c:pt>
                <c:pt idx="21">
                  <c:v>1.05105</c:v>
                </c:pt>
                <c:pt idx="22">
                  <c:v>1.1011</c:v>
                </c:pt>
                <c:pt idx="23">
                  <c:v>1.1511499999999999</c:v>
                </c:pt>
                <c:pt idx="24">
                  <c:v>1.2012</c:v>
                </c:pt>
                <c:pt idx="25">
                  <c:v>1.25125</c:v>
                </c:pt>
                <c:pt idx="26">
                  <c:v>1.3012999999999999</c:v>
                </c:pt>
                <c:pt idx="27">
                  <c:v>1.3513500000000001</c:v>
                </c:pt>
                <c:pt idx="28">
                  <c:v>1.4014</c:v>
                </c:pt>
                <c:pt idx="29">
                  <c:v>1.4514499999999999</c:v>
                </c:pt>
                <c:pt idx="30">
                  <c:v>1.5015000000000001</c:v>
                </c:pt>
                <c:pt idx="31">
                  <c:v>1.55155</c:v>
                </c:pt>
                <c:pt idx="32">
                  <c:v>1.6015999999999999</c:v>
                </c:pt>
                <c:pt idx="33">
                  <c:v>1.6516500000000001</c:v>
                </c:pt>
                <c:pt idx="34">
                  <c:v>1.7017</c:v>
                </c:pt>
                <c:pt idx="35">
                  <c:v>1.7517499999999999</c:v>
                </c:pt>
                <c:pt idx="36">
                  <c:v>1.8018000000000001</c:v>
                </c:pt>
                <c:pt idx="37">
                  <c:v>1.85185</c:v>
                </c:pt>
                <c:pt idx="38">
                  <c:v>1.9018999999999999</c:v>
                </c:pt>
                <c:pt idx="39">
                  <c:v>1.9519500000000001</c:v>
                </c:pt>
                <c:pt idx="40">
                  <c:v>2.0019999999999998</c:v>
                </c:pt>
                <c:pt idx="41">
                  <c:v>2.0520499999999999</c:v>
                </c:pt>
                <c:pt idx="42">
                  <c:v>2.1021000000000001</c:v>
                </c:pt>
                <c:pt idx="43">
                  <c:v>2.1521499999999998</c:v>
                </c:pt>
                <c:pt idx="44">
                  <c:v>2.2021999999999999</c:v>
                </c:pt>
                <c:pt idx="45">
                  <c:v>2.2522500000000001</c:v>
                </c:pt>
                <c:pt idx="46">
                  <c:v>2.3022999999999998</c:v>
                </c:pt>
                <c:pt idx="47">
                  <c:v>2.3523499999999999</c:v>
                </c:pt>
                <c:pt idx="48">
                  <c:v>2.4024000000000001</c:v>
                </c:pt>
                <c:pt idx="49">
                  <c:v>2.4524499999999998</c:v>
                </c:pt>
                <c:pt idx="50">
                  <c:v>2.5024999999999999</c:v>
                </c:pt>
                <c:pt idx="51">
                  <c:v>2.5525500000000001</c:v>
                </c:pt>
                <c:pt idx="52">
                  <c:v>2.6025999999999998</c:v>
                </c:pt>
                <c:pt idx="53">
                  <c:v>2.65265</c:v>
                </c:pt>
                <c:pt idx="54">
                  <c:v>2.7027000000000001</c:v>
                </c:pt>
                <c:pt idx="55">
                  <c:v>2.7527499999999998</c:v>
                </c:pt>
                <c:pt idx="56">
                  <c:v>2.8028</c:v>
                </c:pt>
                <c:pt idx="57">
                  <c:v>2.8528500000000001</c:v>
                </c:pt>
                <c:pt idx="58">
                  <c:v>2.9028999999999998</c:v>
                </c:pt>
                <c:pt idx="59">
                  <c:v>2.95295</c:v>
                </c:pt>
                <c:pt idx="60">
                  <c:v>3.0030000000000001</c:v>
                </c:pt>
                <c:pt idx="61">
                  <c:v>3.0530499999999998</c:v>
                </c:pt>
                <c:pt idx="62">
                  <c:v>3.1031</c:v>
                </c:pt>
                <c:pt idx="63">
                  <c:v>3.1531500000000001</c:v>
                </c:pt>
                <c:pt idx="64">
                  <c:v>3.2031999999999998</c:v>
                </c:pt>
                <c:pt idx="65">
                  <c:v>3.25325</c:v>
                </c:pt>
                <c:pt idx="66">
                  <c:v>3.3033000000000001</c:v>
                </c:pt>
                <c:pt idx="67">
                  <c:v>3.3533499999999998</c:v>
                </c:pt>
                <c:pt idx="68">
                  <c:v>3.4034</c:v>
                </c:pt>
                <c:pt idx="69">
                  <c:v>3.4534500000000001</c:v>
                </c:pt>
                <c:pt idx="70">
                  <c:v>3.5034999999999998</c:v>
                </c:pt>
                <c:pt idx="71">
                  <c:v>3.55355</c:v>
                </c:pt>
                <c:pt idx="72">
                  <c:v>3.6036000000000001</c:v>
                </c:pt>
                <c:pt idx="73">
                  <c:v>3.6536499999999998</c:v>
                </c:pt>
                <c:pt idx="74">
                  <c:v>3.7037</c:v>
                </c:pt>
                <c:pt idx="75">
                  <c:v>3.7537500000000001</c:v>
                </c:pt>
                <c:pt idx="76">
                  <c:v>3.8037999999999998</c:v>
                </c:pt>
                <c:pt idx="77">
                  <c:v>3.85385</c:v>
                </c:pt>
                <c:pt idx="78">
                  <c:v>3.9039000000000001</c:v>
                </c:pt>
                <c:pt idx="79">
                  <c:v>3.9539499999999999</c:v>
                </c:pt>
                <c:pt idx="80">
                  <c:v>4.0039999999999996</c:v>
                </c:pt>
                <c:pt idx="81">
                  <c:v>4.0540500000000002</c:v>
                </c:pt>
                <c:pt idx="82">
                  <c:v>4.1040999999999999</c:v>
                </c:pt>
                <c:pt idx="83">
                  <c:v>4.1541499999999996</c:v>
                </c:pt>
                <c:pt idx="84">
                  <c:v>4.2042000000000002</c:v>
                </c:pt>
                <c:pt idx="85">
                  <c:v>4.2542499999999999</c:v>
                </c:pt>
                <c:pt idx="86">
                  <c:v>4.3042999999999996</c:v>
                </c:pt>
                <c:pt idx="87">
                  <c:v>4.3543500000000002</c:v>
                </c:pt>
                <c:pt idx="88">
                  <c:v>4.4043999999999999</c:v>
                </c:pt>
                <c:pt idx="89">
                  <c:v>4.4544499999999996</c:v>
                </c:pt>
                <c:pt idx="90">
                  <c:v>4.5045000000000002</c:v>
                </c:pt>
                <c:pt idx="91">
                  <c:v>4.5545499999999999</c:v>
                </c:pt>
                <c:pt idx="92">
                  <c:v>4.6045999999999996</c:v>
                </c:pt>
                <c:pt idx="93">
                  <c:v>4.6546500000000002</c:v>
                </c:pt>
                <c:pt idx="94">
                  <c:v>4.7046999999999999</c:v>
                </c:pt>
                <c:pt idx="95">
                  <c:v>4.7547499999999996</c:v>
                </c:pt>
                <c:pt idx="96">
                  <c:v>4.8048000000000002</c:v>
                </c:pt>
                <c:pt idx="97">
                  <c:v>4.8548499999999999</c:v>
                </c:pt>
                <c:pt idx="98">
                  <c:v>4.9048999999999996</c:v>
                </c:pt>
                <c:pt idx="99">
                  <c:v>4.9549500000000002</c:v>
                </c:pt>
                <c:pt idx="100">
                  <c:v>5.0050100000000004</c:v>
                </c:pt>
                <c:pt idx="101">
                  <c:v>5.0550600000000001</c:v>
                </c:pt>
                <c:pt idx="102">
                  <c:v>5.1051099999999998</c:v>
                </c:pt>
                <c:pt idx="103">
                  <c:v>5.1551600000000004</c:v>
                </c:pt>
                <c:pt idx="104">
                  <c:v>5.2052100000000001</c:v>
                </c:pt>
                <c:pt idx="105">
                  <c:v>5.2552599999999998</c:v>
                </c:pt>
                <c:pt idx="106">
                  <c:v>5.3053100000000004</c:v>
                </c:pt>
                <c:pt idx="107">
                  <c:v>5.3553600000000001</c:v>
                </c:pt>
                <c:pt idx="108">
                  <c:v>5.4054099999999998</c:v>
                </c:pt>
                <c:pt idx="109">
                  <c:v>5.4554600000000004</c:v>
                </c:pt>
                <c:pt idx="110">
                  <c:v>5.5055100000000001</c:v>
                </c:pt>
                <c:pt idx="111">
                  <c:v>5.5555599999999998</c:v>
                </c:pt>
                <c:pt idx="112">
                  <c:v>5.6056100000000004</c:v>
                </c:pt>
                <c:pt idx="113">
                  <c:v>5.6556600000000001</c:v>
                </c:pt>
                <c:pt idx="114">
                  <c:v>5.7057099999999998</c:v>
                </c:pt>
                <c:pt idx="115">
                  <c:v>5.7557600000000004</c:v>
                </c:pt>
                <c:pt idx="116">
                  <c:v>5.8058100000000001</c:v>
                </c:pt>
                <c:pt idx="117">
                  <c:v>5.8558599999999998</c:v>
                </c:pt>
                <c:pt idx="118">
                  <c:v>5.9059100000000004</c:v>
                </c:pt>
                <c:pt idx="119">
                  <c:v>5.9559600000000001</c:v>
                </c:pt>
                <c:pt idx="120">
                  <c:v>6.0060099999999998</c:v>
                </c:pt>
                <c:pt idx="121">
                  <c:v>6.0560600000000004</c:v>
                </c:pt>
                <c:pt idx="122">
                  <c:v>6.1061100000000001</c:v>
                </c:pt>
                <c:pt idx="123">
                  <c:v>6.1561599999999999</c:v>
                </c:pt>
                <c:pt idx="124">
                  <c:v>6.2062099999999996</c:v>
                </c:pt>
                <c:pt idx="125">
                  <c:v>6.2562600000000002</c:v>
                </c:pt>
                <c:pt idx="126">
                  <c:v>6.3063099999999999</c:v>
                </c:pt>
                <c:pt idx="127">
                  <c:v>6.3563599999999996</c:v>
                </c:pt>
                <c:pt idx="128">
                  <c:v>6.4064100000000002</c:v>
                </c:pt>
                <c:pt idx="129">
                  <c:v>6.4564599999999999</c:v>
                </c:pt>
                <c:pt idx="130">
                  <c:v>6.5065099999999996</c:v>
                </c:pt>
                <c:pt idx="131">
                  <c:v>6.5565600000000002</c:v>
                </c:pt>
                <c:pt idx="132">
                  <c:v>6.6066099999999999</c:v>
                </c:pt>
                <c:pt idx="133">
                  <c:v>6.6566599999999996</c:v>
                </c:pt>
                <c:pt idx="134">
                  <c:v>6.7067100000000002</c:v>
                </c:pt>
                <c:pt idx="135">
                  <c:v>6.7567599999999999</c:v>
                </c:pt>
                <c:pt idx="136">
                  <c:v>6.8068099999999996</c:v>
                </c:pt>
                <c:pt idx="137">
                  <c:v>6.8568600000000002</c:v>
                </c:pt>
                <c:pt idx="138">
                  <c:v>6.9069099999999999</c:v>
                </c:pt>
                <c:pt idx="139">
                  <c:v>6.9569599999999996</c:v>
                </c:pt>
                <c:pt idx="140">
                  <c:v>7.0070100000000002</c:v>
                </c:pt>
                <c:pt idx="141">
                  <c:v>7.0570599999999999</c:v>
                </c:pt>
                <c:pt idx="142">
                  <c:v>7.1071099999999996</c:v>
                </c:pt>
                <c:pt idx="143">
                  <c:v>7.1571600000000002</c:v>
                </c:pt>
                <c:pt idx="144">
                  <c:v>7.2072099999999999</c:v>
                </c:pt>
                <c:pt idx="145">
                  <c:v>7.2572599999999996</c:v>
                </c:pt>
                <c:pt idx="146">
                  <c:v>7.3073100000000002</c:v>
                </c:pt>
                <c:pt idx="147">
                  <c:v>7.3573599999999999</c:v>
                </c:pt>
                <c:pt idx="148">
                  <c:v>7.4074099999999996</c:v>
                </c:pt>
                <c:pt idx="149">
                  <c:v>7.4574600000000002</c:v>
                </c:pt>
                <c:pt idx="150">
                  <c:v>7.5075099999999999</c:v>
                </c:pt>
                <c:pt idx="151">
                  <c:v>7.5575599999999996</c:v>
                </c:pt>
                <c:pt idx="152">
                  <c:v>7.6076100000000002</c:v>
                </c:pt>
                <c:pt idx="153">
                  <c:v>7.6576599999999999</c:v>
                </c:pt>
                <c:pt idx="154">
                  <c:v>7.7077099999999996</c:v>
                </c:pt>
                <c:pt idx="155">
                  <c:v>7.7577600000000002</c:v>
                </c:pt>
                <c:pt idx="156">
                  <c:v>7.8078099999999999</c:v>
                </c:pt>
                <c:pt idx="157">
                  <c:v>7.8578599999999996</c:v>
                </c:pt>
                <c:pt idx="158">
                  <c:v>7.9079100000000002</c:v>
                </c:pt>
                <c:pt idx="159">
                  <c:v>7.9579599999999999</c:v>
                </c:pt>
                <c:pt idx="160">
                  <c:v>8.0080100000000005</c:v>
                </c:pt>
                <c:pt idx="161">
                  <c:v>8.0580599999999993</c:v>
                </c:pt>
                <c:pt idx="162">
                  <c:v>8.1081099999999999</c:v>
                </c:pt>
                <c:pt idx="163">
                  <c:v>8.1581600000000005</c:v>
                </c:pt>
                <c:pt idx="164">
                  <c:v>8.2082099999999993</c:v>
                </c:pt>
                <c:pt idx="165">
                  <c:v>8.2582599999999999</c:v>
                </c:pt>
                <c:pt idx="166">
                  <c:v>8.3083100000000005</c:v>
                </c:pt>
                <c:pt idx="167">
                  <c:v>8.3583599999999993</c:v>
                </c:pt>
                <c:pt idx="168">
                  <c:v>8.4084099999999999</c:v>
                </c:pt>
                <c:pt idx="169">
                  <c:v>8.4584600000000005</c:v>
                </c:pt>
                <c:pt idx="170">
                  <c:v>8.5085099999999994</c:v>
                </c:pt>
                <c:pt idx="171">
                  <c:v>8.5585599999999999</c:v>
                </c:pt>
                <c:pt idx="172">
                  <c:v>8.6086100000000005</c:v>
                </c:pt>
                <c:pt idx="173">
                  <c:v>8.6586599999999994</c:v>
                </c:pt>
                <c:pt idx="174">
                  <c:v>8.70871</c:v>
                </c:pt>
                <c:pt idx="175">
                  <c:v>8.7587600000000005</c:v>
                </c:pt>
                <c:pt idx="176">
                  <c:v>8.8088099999999994</c:v>
                </c:pt>
                <c:pt idx="177">
                  <c:v>8.85886</c:v>
                </c:pt>
                <c:pt idx="178">
                  <c:v>8.9089100000000006</c:v>
                </c:pt>
                <c:pt idx="179">
                  <c:v>8.9589599999999994</c:v>
                </c:pt>
                <c:pt idx="180">
                  <c:v>9.00901</c:v>
                </c:pt>
                <c:pt idx="181">
                  <c:v>9.0590600000000006</c:v>
                </c:pt>
                <c:pt idx="182">
                  <c:v>9.1091099999999994</c:v>
                </c:pt>
                <c:pt idx="183">
                  <c:v>9.15916</c:v>
                </c:pt>
                <c:pt idx="184">
                  <c:v>9.2092100000000006</c:v>
                </c:pt>
                <c:pt idx="185">
                  <c:v>9.2592599999999994</c:v>
                </c:pt>
                <c:pt idx="186">
                  <c:v>9.30931</c:v>
                </c:pt>
                <c:pt idx="187">
                  <c:v>9.3593600000000006</c:v>
                </c:pt>
                <c:pt idx="188">
                  <c:v>9.4094099999999994</c:v>
                </c:pt>
                <c:pt idx="189">
                  <c:v>9.45946</c:v>
                </c:pt>
                <c:pt idx="190">
                  <c:v>9.5095100000000006</c:v>
                </c:pt>
                <c:pt idx="191">
                  <c:v>9.5595599999999994</c:v>
                </c:pt>
                <c:pt idx="192">
                  <c:v>9.60961</c:v>
                </c:pt>
                <c:pt idx="193">
                  <c:v>9.6596600000000006</c:v>
                </c:pt>
                <c:pt idx="194">
                  <c:v>9.7097099999999994</c:v>
                </c:pt>
                <c:pt idx="195">
                  <c:v>9.75976</c:v>
                </c:pt>
                <c:pt idx="196">
                  <c:v>9.8098100000000006</c:v>
                </c:pt>
                <c:pt idx="197">
                  <c:v>9.8598599999999994</c:v>
                </c:pt>
                <c:pt idx="198">
                  <c:v>9.90991</c:v>
                </c:pt>
                <c:pt idx="199">
                  <c:v>9.9599600000000006</c:v>
                </c:pt>
                <c:pt idx="200">
                  <c:v>10.010009999999999</c:v>
                </c:pt>
                <c:pt idx="201">
                  <c:v>10.06006</c:v>
                </c:pt>
                <c:pt idx="202">
                  <c:v>10.110110000000001</c:v>
                </c:pt>
                <c:pt idx="203">
                  <c:v>10.160159999999999</c:v>
                </c:pt>
                <c:pt idx="204">
                  <c:v>10.21021</c:v>
                </c:pt>
                <c:pt idx="205">
                  <c:v>10.260260000000001</c:v>
                </c:pt>
                <c:pt idx="206">
                  <c:v>10.310309999999999</c:v>
                </c:pt>
                <c:pt idx="207">
                  <c:v>10.36036</c:v>
                </c:pt>
                <c:pt idx="208">
                  <c:v>10.410410000000001</c:v>
                </c:pt>
                <c:pt idx="209">
                  <c:v>10.460459999999999</c:v>
                </c:pt>
                <c:pt idx="210">
                  <c:v>10.51051</c:v>
                </c:pt>
                <c:pt idx="211">
                  <c:v>10.560560000000001</c:v>
                </c:pt>
                <c:pt idx="212">
                  <c:v>10.610609999999999</c:v>
                </c:pt>
                <c:pt idx="213">
                  <c:v>10.66066</c:v>
                </c:pt>
                <c:pt idx="214">
                  <c:v>10.710710000000001</c:v>
                </c:pt>
                <c:pt idx="215">
                  <c:v>10.760759999999999</c:v>
                </c:pt>
                <c:pt idx="216">
                  <c:v>10.81081</c:v>
                </c:pt>
                <c:pt idx="217">
                  <c:v>10.860860000000001</c:v>
                </c:pt>
                <c:pt idx="218">
                  <c:v>10.910909999999999</c:v>
                </c:pt>
                <c:pt idx="219">
                  <c:v>10.96096</c:v>
                </c:pt>
                <c:pt idx="220">
                  <c:v>11.011010000000001</c:v>
                </c:pt>
                <c:pt idx="221">
                  <c:v>11.061059999999999</c:v>
                </c:pt>
                <c:pt idx="222">
                  <c:v>11.11111</c:v>
                </c:pt>
                <c:pt idx="223">
                  <c:v>11.161160000000001</c:v>
                </c:pt>
                <c:pt idx="224">
                  <c:v>11.211209999999999</c:v>
                </c:pt>
                <c:pt idx="225">
                  <c:v>11.26126</c:v>
                </c:pt>
                <c:pt idx="226">
                  <c:v>11.311310000000001</c:v>
                </c:pt>
                <c:pt idx="227">
                  <c:v>11.361359999999999</c:v>
                </c:pt>
                <c:pt idx="228">
                  <c:v>11.41141</c:v>
                </c:pt>
                <c:pt idx="229">
                  <c:v>11.461460000000001</c:v>
                </c:pt>
                <c:pt idx="230">
                  <c:v>11.511509999999999</c:v>
                </c:pt>
                <c:pt idx="231">
                  <c:v>11.56156</c:v>
                </c:pt>
                <c:pt idx="232">
                  <c:v>11.611610000000001</c:v>
                </c:pt>
                <c:pt idx="233">
                  <c:v>11.661659999999999</c:v>
                </c:pt>
                <c:pt idx="234">
                  <c:v>11.71171</c:v>
                </c:pt>
                <c:pt idx="235">
                  <c:v>11.761760000000001</c:v>
                </c:pt>
                <c:pt idx="236">
                  <c:v>11.811809999999999</c:v>
                </c:pt>
                <c:pt idx="237">
                  <c:v>11.86186</c:v>
                </c:pt>
                <c:pt idx="238">
                  <c:v>11.911910000000001</c:v>
                </c:pt>
                <c:pt idx="239">
                  <c:v>11.961959999999999</c:v>
                </c:pt>
                <c:pt idx="240">
                  <c:v>12.01201</c:v>
                </c:pt>
                <c:pt idx="241">
                  <c:v>12.062060000000001</c:v>
                </c:pt>
                <c:pt idx="242">
                  <c:v>12.112109999999999</c:v>
                </c:pt>
                <c:pt idx="243">
                  <c:v>12.16216</c:v>
                </c:pt>
                <c:pt idx="244">
                  <c:v>12.212210000000001</c:v>
                </c:pt>
                <c:pt idx="245">
                  <c:v>12.262259999999999</c:v>
                </c:pt>
                <c:pt idx="246">
                  <c:v>12.31231</c:v>
                </c:pt>
                <c:pt idx="247">
                  <c:v>12.362360000000001</c:v>
                </c:pt>
                <c:pt idx="248">
                  <c:v>12.412409999999999</c:v>
                </c:pt>
                <c:pt idx="249">
                  <c:v>12.46246</c:v>
                </c:pt>
                <c:pt idx="250">
                  <c:v>12.512510000000001</c:v>
                </c:pt>
                <c:pt idx="251">
                  <c:v>12.56256</c:v>
                </c:pt>
                <c:pt idx="252">
                  <c:v>12.61261</c:v>
                </c:pt>
                <c:pt idx="253">
                  <c:v>12.662660000000001</c:v>
                </c:pt>
                <c:pt idx="254">
                  <c:v>12.71271</c:v>
                </c:pt>
                <c:pt idx="255">
                  <c:v>12.76276</c:v>
                </c:pt>
                <c:pt idx="256">
                  <c:v>12.812810000000001</c:v>
                </c:pt>
                <c:pt idx="257">
                  <c:v>12.86286</c:v>
                </c:pt>
                <c:pt idx="258">
                  <c:v>12.91291</c:v>
                </c:pt>
                <c:pt idx="259">
                  <c:v>12.962960000000001</c:v>
                </c:pt>
                <c:pt idx="260">
                  <c:v>13.01301</c:v>
                </c:pt>
                <c:pt idx="261">
                  <c:v>13.06306</c:v>
                </c:pt>
                <c:pt idx="262">
                  <c:v>13.113110000000001</c:v>
                </c:pt>
                <c:pt idx="263">
                  <c:v>13.16316</c:v>
                </c:pt>
                <c:pt idx="264">
                  <c:v>13.21321</c:v>
                </c:pt>
                <c:pt idx="265">
                  <c:v>13.263260000000001</c:v>
                </c:pt>
                <c:pt idx="266">
                  <c:v>13.31331</c:v>
                </c:pt>
                <c:pt idx="267">
                  <c:v>13.36336</c:v>
                </c:pt>
                <c:pt idx="268">
                  <c:v>13.413410000000001</c:v>
                </c:pt>
                <c:pt idx="269">
                  <c:v>13.46346</c:v>
                </c:pt>
                <c:pt idx="270">
                  <c:v>13.51351</c:v>
                </c:pt>
                <c:pt idx="271">
                  <c:v>13.563560000000001</c:v>
                </c:pt>
                <c:pt idx="272">
                  <c:v>13.61361</c:v>
                </c:pt>
                <c:pt idx="273">
                  <c:v>13.66366</c:v>
                </c:pt>
                <c:pt idx="274">
                  <c:v>13.713710000000001</c:v>
                </c:pt>
                <c:pt idx="275">
                  <c:v>13.76376</c:v>
                </c:pt>
                <c:pt idx="276">
                  <c:v>13.81381</c:v>
                </c:pt>
                <c:pt idx="277">
                  <c:v>13.863860000000001</c:v>
                </c:pt>
                <c:pt idx="278">
                  <c:v>13.91391</c:v>
                </c:pt>
                <c:pt idx="279">
                  <c:v>13.96396</c:v>
                </c:pt>
                <c:pt idx="280">
                  <c:v>14.014010000000001</c:v>
                </c:pt>
                <c:pt idx="281">
                  <c:v>14.06406</c:v>
                </c:pt>
                <c:pt idx="282">
                  <c:v>14.11411</c:v>
                </c:pt>
                <c:pt idx="283">
                  <c:v>14.164160000000001</c:v>
                </c:pt>
                <c:pt idx="284">
                  <c:v>14.21421</c:v>
                </c:pt>
                <c:pt idx="285">
                  <c:v>14.26426</c:v>
                </c:pt>
                <c:pt idx="286">
                  <c:v>14.314310000000001</c:v>
                </c:pt>
                <c:pt idx="287">
                  <c:v>14.36436</c:v>
                </c:pt>
                <c:pt idx="288">
                  <c:v>14.41441</c:v>
                </c:pt>
                <c:pt idx="289">
                  <c:v>14.464460000000001</c:v>
                </c:pt>
                <c:pt idx="290">
                  <c:v>14.51451</c:v>
                </c:pt>
                <c:pt idx="291">
                  <c:v>14.56456</c:v>
                </c:pt>
                <c:pt idx="292">
                  <c:v>14.614610000000001</c:v>
                </c:pt>
                <c:pt idx="293">
                  <c:v>14.66466</c:v>
                </c:pt>
                <c:pt idx="294">
                  <c:v>14.71471</c:v>
                </c:pt>
                <c:pt idx="295">
                  <c:v>14.764760000000001</c:v>
                </c:pt>
                <c:pt idx="296">
                  <c:v>14.81481</c:v>
                </c:pt>
                <c:pt idx="297">
                  <c:v>14.86486</c:v>
                </c:pt>
                <c:pt idx="298">
                  <c:v>14.914910000000001</c:v>
                </c:pt>
                <c:pt idx="299">
                  <c:v>14.96496</c:v>
                </c:pt>
                <c:pt idx="300">
                  <c:v>15.01502</c:v>
                </c:pt>
                <c:pt idx="301">
                  <c:v>15.06507</c:v>
                </c:pt>
                <c:pt idx="302">
                  <c:v>15.115119999999999</c:v>
                </c:pt>
                <c:pt idx="303">
                  <c:v>15.16517</c:v>
                </c:pt>
                <c:pt idx="304">
                  <c:v>15.21522</c:v>
                </c:pt>
                <c:pt idx="305">
                  <c:v>15.265269999999999</c:v>
                </c:pt>
                <c:pt idx="306">
                  <c:v>15.31532</c:v>
                </c:pt>
                <c:pt idx="307">
                  <c:v>15.36537</c:v>
                </c:pt>
                <c:pt idx="308">
                  <c:v>15.415419999999999</c:v>
                </c:pt>
                <c:pt idx="309">
                  <c:v>15.46547</c:v>
                </c:pt>
                <c:pt idx="310">
                  <c:v>15.51552</c:v>
                </c:pt>
                <c:pt idx="311">
                  <c:v>15.565569999999999</c:v>
                </c:pt>
                <c:pt idx="312">
                  <c:v>15.61562</c:v>
                </c:pt>
                <c:pt idx="313">
                  <c:v>15.66567</c:v>
                </c:pt>
                <c:pt idx="314">
                  <c:v>15.715719999999999</c:v>
                </c:pt>
                <c:pt idx="315">
                  <c:v>15.76577</c:v>
                </c:pt>
                <c:pt idx="316">
                  <c:v>15.81582</c:v>
                </c:pt>
                <c:pt idx="317">
                  <c:v>15.865869999999999</c:v>
                </c:pt>
                <c:pt idx="318">
                  <c:v>15.91592</c:v>
                </c:pt>
                <c:pt idx="319">
                  <c:v>15.96597</c:v>
                </c:pt>
                <c:pt idx="320">
                  <c:v>16.016020000000001</c:v>
                </c:pt>
                <c:pt idx="321">
                  <c:v>16.06607</c:v>
                </c:pt>
                <c:pt idx="322">
                  <c:v>16.116119999999999</c:v>
                </c:pt>
                <c:pt idx="323">
                  <c:v>16.166170000000001</c:v>
                </c:pt>
                <c:pt idx="324">
                  <c:v>16.21622</c:v>
                </c:pt>
                <c:pt idx="325">
                  <c:v>16.266269999999999</c:v>
                </c:pt>
                <c:pt idx="326">
                  <c:v>16.316320000000001</c:v>
                </c:pt>
                <c:pt idx="327">
                  <c:v>16.36637</c:v>
                </c:pt>
                <c:pt idx="328">
                  <c:v>16.416419999999999</c:v>
                </c:pt>
                <c:pt idx="329">
                  <c:v>16.466470000000001</c:v>
                </c:pt>
                <c:pt idx="330">
                  <c:v>16.51652</c:v>
                </c:pt>
                <c:pt idx="331">
                  <c:v>16.566569999999999</c:v>
                </c:pt>
                <c:pt idx="332">
                  <c:v>16.616620000000001</c:v>
                </c:pt>
                <c:pt idx="333">
                  <c:v>16.66667</c:v>
                </c:pt>
                <c:pt idx="334">
                  <c:v>16.716719999999999</c:v>
                </c:pt>
                <c:pt idx="335">
                  <c:v>16.766770000000001</c:v>
                </c:pt>
                <c:pt idx="336">
                  <c:v>16.81682</c:v>
                </c:pt>
                <c:pt idx="337">
                  <c:v>16.866869999999999</c:v>
                </c:pt>
                <c:pt idx="338">
                  <c:v>16.916920000000001</c:v>
                </c:pt>
                <c:pt idx="339">
                  <c:v>16.96697</c:v>
                </c:pt>
                <c:pt idx="340">
                  <c:v>17.017019999999999</c:v>
                </c:pt>
                <c:pt idx="341">
                  <c:v>17.067070000000001</c:v>
                </c:pt>
                <c:pt idx="342">
                  <c:v>17.11712</c:v>
                </c:pt>
                <c:pt idx="343">
                  <c:v>17.167169999999999</c:v>
                </c:pt>
                <c:pt idx="344">
                  <c:v>17.217220000000001</c:v>
                </c:pt>
                <c:pt idx="345">
                  <c:v>17.26727</c:v>
                </c:pt>
                <c:pt idx="346">
                  <c:v>17.317319999999999</c:v>
                </c:pt>
                <c:pt idx="347">
                  <c:v>17.367370000000001</c:v>
                </c:pt>
                <c:pt idx="348">
                  <c:v>17.41742</c:v>
                </c:pt>
                <c:pt idx="349">
                  <c:v>17.467469999999999</c:v>
                </c:pt>
                <c:pt idx="350">
                  <c:v>17.517520000000001</c:v>
                </c:pt>
                <c:pt idx="351">
                  <c:v>17.56757</c:v>
                </c:pt>
                <c:pt idx="352">
                  <c:v>17.617619999999999</c:v>
                </c:pt>
                <c:pt idx="353">
                  <c:v>17.667670000000001</c:v>
                </c:pt>
                <c:pt idx="354">
                  <c:v>17.71772</c:v>
                </c:pt>
                <c:pt idx="355">
                  <c:v>17.767769999999999</c:v>
                </c:pt>
                <c:pt idx="356">
                  <c:v>17.817820000000001</c:v>
                </c:pt>
                <c:pt idx="357">
                  <c:v>17.86787</c:v>
                </c:pt>
                <c:pt idx="358">
                  <c:v>17.917919999999999</c:v>
                </c:pt>
                <c:pt idx="359">
                  <c:v>17.967970000000001</c:v>
                </c:pt>
                <c:pt idx="360">
                  <c:v>18.01802</c:v>
                </c:pt>
                <c:pt idx="361">
                  <c:v>18.068069999999999</c:v>
                </c:pt>
                <c:pt idx="362">
                  <c:v>18.118120000000001</c:v>
                </c:pt>
                <c:pt idx="363">
                  <c:v>18.16817</c:v>
                </c:pt>
                <c:pt idx="364">
                  <c:v>18.218219999999999</c:v>
                </c:pt>
                <c:pt idx="365">
                  <c:v>18.268270000000001</c:v>
                </c:pt>
                <c:pt idx="366">
                  <c:v>18.31832</c:v>
                </c:pt>
                <c:pt idx="367">
                  <c:v>18.368369999999999</c:v>
                </c:pt>
                <c:pt idx="368">
                  <c:v>18.418420000000001</c:v>
                </c:pt>
                <c:pt idx="369">
                  <c:v>18.46847</c:v>
                </c:pt>
                <c:pt idx="370">
                  <c:v>18.518519999999999</c:v>
                </c:pt>
                <c:pt idx="371">
                  <c:v>18.568570000000001</c:v>
                </c:pt>
                <c:pt idx="372">
                  <c:v>18.61862</c:v>
                </c:pt>
                <c:pt idx="373">
                  <c:v>18.668669999999999</c:v>
                </c:pt>
                <c:pt idx="374">
                  <c:v>18.718720000000001</c:v>
                </c:pt>
                <c:pt idx="375">
                  <c:v>18.76877</c:v>
                </c:pt>
                <c:pt idx="376">
                  <c:v>18.818819999999999</c:v>
                </c:pt>
                <c:pt idx="377">
                  <c:v>18.868870000000001</c:v>
                </c:pt>
                <c:pt idx="378">
                  <c:v>18.91892</c:v>
                </c:pt>
                <c:pt idx="379">
                  <c:v>18.968969999999999</c:v>
                </c:pt>
                <c:pt idx="380">
                  <c:v>19.019020000000001</c:v>
                </c:pt>
                <c:pt idx="381">
                  <c:v>19.06907</c:v>
                </c:pt>
                <c:pt idx="382">
                  <c:v>19.119119999999999</c:v>
                </c:pt>
                <c:pt idx="383">
                  <c:v>19.169170000000001</c:v>
                </c:pt>
                <c:pt idx="384">
                  <c:v>19.21922</c:v>
                </c:pt>
                <c:pt idx="385">
                  <c:v>19.269269999999999</c:v>
                </c:pt>
                <c:pt idx="386">
                  <c:v>19.319320000000001</c:v>
                </c:pt>
                <c:pt idx="387">
                  <c:v>19.36937</c:v>
                </c:pt>
                <c:pt idx="388">
                  <c:v>19.419419999999999</c:v>
                </c:pt>
                <c:pt idx="389">
                  <c:v>19.469470000000001</c:v>
                </c:pt>
                <c:pt idx="390">
                  <c:v>19.51952</c:v>
                </c:pt>
                <c:pt idx="391">
                  <c:v>19.569569999999999</c:v>
                </c:pt>
                <c:pt idx="392">
                  <c:v>19.619620000000001</c:v>
                </c:pt>
                <c:pt idx="393">
                  <c:v>19.66967</c:v>
                </c:pt>
                <c:pt idx="394">
                  <c:v>19.719719999999999</c:v>
                </c:pt>
                <c:pt idx="395">
                  <c:v>19.769770000000001</c:v>
                </c:pt>
                <c:pt idx="396">
                  <c:v>19.81982</c:v>
                </c:pt>
                <c:pt idx="397">
                  <c:v>19.869869999999999</c:v>
                </c:pt>
                <c:pt idx="398">
                  <c:v>19.919920000000001</c:v>
                </c:pt>
                <c:pt idx="399">
                  <c:v>19.96997</c:v>
                </c:pt>
                <c:pt idx="400">
                  <c:v>20.020019999999999</c:v>
                </c:pt>
                <c:pt idx="401">
                  <c:v>20.070070000000001</c:v>
                </c:pt>
                <c:pt idx="402">
                  <c:v>20.12012</c:v>
                </c:pt>
                <c:pt idx="403">
                  <c:v>20.170169999999999</c:v>
                </c:pt>
                <c:pt idx="404">
                  <c:v>20.220220000000001</c:v>
                </c:pt>
                <c:pt idx="405">
                  <c:v>20.27027</c:v>
                </c:pt>
                <c:pt idx="406">
                  <c:v>20.320319999999999</c:v>
                </c:pt>
                <c:pt idx="407">
                  <c:v>20.370370000000001</c:v>
                </c:pt>
                <c:pt idx="408">
                  <c:v>20.42042</c:v>
                </c:pt>
                <c:pt idx="409">
                  <c:v>20.470469999999999</c:v>
                </c:pt>
                <c:pt idx="410">
                  <c:v>20.520520000000001</c:v>
                </c:pt>
                <c:pt idx="411">
                  <c:v>20.57057</c:v>
                </c:pt>
                <c:pt idx="412">
                  <c:v>20.620619999999999</c:v>
                </c:pt>
                <c:pt idx="413">
                  <c:v>20.670670000000001</c:v>
                </c:pt>
                <c:pt idx="414">
                  <c:v>20.72072</c:v>
                </c:pt>
                <c:pt idx="415">
                  <c:v>20.770769999999999</c:v>
                </c:pt>
                <c:pt idx="416">
                  <c:v>20.820820000000001</c:v>
                </c:pt>
                <c:pt idx="417">
                  <c:v>20.87087</c:v>
                </c:pt>
                <c:pt idx="418">
                  <c:v>20.920919999999999</c:v>
                </c:pt>
                <c:pt idx="419">
                  <c:v>20.970970000000001</c:v>
                </c:pt>
                <c:pt idx="420">
                  <c:v>21.02102</c:v>
                </c:pt>
                <c:pt idx="421">
                  <c:v>21.071069999999999</c:v>
                </c:pt>
                <c:pt idx="422">
                  <c:v>21.121120000000001</c:v>
                </c:pt>
                <c:pt idx="423">
                  <c:v>21.17117</c:v>
                </c:pt>
                <c:pt idx="424">
                  <c:v>21.221219999999999</c:v>
                </c:pt>
                <c:pt idx="425">
                  <c:v>21.271270000000001</c:v>
                </c:pt>
                <c:pt idx="426">
                  <c:v>21.32132</c:v>
                </c:pt>
                <c:pt idx="427">
                  <c:v>21.371369999999999</c:v>
                </c:pt>
                <c:pt idx="428">
                  <c:v>21.421420000000001</c:v>
                </c:pt>
                <c:pt idx="429">
                  <c:v>21.47147</c:v>
                </c:pt>
                <c:pt idx="430">
                  <c:v>21.521519999999999</c:v>
                </c:pt>
                <c:pt idx="431">
                  <c:v>21.571570000000001</c:v>
                </c:pt>
                <c:pt idx="432">
                  <c:v>21.62162</c:v>
                </c:pt>
                <c:pt idx="433">
                  <c:v>21.671669999999999</c:v>
                </c:pt>
                <c:pt idx="434">
                  <c:v>21.721720000000001</c:v>
                </c:pt>
                <c:pt idx="435">
                  <c:v>21.77177</c:v>
                </c:pt>
                <c:pt idx="436">
                  <c:v>21.821819999999999</c:v>
                </c:pt>
                <c:pt idx="437">
                  <c:v>21.871870000000001</c:v>
                </c:pt>
                <c:pt idx="438">
                  <c:v>21.92192</c:v>
                </c:pt>
                <c:pt idx="439">
                  <c:v>21.971969999999999</c:v>
                </c:pt>
                <c:pt idx="440">
                  <c:v>22.022020000000001</c:v>
                </c:pt>
                <c:pt idx="441">
                  <c:v>22.07207</c:v>
                </c:pt>
                <c:pt idx="442">
                  <c:v>22.122119999999999</c:v>
                </c:pt>
                <c:pt idx="443">
                  <c:v>22.172170000000001</c:v>
                </c:pt>
                <c:pt idx="444">
                  <c:v>22.22222</c:v>
                </c:pt>
                <c:pt idx="445">
                  <c:v>22.272269999999999</c:v>
                </c:pt>
                <c:pt idx="446">
                  <c:v>22.322320000000001</c:v>
                </c:pt>
                <c:pt idx="447">
                  <c:v>22.37237</c:v>
                </c:pt>
                <c:pt idx="448">
                  <c:v>22.422419999999999</c:v>
                </c:pt>
                <c:pt idx="449">
                  <c:v>22.472470000000001</c:v>
                </c:pt>
                <c:pt idx="450">
                  <c:v>22.52252</c:v>
                </c:pt>
                <c:pt idx="451">
                  <c:v>22.572569999999999</c:v>
                </c:pt>
                <c:pt idx="452">
                  <c:v>22.622620000000001</c:v>
                </c:pt>
                <c:pt idx="453">
                  <c:v>22.67267</c:v>
                </c:pt>
                <c:pt idx="454">
                  <c:v>22.722719999999999</c:v>
                </c:pt>
                <c:pt idx="455">
                  <c:v>22.772770000000001</c:v>
                </c:pt>
                <c:pt idx="456">
                  <c:v>22.82282</c:v>
                </c:pt>
                <c:pt idx="457">
                  <c:v>22.872869999999999</c:v>
                </c:pt>
                <c:pt idx="458">
                  <c:v>22.922920000000001</c:v>
                </c:pt>
                <c:pt idx="459">
                  <c:v>22.97297</c:v>
                </c:pt>
                <c:pt idx="460">
                  <c:v>23.023019999999999</c:v>
                </c:pt>
                <c:pt idx="461">
                  <c:v>23.073070000000001</c:v>
                </c:pt>
                <c:pt idx="462">
                  <c:v>23.12312</c:v>
                </c:pt>
                <c:pt idx="463">
                  <c:v>23.173169999999999</c:v>
                </c:pt>
                <c:pt idx="464">
                  <c:v>23.223220000000001</c:v>
                </c:pt>
                <c:pt idx="465">
                  <c:v>23.27327</c:v>
                </c:pt>
                <c:pt idx="466">
                  <c:v>23.323319999999999</c:v>
                </c:pt>
                <c:pt idx="467">
                  <c:v>23.373370000000001</c:v>
                </c:pt>
                <c:pt idx="468">
                  <c:v>23.42342</c:v>
                </c:pt>
                <c:pt idx="469">
                  <c:v>23.473469999999999</c:v>
                </c:pt>
                <c:pt idx="470">
                  <c:v>23.523520000000001</c:v>
                </c:pt>
                <c:pt idx="471">
                  <c:v>23.57357</c:v>
                </c:pt>
                <c:pt idx="472">
                  <c:v>23.623619999999999</c:v>
                </c:pt>
                <c:pt idx="473">
                  <c:v>23.673670000000001</c:v>
                </c:pt>
                <c:pt idx="474">
                  <c:v>23.72372</c:v>
                </c:pt>
                <c:pt idx="475">
                  <c:v>23.773769999999999</c:v>
                </c:pt>
                <c:pt idx="476">
                  <c:v>23.823820000000001</c:v>
                </c:pt>
                <c:pt idx="477">
                  <c:v>23.87387</c:v>
                </c:pt>
                <c:pt idx="478">
                  <c:v>23.923919999999999</c:v>
                </c:pt>
                <c:pt idx="479">
                  <c:v>23.973970000000001</c:v>
                </c:pt>
                <c:pt idx="480">
                  <c:v>24.02402</c:v>
                </c:pt>
                <c:pt idx="481">
                  <c:v>24.074069999999999</c:v>
                </c:pt>
                <c:pt idx="482">
                  <c:v>24.124120000000001</c:v>
                </c:pt>
                <c:pt idx="483">
                  <c:v>24.17417</c:v>
                </c:pt>
                <c:pt idx="484">
                  <c:v>24.224219999999999</c:v>
                </c:pt>
                <c:pt idx="485">
                  <c:v>24.274270000000001</c:v>
                </c:pt>
                <c:pt idx="486">
                  <c:v>24.32432</c:v>
                </c:pt>
                <c:pt idx="487">
                  <c:v>24.374369999999999</c:v>
                </c:pt>
                <c:pt idx="488">
                  <c:v>24.424420000000001</c:v>
                </c:pt>
                <c:pt idx="489">
                  <c:v>24.47447</c:v>
                </c:pt>
                <c:pt idx="490">
                  <c:v>24.524519999999999</c:v>
                </c:pt>
                <c:pt idx="491">
                  <c:v>24.574570000000001</c:v>
                </c:pt>
                <c:pt idx="492">
                  <c:v>24.62462</c:v>
                </c:pt>
                <c:pt idx="493">
                  <c:v>24.674669999999999</c:v>
                </c:pt>
                <c:pt idx="494">
                  <c:v>24.724720000000001</c:v>
                </c:pt>
                <c:pt idx="495">
                  <c:v>24.77477</c:v>
                </c:pt>
                <c:pt idx="496">
                  <c:v>24.824819999999999</c:v>
                </c:pt>
                <c:pt idx="497">
                  <c:v>24.874870000000001</c:v>
                </c:pt>
                <c:pt idx="498">
                  <c:v>24.92492</c:v>
                </c:pt>
                <c:pt idx="499">
                  <c:v>24.974969999999999</c:v>
                </c:pt>
                <c:pt idx="500">
                  <c:v>25.025030000000001</c:v>
                </c:pt>
                <c:pt idx="501">
                  <c:v>25.07508</c:v>
                </c:pt>
                <c:pt idx="502">
                  <c:v>25.125129999999999</c:v>
                </c:pt>
                <c:pt idx="503">
                  <c:v>25.175180000000001</c:v>
                </c:pt>
                <c:pt idx="504">
                  <c:v>25.22523</c:v>
                </c:pt>
                <c:pt idx="505">
                  <c:v>25.275279999999999</c:v>
                </c:pt>
                <c:pt idx="506">
                  <c:v>25.325330000000001</c:v>
                </c:pt>
                <c:pt idx="507">
                  <c:v>25.37538</c:v>
                </c:pt>
                <c:pt idx="508">
                  <c:v>25.425429999999999</c:v>
                </c:pt>
                <c:pt idx="509">
                  <c:v>25.475480000000001</c:v>
                </c:pt>
                <c:pt idx="510">
                  <c:v>25.52553</c:v>
                </c:pt>
                <c:pt idx="511">
                  <c:v>25.575579999999999</c:v>
                </c:pt>
                <c:pt idx="512">
                  <c:v>25.625630000000001</c:v>
                </c:pt>
                <c:pt idx="513">
                  <c:v>25.67568</c:v>
                </c:pt>
                <c:pt idx="514">
                  <c:v>25.725729999999999</c:v>
                </c:pt>
                <c:pt idx="515">
                  <c:v>25.775780000000001</c:v>
                </c:pt>
                <c:pt idx="516">
                  <c:v>25.82583</c:v>
                </c:pt>
                <c:pt idx="517">
                  <c:v>25.875879999999999</c:v>
                </c:pt>
                <c:pt idx="518">
                  <c:v>25.925930000000001</c:v>
                </c:pt>
                <c:pt idx="519">
                  <c:v>25.97598</c:v>
                </c:pt>
                <c:pt idx="520">
                  <c:v>26.026029999999999</c:v>
                </c:pt>
                <c:pt idx="521">
                  <c:v>26.076080000000001</c:v>
                </c:pt>
                <c:pt idx="522">
                  <c:v>26.12613</c:v>
                </c:pt>
                <c:pt idx="523">
                  <c:v>26.176179999999999</c:v>
                </c:pt>
                <c:pt idx="524">
                  <c:v>26.226230000000001</c:v>
                </c:pt>
                <c:pt idx="525">
                  <c:v>26.27628</c:v>
                </c:pt>
                <c:pt idx="526">
                  <c:v>26.326329999999999</c:v>
                </c:pt>
                <c:pt idx="527">
                  <c:v>26.376380000000001</c:v>
                </c:pt>
                <c:pt idx="528">
                  <c:v>26.42643</c:v>
                </c:pt>
                <c:pt idx="529">
                  <c:v>26.476479999999999</c:v>
                </c:pt>
                <c:pt idx="530">
                  <c:v>26.526530000000001</c:v>
                </c:pt>
                <c:pt idx="531">
                  <c:v>26.57658</c:v>
                </c:pt>
                <c:pt idx="532">
                  <c:v>26.626629999999999</c:v>
                </c:pt>
                <c:pt idx="533">
                  <c:v>26.676680000000001</c:v>
                </c:pt>
                <c:pt idx="534">
                  <c:v>26.72673</c:v>
                </c:pt>
                <c:pt idx="535">
                  <c:v>26.776779999999999</c:v>
                </c:pt>
                <c:pt idx="536">
                  <c:v>26.826830000000001</c:v>
                </c:pt>
                <c:pt idx="537">
                  <c:v>26.87688</c:v>
                </c:pt>
                <c:pt idx="538">
                  <c:v>26.926929999999999</c:v>
                </c:pt>
                <c:pt idx="539">
                  <c:v>26.976980000000001</c:v>
                </c:pt>
                <c:pt idx="540">
                  <c:v>27.02703</c:v>
                </c:pt>
                <c:pt idx="541">
                  <c:v>27.077079999999999</c:v>
                </c:pt>
                <c:pt idx="542">
                  <c:v>27.127130000000001</c:v>
                </c:pt>
                <c:pt idx="543">
                  <c:v>27.17718</c:v>
                </c:pt>
                <c:pt idx="544">
                  <c:v>27.227229999999999</c:v>
                </c:pt>
                <c:pt idx="545">
                  <c:v>27.277280000000001</c:v>
                </c:pt>
                <c:pt idx="546">
                  <c:v>27.32733</c:v>
                </c:pt>
                <c:pt idx="547">
                  <c:v>27.377379999999999</c:v>
                </c:pt>
                <c:pt idx="548">
                  <c:v>27.427430000000001</c:v>
                </c:pt>
                <c:pt idx="549">
                  <c:v>27.47748</c:v>
                </c:pt>
                <c:pt idx="550">
                  <c:v>27.527529999999999</c:v>
                </c:pt>
                <c:pt idx="551">
                  <c:v>27.577580000000001</c:v>
                </c:pt>
                <c:pt idx="552">
                  <c:v>27.62763</c:v>
                </c:pt>
                <c:pt idx="553">
                  <c:v>27.677679999999999</c:v>
                </c:pt>
                <c:pt idx="554">
                  <c:v>27.727730000000001</c:v>
                </c:pt>
                <c:pt idx="555">
                  <c:v>27.77778</c:v>
                </c:pt>
                <c:pt idx="556">
                  <c:v>27.827829999999999</c:v>
                </c:pt>
                <c:pt idx="557">
                  <c:v>27.877880000000001</c:v>
                </c:pt>
                <c:pt idx="558">
                  <c:v>27.92793</c:v>
                </c:pt>
                <c:pt idx="559">
                  <c:v>27.977979999999999</c:v>
                </c:pt>
                <c:pt idx="560">
                  <c:v>28.028030000000001</c:v>
                </c:pt>
                <c:pt idx="561">
                  <c:v>28.07808</c:v>
                </c:pt>
                <c:pt idx="562">
                  <c:v>28.128129999999999</c:v>
                </c:pt>
                <c:pt idx="563">
                  <c:v>28.178180000000001</c:v>
                </c:pt>
                <c:pt idx="564">
                  <c:v>28.22823</c:v>
                </c:pt>
                <c:pt idx="565">
                  <c:v>28.278279999999999</c:v>
                </c:pt>
                <c:pt idx="566">
                  <c:v>28.328330000000001</c:v>
                </c:pt>
                <c:pt idx="567">
                  <c:v>28.37838</c:v>
                </c:pt>
                <c:pt idx="568">
                  <c:v>28.428429999999999</c:v>
                </c:pt>
                <c:pt idx="569">
                  <c:v>28.478480000000001</c:v>
                </c:pt>
                <c:pt idx="570">
                  <c:v>28.52853</c:v>
                </c:pt>
                <c:pt idx="571">
                  <c:v>28.578579999999999</c:v>
                </c:pt>
                <c:pt idx="572">
                  <c:v>28.628630000000001</c:v>
                </c:pt>
                <c:pt idx="573">
                  <c:v>28.67868</c:v>
                </c:pt>
                <c:pt idx="574">
                  <c:v>28.728729999999999</c:v>
                </c:pt>
                <c:pt idx="575">
                  <c:v>28.778780000000001</c:v>
                </c:pt>
                <c:pt idx="576">
                  <c:v>28.82883</c:v>
                </c:pt>
                <c:pt idx="577">
                  <c:v>28.878879999999999</c:v>
                </c:pt>
                <c:pt idx="578">
                  <c:v>28.928930000000001</c:v>
                </c:pt>
                <c:pt idx="579">
                  <c:v>28.97898</c:v>
                </c:pt>
                <c:pt idx="580">
                  <c:v>29.029029999999999</c:v>
                </c:pt>
                <c:pt idx="581">
                  <c:v>29.079080000000001</c:v>
                </c:pt>
                <c:pt idx="582">
                  <c:v>29.12913</c:v>
                </c:pt>
                <c:pt idx="583">
                  <c:v>29.179179999999999</c:v>
                </c:pt>
                <c:pt idx="584">
                  <c:v>29.229230000000001</c:v>
                </c:pt>
                <c:pt idx="585">
                  <c:v>29.27928</c:v>
                </c:pt>
                <c:pt idx="586">
                  <c:v>29.329329999999999</c:v>
                </c:pt>
                <c:pt idx="587">
                  <c:v>29.379380000000001</c:v>
                </c:pt>
                <c:pt idx="588">
                  <c:v>29.42943</c:v>
                </c:pt>
                <c:pt idx="589">
                  <c:v>29.479479999999999</c:v>
                </c:pt>
                <c:pt idx="590">
                  <c:v>29.529530000000001</c:v>
                </c:pt>
                <c:pt idx="591">
                  <c:v>29.57958</c:v>
                </c:pt>
                <c:pt idx="592">
                  <c:v>29.629629999999999</c:v>
                </c:pt>
                <c:pt idx="593">
                  <c:v>29.679680000000001</c:v>
                </c:pt>
                <c:pt idx="594">
                  <c:v>29.72973</c:v>
                </c:pt>
                <c:pt idx="595">
                  <c:v>29.779779999999999</c:v>
                </c:pt>
                <c:pt idx="596">
                  <c:v>29.829830000000001</c:v>
                </c:pt>
                <c:pt idx="597">
                  <c:v>29.87988</c:v>
                </c:pt>
                <c:pt idx="598">
                  <c:v>29.929929999999999</c:v>
                </c:pt>
                <c:pt idx="599">
                  <c:v>29.979980000000001</c:v>
                </c:pt>
                <c:pt idx="600">
                  <c:v>30.03003</c:v>
                </c:pt>
                <c:pt idx="601">
                  <c:v>30.080079999999999</c:v>
                </c:pt>
                <c:pt idx="602">
                  <c:v>30.130130000000001</c:v>
                </c:pt>
                <c:pt idx="603">
                  <c:v>30.18018</c:v>
                </c:pt>
                <c:pt idx="604">
                  <c:v>30.230229999999999</c:v>
                </c:pt>
                <c:pt idx="605">
                  <c:v>30.280280000000001</c:v>
                </c:pt>
                <c:pt idx="606">
                  <c:v>30.33033</c:v>
                </c:pt>
                <c:pt idx="607">
                  <c:v>30.380379999999999</c:v>
                </c:pt>
                <c:pt idx="608">
                  <c:v>30.430430000000001</c:v>
                </c:pt>
                <c:pt idx="609">
                  <c:v>30.48048</c:v>
                </c:pt>
                <c:pt idx="610">
                  <c:v>30.530529999999999</c:v>
                </c:pt>
                <c:pt idx="611">
                  <c:v>30.580580000000001</c:v>
                </c:pt>
                <c:pt idx="612">
                  <c:v>30.63063</c:v>
                </c:pt>
                <c:pt idx="613">
                  <c:v>30.680679999999999</c:v>
                </c:pt>
                <c:pt idx="614">
                  <c:v>30.730730000000001</c:v>
                </c:pt>
                <c:pt idx="615">
                  <c:v>30.78078</c:v>
                </c:pt>
                <c:pt idx="616">
                  <c:v>30.830829999999999</c:v>
                </c:pt>
                <c:pt idx="617">
                  <c:v>30.880880000000001</c:v>
                </c:pt>
                <c:pt idx="618">
                  <c:v>30.93093</c:v>
                </c:pt>
                <c:pt idx="619">
                  <c:v>30.980979999999999</c:v>
                </c:pt>
                <c:pt idx="620">
                  <c:v>31.031030000000001</c:v>
                </c:pt>
                <c:pt idx="621">
                  <c:v>31.08108</c:v>
                </c:pt>
                <c:pt idx="622">
                  <c:v>31.131129999999999</c:v>
                </c:pt>
                <c:pt idx="623">
                  <c:v>31.181180000000001</c:v>
                </c:pt>
                <c:pt idx="624">
                  <c:v>31.23123</c:v>
                </c:pt>
                <c:pt idx="625">
                  <c:v>31.281279999999999</c:v>
                </c:pt>
                <c:pt idx="626">
                  <c:v>31.331330000000001</c:v>
                </c:pt>
                <c:pt idx="627">
                  <c:v>31.38138</c:v>
                </c:pt>
                <c:pt idx="628">
                  <c:v>31.431429999999999</c:v>
                </c:pt>
                <c:pt idx="629">
                  <c:v>31.481480000000001</c:v>
                </c:pt>
                <c:pt idx="630">
                  <c:v>31.53153</c:v>
                </c:pt>
                <c:pt idx="631">
                  <c:v>31.581579999999999</c:v>
                </c:pt>
                <c:pt idx="632">
                  <c:v>31.631630000000001</c:v>
                </c:pt>
                <c:pt idx="633">
                  <c:v>31.68168</c:v>
                </c:pt>
                <c:pt idx="634">
                  <c:v>31.731729999999999</c:v>
                </c:pt>
                <c:pt idx="635">
                  <c:v>31.781780000000001</c:v>
                </c:pt>
                <c:pt idx="636">
                  <c:v>31.83183</c:v>
                </c:pt>
                <c:pt idx="637">
                  <c:v>31.881879999999999</c:v>
                </c:pt>
                <c:pt idx="638">
                  <c:v>31.931930000000001</c:v>
                </c:pt>
                <c:pt idx="639">
                  <c:v>31.98198</c:v>
                </c:pt>
                <c:pt idx="640">
                  <c:v>32.032029999999999</c:v>
                </c:pt>
                <c:pt idx="641">
                  <c:v>32.082079999999998</c:v>
                </c:pt>
                <c:pt idx="642">
                  <c:v>32.132129999999997</c:v>
                </c:pt>
                <c:pt idx="643">
                  <c:v>32.182180000000002</c:v>
                </c:pt>
                <c:pt idx="644">
                  <c:v>32.232230000000001</c:v>
                </c:pt>
                <c:pt idx="645">
                  <c:v>32.28228</c:v>
                </c:pt>
                <c:pt idx="646">
                  <c:v>32.332329999999999</c:v>
                </c:pt>
                <c:pt idx="647">
                  <c:v>32.382379999999998</c:v>
                </c:pt>
                <c:pt idx="648">
                  <c:v>32.432429999999997</c:v>
                </c:pt>
                <c:pt idx="649">
                  <c:v>32.482480000000002</c:v>
                </c:pt>
                <c:pt idx="650">
                  <c:v>32.532530000000001</c:v>
                </c:pt>
                <c:pt idx="651">
                  <c:v>32.58258</c:v>
                </c:pt>
                <c:pt idx="652">
                  <c:v>32.632629999999999</c:v>
                </c:pt>
                <c:pt idx="653">
                  <c:v>32.682679999999998</c:v>
                </c:pt>
                <c:pt idx="654">
                  <c:v>32.732729999999997</c:v>
                </c:pt>
                <c:pt idx="655">
                  <c:v>32.782780000000002</c:v>
                </c:pt>
                <c:pt idx="656">
                  <c:v>32.832830000000001</c:v>
                </c:pt>
                <c:pt idx="657">
                  <c:v>32.88288</c:v>
                </c:pt>
                <c:pt idx="658">
                  <c:v>32.932929999999999</c:v>
                </c:pt>
                <c:pt idx="659">
                  <c:v>32.982979999999998</c:v>
                </c:pt>
                <c:pt idx="660">
                  <c:v>33.033029999999997</c:v>
                </c:pt>
                <c:pt idx="661">
                  <c:v>33.083080000000002</c:v>
                </c:pt>
                <c:pt idx="662">
                  <c:v>33.133130000000001</c:v>
                </c:pt>
                <c:pt idx="663">
                  <c:v>33.18318</c:v>
                </c:pt>
                <c:pt idx="664">
                  <c:v>33.233229999999999</c:v>
                </c:pt>
                <c:pt idx="665">
                  <c:v>33.283279999999998</c:v>
                </c:pt>
                <c:pt idx="666">
                  <c:v>33.333329999999997</c:v>
                </c:pt>
                <c:pt idx="667">
                  <c:v>33.383380000000002</c:v>
                </c:pt>
                <c:pt idx="668">
                  <c:v>33.433430000000001</c:v>
                </c:pt>
                <c:pt idx="669">
                  <c:v>33.48348</c:v>
                </c:pt>
                <c:pt idx="670">
                  <c:v>33.533529999999999</c:v>
                </c:pt>
                <c:pt idx="671">
                  <c:v>33.583579999999998</c:v>
                </c:pt>
                <c:pt idx="672">
                  <c:v>33.633629999999997</c:v>
                </c:pt>
                <c:pt idx="673">
                  <c:v>33.683680000000003</c:v>
                </c:pt>
                <c:pt idx="674">
                  <c:v>33.733730000000001</c:v>
                </c:pt>
                <c:pt idx="675">
                  <c:v>33.78378</c:v>
                </c:pt>
                <c:pt idx="676">
                  <c:v>33.833829999999999</c:v>
                </c:pt>
                <c:pt idx="677">
                  <c:v>33.883879999999998</c:v>
                </c:pt>
                <c:pt idx="678">
                  <c:v>33.933929999999997</c:v>
                </c:pt>
                <c:pt idx="679">
                  <c:v>33.983980000000003</c:v>
                </c:pt>
                <c:pt idx="680">
                  <c:v>34.034030000000001</c:v>
                </c:pt>
                <c:pt idx="681">
                  <c:v>34.08408</c:v>
                </c:pt>
                <c:pt idx="682">
                  <c:v>34.134129999999999</c:v>
                </c:pt>
                <c:pt idx="683">
                  <c:v>34.184179999999998</c:v>
                </c:pt>
                <c:pt idx="684">
                  <c:v>34.234229999999997</c:v>
                </c:pt>
                <c:pt idx="685">
                  <c:v>34.284280000000003</c:v>
                </c:pt>
                <c:pt idx="686">
                  <c:v>34.334330000000001</c:v>
                </c:pt>
                <c:pt idx="687">
                  <c:v>34.38438</c:v>
                </c:pt>
                <c:pt idx="688">
                  <c:v>34.434429999999999</c:v>
                </c:pt>
                <c:pt idx="689">
                  <c:v>34.484479999999998</c:v>
                </c:pt>
                <c:pt idx="690">
                  <c:v>34.534529999999997</c:v>
                </c:pt>
                <c:pt idx="691">
                  <c:v>34.584580000000003</c:v>
                </c:pt>
                <c:pt idx="692">
                  <c:v>34.634630000000001</c:v>
                </c:pt>
                <c:pt idx="693">
                  <c:v>34.68468</c:v>
                </c:pt>
                <c:pt idx="694">
                  <c:v>34.734729999999999</c:v>
                </c:pt>
                <c:pt idx="695">
                  <c:v>34.784779999999998</c:v>
                </c:pt>
                <c:pt idx="696">
                  <c:v>34.834829999999997</c:v>
                </c:pt>
                <c:pt idx="697">
                  <c:v>34.884880000000003</c:v>
                </c:pt>
                <c:pt idx="698">
                  <c:v>34.934930000000001</c:v>
                </c:pt>
                <c:pt idx="699">
                  <c:v>34.98498</c:v>
                </c:pt>
                <c:pt idx="700">
                  <c:v>35.035040000000002</c:v>
                </c:pt>
                <c:pt idx="701">
                  <c:v>35.085090000000001</c:v>
                </c:pt>
                <c:pt idx="702">
                  <c:v>35.13514</c:v>
                </c:pt>
                <c:pt idx="703">
                  <c:v>35.185189999999999</c:v>
                </c:pt>
                <c:pt idx="704">
                  <c:v>35.235239999999997</c:v>
                </c:pt>
                <c:pt idx="705">
                  <c:v>35.285290000000003</c:v>
                </c:pt>
                <c:pt idx="706">
                  <c:v>35.335340000000002</c:v>
                </c:pt>
                <c:pt idx="707">
                  <c:v>35.385390000000001</c:v>
                </c:pt>
                <c:pt idx="708">
                  <c:v>35.43544</c:v>
                </c:pt>
                <c:pt idx="709">
                  <c:v>35.485489999999999</c:v>
                </c:pt>
                <c:pt idx="710">
                  <c:v>35.535539999999997</c:v>
                </c:pt>
                <c:pt idx="711">
                  <c:v>35.585590000000003</c:v>
                </c:pt>
                <c:pt idx="712">
                  <c:v>35.635640000000002</c:v>
                </c:pt>
                <c:pt idx="713">
                  <c:v>35.685690000000001</c:v>
                </c:pt>
                <c:pt idx="714">
                  <c:v>35.73574</c:v>
                </c:pt>
                <c:pt idx="715">
                  <c:v>35.785789999999999</c:v>
                </c:pt>
                <c:pt idx="716">
                  <c:v>35.835839999999997</c:v>
                </c:pt>
                <c:pt idx="717">
                  <c:v>35.885890000000003</c:v>
                </c:pt>
                <c:pt idx="718">
                  <c:v>35.935940000000002</c:v>
                </c:pt>
                <c:pt idx="719">
                  <c:v>35.985990000000001</c:v>
                </c:pt>
                <c:pt idx="720">
                  <c:v>36.03604</c:v>
                </c:pt>
                <c:pt idx="721">
                  <c:v>36.086089999999999</c:v>
                </c:pt>
                <c:pt idx="722">
                  <c:v>36.136139999999997</c:v>
                </c:pt>
                <c:pt idx="723">
                  <c:v>36.186190000000003</c:v>
                </c:pt>
                <c:pt idx="724">
                  <c:v>36.236240000000002</c:v>
                </c:pt>
                <c:pt idx="725">
                  <c:v>36.286290000000001</c:v>
                </c:pt>
                <c:pt idx="726">
                  <c:v>36.33634</c:v>
                </c:pt>
                <c:pt idx="727">
                  <c:v>36.386389999999999</c:v>
                </c:pt>
                <c:pt idx="728">
                  <c:v>36.436439999999997</c:v>
                </c:pt>
                <c:pt idx="729">
                  <c:v>36.486490000000003</c:v>
                </c:pt>
                <c:pt idx="730">
                  <c:v>36.536540000000002</c:v>
                </c:pt>
                <c:pt idx="731">
                  <c:v>36.586590000000001</c:v>
                </c:pt>
                <c:pt idx="732">
                  <c:v>36.63664</c:v>
                </c:pt>
                <c:pt idx="733">
                  <c:v>36.686689999999999</c:v>
                </c:pt>
                <c:pt idx="734">
                  <c:v>36.736739999999998</c:v>
                </c:pt>
                <c:pt idx="735">
                  <c:v>36.786790000000003</c:v>
                </c:pt>
                <c:pt idx="736">
                  <c:v>36.836840000000002</c:v>
                </c:pt>
                <c:pt idx="737">
                  <c:v>36.886890000000001</c:v>
                </c:pt>
                <c:pt idx="738">
                  <c:v>36.93694</c:v>
                </c:pt>
                <c:pt idx="739">
                  <c:v>36.986989999999999</c:v>
                </c:pt>
                <c:pt idx="740">
                  <c:v>37.037039999999998</c:v>
                </c:pt>
                <c:pt idx="741">
                  <c:v>37.087090000000003</c:v>
                </c:pt>
                <c:pt idx="742">
                  <c:v>37.137140000000002</c:v>
                </c:pt>
                <c:pt idx="743">
                  <c:v>37.187190000000001</c:v>
                </c:pt>
                <c:pt idx="744">
                  <c:v>37.23724</c:v>
                </c:pt>
                <c:pt idx="745">
                  <c:v>37.287289999999999</c:v>
                </c:pt>
                <c:pt idx="746">
                  <c:v>37.337339999999998</c:v>
                </c:pt>
                <c:pt idx="747">
                  <c:v>37.387390000000003</c:v>
                </c:pt>
                <c:pt idx="748">
                  <c:v>37.437440000000002</c:v>
                </c:pt>
                <c:pt idx="749">
                  <c:v>37.487490000000001</c:v>
                </c:pt>
                <c:pt idx="750">
                  <c:v>37.53754</c:v>
                </c:pt>
                <c:pt idx="751">
                  <c:v>37.587589999999999</c:v>
                </c:pt>
                <c:pt idx="752">
                  <c:v>37.637639999999998</c:v>
                </c:pt>
                <c:pt idx="753">
                  <c:v>37.687690000000003</c:v>
                </c:pt>
                <c:pt idx="754">
                  <c:v>37.737740000000002</c:v>
                </c:pt>
                <c:pt idx="755">
                  <c:v>37.787790000000001</c:v>
                </c:pt>
                <c:pt idx="756">
                  <c:v>37.83784</c:v>
                </c:pt>
                <c:pt idx="757">
                  <c:v>37.887889999999999</c:v>
                </c:pt>
                <c:pt idx="758">
                  <c:v>37.937939999999998</c:v>
                </c:pt>
                <c:pt idx="759">
                  <c:v>37.987990000000003</c:v>
                </c:pt>
                <c:pt idx="760">
                  <c:v>38.038040000000002</c:v>
                </c:pt>
                <c:pt idx="761">
                  <c:v>38.088090000000001</c:v>
                </c:pt>
                <c:pt idx="762">
                  <c:v>38.13814</c:v>
                </c:pt>
                <c:pt idx="763">
                  <c:v>38.188189999999999</c:v>
                </c:pt>
                <c:pt idx="764">
                  <c:v>38.238239999999998</c:v>
                </c:pt>
                <c:pt idx="765">
                  <c:v>38.288290000000003</c:v>
                </c:pt>
                <c:pt idx="766">
                  <c:v>38.338340000000002</c:v>
                </c:pt>
                <c:pt idx="767">
                  <c:v>38.388390000000001</c:v>
                </c:pt>
                <c:pt idx="768">
                  <c:v>38.43844</c:v>
                </c:pt>
                <c:pt idx="769">
                  <c:v>38.488489999999999</c:v>
                </c:pt>
                <c:pt idx="770">
                  <c:v>38.538539999999998</c:v>
                </c:pt>
                <c:pt idx="771">
                  <c:v>38.588590000000003</c:v>
                </c:pt>
                <c:pt idx="772">
                  <c:v>38.638640000000002</c:v>
                </c:pt>
                <c:pt idx="773">
                  <c:v>38.688690000000001</c:v>
                </c:pt>
                <c:pt idx="774">
                  <c:v>38.73874</c:v>
                </c:pt>
                <c:pt idx="775">
                  <c:v>38.788789999999999</c:v>
                </c:pt>
                <c:pt idx="776">
                  <c:v>38.838839999999998</c:v>
                </c:pt>
                <c:pt idx="777">
                  <c:v>38.888890000000004</c:v>
                </c:pt>
                <c:pt idx="778">
                  <c:v>38.938940000000002</c:v>
                </c:pt>
                <c:pt idx="779">
                  <c:v>38.988990000000001</c:v>
                </c:pt>
                <c:pt idx="780">
                  <c:v>39.03904</c:v>
                </c:pt>
                <c:pt idx="781">
                  <c:v>39.089089999999999</c:v>
                </c:pt>
                <c:pt idx="782">
                  <c:v>39.139139999999998</c:v>
                </c:pt>
                <c:pt idx="783">
                  <c:v>39.189190000000004</c:v>
                </c:pt>
                <c:pt idx="784">
                  <c:v>39.239240000000002</c:v>
                </c:pt>
                <c:pt idx="785">
                  <c:v>39.289290000000001</c:v>
                </c:pt>
                <c:pt idx="786">
                  <c:v>39.33934</c:v>
                </c:pt>
                <c:pt idx="787">
                  <c:v>39.389389999999999</c:v>
                </c:pt>
                <c:pt idx="788">
                  <c:v>39.439439999999998</c:v>
                </c:pt>
                <c:pt idx="789">
                  <c:v>39.489490000000004</c:v>
                </c:pt>
                <c:pt idx="790">
                  <c:v>39.539540000000002</c:v>
                </c:pt>
                <c:pt idx="791">
                  <c:v>39.589590000000001</c:v>
                </c:pt>
                <c:pt idx="792">
                  <c:v>39.63964</c:v>
                </c:pt>
                <c:pt idx="793">
                  <c:v>39.689689999999999</c:v>
                </c:pt>
                <c:pt idx="794">
                  <c:v>39.739739999999998</c:v>
                </c:pt>
                <c:pt idx="795">
                  <c:v>39.789790000000004</c:v>
                </c:pt>
                <c:pt idx="796">
                  <c:v>39.839840000000002</c:v>
                </c:pt>
                <c:pt idx="797">
                  <c:v>39.889890000000001</c:v>
                </c:pt>
                <c:pt idx="798">
                  <c:v>39.93994</c:v>
                </c:pt>
                <c:pt idx="799">
                  <c:v>39.989989999999999</c:v>
                </c:pt>
                <c:pt idx="800">
                  <c:v>40.040039999999998</c:v>
                </c:pt>
                <c:pt idx="801">
                  <c:v>40.090089999999996</c:v>
                </c:pt>
                <c:pt idx="802">
                  <c:v>40.140140000000002</c:v>
                </c:pt>
                <c:pt idx="803">
                  <c:v>40.190190000000001</c:v>
                </c:pt>
                <c:pt idx="804">
                  <c:v>40.24024</c:v>
                </c:pt>
                <c:pt idx="805">
                  <c:v>40.290289999999999</c:v>
                </c:pt>
                <c:pt idx="806">
                  <c:v>40.340339999999998</c:v>
                </c:pt>
                <c:pt idx="807">
                  <c:v>40.390389999999996</c:v>
                </c:pt>
                <c:pt idx="808">
                  <c:v>40.440440000000002</c:v>
                </c:pt>
                <c:pt idx="809">
                  <c:v>40.490490000000001</c:v>
                </c:pt>
                <c:pt idx="810">
                  <c:v>40.54054</c:v>
                </c:pt>
                <c:pt idx="811">
                  <c:v>40.590589999999999</c:v>
                </c:pt>
                <c:pt idx="812">
                  <c:v>40.640639999999998</c:v>
                </c:pt>
                <c:pt idx="813">
                  <c:v>40.690689999999996</c:v>
                </c:pt>
                <c:pt idx="814">
                  <c:v>40.740740000000002</c:v>
                </c:pt>
                <c:pt idx="815">
                  <c:v>40.790790000000001</c:v>
                </c:pt>
                <c:pt idx="816">
                  <c:v>40.84084</c:v>
                </c:pt>
                <c:pt idx="817">
                  <c:v>40.890889999999999</c:v>
                </c:pt>
                <c:pt idx="818">
                  <c:v>40.940939999999998</c:v>
                </c:pt>
                <c:pt idx="819">
                  <c:v>40.990989999999996</c:v>
                </c:pt>
                <c:pt idx="820">
                  <c:v>41.041040000000002</c:v>
                </c:pt>
                <c:pt idx="821">
                  <c:v>41.091090000000001</c:v>
                </c:pt>
                <c:pt idx="822">
                  <c:v>41.14114</c:v>
                </c:pt>
                <c:pt idx="823">
                  <c:v>41.191189999999999</c:v>
                </c:pt>
                <c:pt idx="824">
                  <c:v>41.241239999999998</c:v>
                </c:pt>
                <c:pt idx="825">
                  <c:v>41.291289999999996</c:v>
                </c:pt>
                <c:pt idx="826">
                  <c:v>41.341340000000002</c:v>
                </c:pt>
                <c:pt idx="827">
                  <c:v>41.391390000000001</c:v>
                </c:pt>
                <c:pt idx="828">
                  <c:v>41.44144</c:v>
                </c:pt>
                <c:pt idx="829">
                  <c:v>41.491489999999999</c:v>
                </c:pt>
                <c:pt idx="830">
                  <c:v>41.541539999999998</c:v>
                </c:pt>
                <c:pt idx="831">
                  <c:v>41.591589999999997</c:v>
                </c:pt>
                <c:pt idx="832">
                  <c:v>41.641640000000002</c:v>
                </c:pt>
                <c:pt idx="833">
                  <c:v>41.691690000000001</c:v>
                </c:pt>
                <c:pt idx="834">
                  <c:v>41.74174</c:v>
                </c:pt>
                <c:pt idx="835">
                  <c:v>41.791789999999999</c:v>
                </c:pt>
                <c:pt idx="836">
                  <c:v>41.841839999999998</c:v>
                </c:pt>
                <c:pt idx="837">
                  <c:v>41.891889999999997</c:v>
                </c:pt>
                <c:pt idx="838">
                  <c:v>41.941940000000002</c:v>
                </c:pt>
                <c:pt idx="839">
                  <c:v>41.991990000000001</c:v>
                </c:pt>
                <c:pt idx="840">
                  <c:v>42.04204</c:v>
                </c:pt>
                <c:pt idx="841">
                  <c:v>42.092089999999999</c:v>
                </c:pt>
                <c:pt idx="842">
                  <c:v>42.142139999999998</c:v>
                </c:pt>
                <c:pt idx="843">
                  <c:v>42.192189999999997</c:v>
                </c:pt>
                <c:pt idx="844">
                  <c:v>42.242240000000002</c:v>
                </c:pt>
                <c:pt idx="845">
                  <c:v>42.292290000000001</c:v>
                </c:pt>
                <c:pt idx="846">
                  <c:v>42.34234</c:v>
                </c:pt>
                <c:pt idx="847">
                  <c:v>42.392389999999999</c:v>
                </c:pt>
                <c:pt idx="848">
                  <c:v>42.442439999999998</c:v>
                </c:pt>
                <c:pt idx="849">
                  <c:v>42.492489999999997</c:v>
                </c:pt>
                <c:pt idx="850">
                  <c:v>42.542540000000002</c:v>
                </c:pt>
                <c:pt idx="851">
                  <c:v>42.592590000000001</c:v>
                </c:pt>
                <c:pt idx="852">
                  <c:v>42.64264</c:v>
                </c:pt>
                <c:pt idx="853">
                  <c:v>42.692689999999999</c:v>
                </c:pt>
                <c:pt idx="854">
                  <c:v>42.742739999999998</c:v>
                </c:pt>
                <c:pt idx="855">
                  <c:v>42.792789999999997</c:v>
                </c:pt>
                <c:pt idx="856">
                  <c:v>42.842840000000002</c:v>
                </c:pt>
                <c:pt idx="857">
                  <c:v>42.892890000000001</c:v>
                </c:pt>
                <c:pt idx="858">
                  <c:v>42.94294</c:v>
                </c:pt>
                <c:pt idx="859">
                  <c:v>42.992989999999999</c:v>
                </c:pt>
                <c:pt idx="860">
                  <c:v>43.043039999999998</c:v>
                </c:pt>
                <c:pt idx="861">
                  <c:v>43.093089999999997</c:v>
                </c:pt>
                <c:pt idx="862">
                  <c:v>43.143140000000002</c:v>
                </c:pt>
                <c:pt idx="863">
                  <c:v>43.193190000000001</c:v>
                </c:pt>
                <c:pt idx="864">
                  <c:v>43.24324</c:v>
                </c:pt>
                <c:pt idx="865">
                  <c:v>43.293289999999999</c:v>
                </c:pt>
                <c:pt idx="866">
                  <c:v>43.343339999999998</c:v>
                </c:pt>
                <c:pt idx="867">
                  <c:v>43.393389999999997</c:v>
                </c:pt>
                <c:pt idx="868">
                  <c:v>43.443440000000002</c:v>
                </c:pt>
                <c:pt idx="869">
                  <c:v>43.493490000000001</c:v>
                </c:pt>
                <c:pt idx="870">
                  <c:v>43.54354</c:v>
                </c:pt>
                <c:pt idx="871">
                  <c:v>43.593589999999999</c:v>
                </c:pt>
                <c:pt idx="872">
                  <c:v>43.643639999999998</c:v>
                </c:pt>
                <c:pt idx="873">
                  <c:v>43.693689999999997</c:v>
                </c:pt>
                <c:pt idx="874">
                  <c:v>43.743740000000003</c:v>
                </c:pt>
                <c:pt idx="875">
                  <c:v>43.793790000000001</c:v>
                </c:pt>
                <c:pt idx="876">
                  <c:v>43.84384</c:v>
                </c:pt>
                <c:pt idx="877">
                  <c:v>43.893889999999999</c:v>
                </c:pt>
                <c:pt idx="878">
                  <c:v>43.943939999999998</c:v>
                </c:pt>
                <c:pt idx="879">
                  <c:v>43.993989999999997</c:v>
                </c:pt>
                <c:pt idx="880">
                  <c:v>44.044040000000003</c:v>
                </c:pt>
                <c:pt idx="881">
                  <c:v>44.094090000000001</c:v>
                </c:pt>
                <c:pt idx="882">
                  <c:v>44.14414</c:v>
                </c:pt>
                <c:pt idx="883">
                  <c:v>44.194189999999999</c:v>
                </c:pt>
                <c:pt idx="884">
                  <c:v>44.244239999999998</c:v>
                </c:pt>
                <c:pt idx="885">
                  <c:v>44.294289999999997</c:v>
                </c:pt>
                <c:pt idx="886">
                  <c:v>44.344340000000003</c:v>
                </c:pt>
                <c:pt idx="887">
                  <c:v>44.394390000000001</c:v>
                </c:pt>
                <c:pt idx="888">
                  <c:v>44.44444</c:v>
                </c:pt>
                <c:pt idx="889">
                  <c:v>44.494489999999999</c:v>
                </c:pt>
                <c:pt idx="890">
                  <c:v>44.544539999999998</c:v>
                </c:pt>
                <c:pt idx="891">
                  <c:v>44.594589999999997</c:v>
                </c:pt>
                <c:pt idx="892">
                  <c:v>44.644640000000003</c:v>
                </c:pt>
                <c:pt idx="893">
                  <c:v>44.694690000000001</c:v>
                </c:pt>
                <c:pt idx="894">
                  <c:v>44.74474</c:v>
                </c:pt>
                <c:pt idx="895">
                  <c:v>44.794789999999999</c:v>
                </c:pt>
                <c:pt idx="896">
                  <c:v>44.844839999999998</c:v>
                </c:pt>
                <c:pt idx="897">
                  <c:v>44.894889999999997</c:v>
                </c:pt>
                <c:pt idx="898">
                  <c:v>44.944940000000003</c:v>
                </c:pt>
                <c:pt idx="899">
                  <c:v>44.994990000000001</c:v>
                </c:pt>
                <c:pt idx="900">
                  <c:v>45.045050000000003</c:v>
                </c:pt>
                <c:pt idx="901">
                  <c:v>45.095100000000002</c:v>
                </c:pt>
                <c:pt idx="902">
                  <c:v>45.145150000000001</c:v>
                </c:pt>
                <c:pt idx="903">
                  <c:v>45.1952</c:v>
                </c:pt>
                <c:pt idx="904">
                  <c:v>45.245249999999999</c:v>
                </c:pt>
                <c:pt idx="905">
                  <c:v>45.295299999999997</c:v>
                </c:pt>
                <c:pt idx="906">
                  <c:v>45.345350000000003</c:v>
                </c:pt>
                <c:pt idx="907">
                  <c:v>45.395400000000002</c:v>
                </c:pt>
                <c:pt idx="908">
                  <c:v>45.445450000000001</c:v>
                </c:pt>
                <c:pt idx="909">
                  <c:v>45.4955</c:v>
                </c:pt>
                <c:pt idx="910">
                  <c:v>45.545549999999999</c:v>
                </c:pt>
                <c:pt idx="911">
                  <c:v>45.595599999999997</c:v>
                </c:pt>
                <c:pt idx="912">
                  <c:v>45.645650000000003</c:v>
                </c:pt>
                <c:pt idx="913">
                  <c:v>45.695700000000002</c:v>
                </c:pt>
                <c:pt idx="914">
                  <c:v>45.745750000000001</c:v>
                </c:pt>
                <c:pt idx="915">
                  <c:v>45.7958</c:v>
                </c:pt>
                <c:pt idx="916">
                  <c:v>45.845849999999999</c:v>
                </c:pt>
                <c:pt idx="917">
                  <c:v>45.895899999999997</c:v>
                </c:pt>
                <c:pt idx="918">
                  <c:v>45.945950000000003</c:v>
                </c:pt>
                <c:pt idx="919">
                  <c:v>45.996000000000002</c:v>
                </c:pt>
                <c:pt idx="920">
                  <c:v>46.046050000000001</c:v>
                </c:pt>
                <c:pt idx="921">
                  <c:v>46.0961</c:v>
                </c:pt>
                <c:pt idx="922">
                  <c:v>46.146149999999999</c:v>
                </c:pt>
                <c:pt idx="923">
                  <c:v>46.196199999999997</c:v>
                </c:pt>
                <c:pt idx="924">
                  <c:v>46.246250000000003</c:v>
                </c:pt>
                <c:pt idx="925">
                  <c:v>46.296300000000002</c:v>
                </c:pt>
                <c:pt idx="926">
                  <c:v>46.346350000000001</c:v>
                </c:pt>
                <c:pt idx="927">
                  <c:v>46.3964</c:v>
                </c:pt>
                <c:pt idx="928">
                  <c:v>46.446449999999999</c:v>
                </c:pt>
                <c:pt idx="929">
                  <c:v>46.496499999999997</c:v>
                </c:pt>
                <c:pt idx="930">
                  <c:v>46.546550000000003</c:v>
                </c:pt>
                <c:pt idx="931">
                  <c:v>46.596600000000002</c:v>
                </c:pt>
                <c:pt idx="932">
                  <c:v>46.646650000000001</c:v>
                </c:pt>
                <c:pt idx="933">
                  <c:v>46.6967</c:v>
                </c:pt>
                <c:pt idx="934">
                  <c:v>46.746749999999999</c:v>
                </c:pt>
                <c:pt idx="935">
                  <c:v>46.796799999999998</c:v>
                </c:pt>
                <c:pt idx="936">
                  <c:v>46.846850000000003</c:v>
                </c:pt>
                <c:pt idx="937">
                  <c:v>46.896900000000002</c:v>
                </c:pt>
                <c:pt idx="938">
                  <c:v>46.946950000000001</c:v>
                </c:pt>
                <c:pt idx="939">
                  <c:v>46.997</c:v>
                </c:pt>
                <c:pt idx="940">
                  <c:v>47.047049999999999</c:v>
                </c:pt>
                <c:pt idx="941">
                  <c:v>47.097099999999998</c:v>
                </c:pt>
                <c:pt idx="942">
                  <c:v>47.147150000000003</c:v>
                </c:pt>
                <c:pt idx="943">
                  <c:v>47.197200000000002</c:v>
                </c:pt>
                <c:pt idx="944">
                  <c:v>47.247250000000001</c:v>
                </c:pt>
                <c:pt idx="945">
                  <c:v>47.2973</c:v>
                </c:pt>
                <c:pt idx="946">
                  <c:v>47.347349999999999</c:v>
                </c:pt>
                <c:pt idx="947">
                  <c:v>47.397399999999998</c:v>
                </c:pt>
                <c:pt idx="948">
                  <c:v>47.447450000000003</c:v>
                </c:pt>
                <c:pt idx="949">
                  <c:v>47.497500000000002</c:v>
                </c:pt>
                <c:pt idx="950">
                  <c:v>47.547550000000001</c:v>
                </c:pt>
                <c:pt idx="951">
                  <c:v>47.5976</c:v>
                </c:pt>
                <c:pt idx="952">
                  <c:v>47.647649999999999</c:v>
                </c:pt>
                <c:pt idx="953">
                  <c:v>47.697699999999998</c:v>
                </c:pt>
                <c:pt idx="954">
                  <c:v>47.747750000000003</c:v>
                </c:pt>
                <c:pt idx="955">
                  <c:v>47.797800000000002</c:v>
                </c:pt>
                <c:pt idx="956">
                  <c:v>47.847850000000001</c:v>
                </c:pt>
                <c:pt idx="957">
                  <c:v>47.8979</c:v>
                </c:pt>
                <c:pt idx="958">
                  <c:v>47.947949999999999</c:v>
                </c:pt>
                <c:pt idx="959">
                  <c:v>47.997999999999998</c:v>
                </c:pt>
                <c:pt idx="960">
                  <c:v>48.048050000000003</c:v>
                </c:pt>
                <c:pt idx="961">
                  <c:v>48.098100000000002</c:v>
                </c:pt>
                <c:pt idx="962">
                  <c:v>48.148150000000001</c:v>
                </c:pt>
                <c:pt idx="963">
                  <c:v>48.1982</c:v>
                </c:pt>
                <c:pt idx="964">
                  <c:v>48.248249999999999</c:v>
                </c:pt>
                <c:pt idx="965">
                  <c:v>48.298299999999998</c:v>
                </c:pt>
                <c:pt idx="966">
                  <c:v>48.348350000000003</c:v>
                </c:pt>
                <c:pt idx="967">
                  <c:v>48.398400000000002</c:v>
                </c:pt>
                <c:pt idx="968">
                  <c:v>48.448450000000001</c:v>
                </c:pt>
                <c:pt idx="969">
                  <c:v>48.4985</c:v>
                </c:pt>
                <c:pt idx="970">
                  <c:v>48.548549999999999</c:v>
                </c:pt>
                <c:pt idx="971">
                  <c:v>48.598599999999998</c:v>
                </c:pt>
                <c:pt idx="972">
                  <c:v>48.648650000000004</c:v>
                </c:pt>
                <c:pt idx="973">
                  <c:v>48.698700000000002</c:v>
                </c:pt>
                <c:pt idx="974">
                  <c:v>48.748750000000001</c:v>
                </c:pt>
                <c:pt idx="975">
                  <c:v>48.7988</c:v>
                </c:pt>
                <c:pt idx="976">
                  <c:v>48.848849999999999</c:v>
                </c:pt>
                <c:pt idx="977">
                  <c:v>48.898899999999998</c:v>
                </c:pt>
                <c:pt idx="978">
                  <c:v>48.948950000000004</c:v>
                </c:pt>
                <c:pt idx="979">
                  <c:v>48.999000000000002</c:v>
                </c:pt>
                <c:pt idx="980">
                  <c:v>49.049050000000001</c:v>
                </c:pt>
                <c:pt idx="981">
                  <c:v>49.0991</c:v>
                </c:pt>
                <c:pt idx="982">
                  <c:v>49.149149999999999</c:v>
                </c:pt>
                <c:pt idx="983">
                  <c:v>49.199199999999998</c:v>
                </c:pt>
                <c:pt idx="984">
                  <c:v>49.249250000000004</c:v>
                </c:pt>
                <c:pt idx="985">
                  <c:v>49.299300000000002</c:v>
                </c:pt>
                <c:pt idx="986">
                  <c:v>49.349350000000001</c:v>
                </c:pt>
                <c:pt idx="987">
                  <c:v>49.3994</c:v>
                </c:pt>
                <c:pt idx="988">
                  <c:v>49.449449999999999</c:v>
                </c:pt>
                <c:pt idx="989">
                  <c:v>49.499499999999998</c:v>
                </c:pt>
                <c:pt idx="990">
                  <c:v>49.549550000000004</c:v>
                </c:pt>
                <c:pt idx="991">
                  <c:v>49.599600000000002</c:v>
                </c:pt>
                <c:pt idx="992">
                  <c:v>49.649650000000001</c:v>
                </c:pt>
                <c:pt idx="993">
                  <c:v>49.6997</c:v>
                </c:pt>
                <c:pt idx="994">
                  <c:v>49.749749999999999</c:v>
                </c:pt>
                <c:pt idx="995">
                  <c:v>49.799799999999998</c:v>
                </c:pt>
                <c:pt idx="996">
                  <c:v>49.849850000000004</c:v>
                </c:pt>
                <c:pt idx="997">
                  <c:v>49.899900000000002</c:v>
                </c:pt>
                <c:pt idx="998">
                  <c:v>49.949950000000001</c:v>
                </c:pt>
                <c:pt idx="999">
                  <c:v>50</c:v>
                </c:pt>
              </c:numCache>
            </c:numRef>
          </c:xVal>
          <c:yVal>
            <c:numRef>
              <c:f>Sheet1!$F$5:$F$1004</c:f>
              <c:numCache>
                <c:formatCode>0.00E+00</c:formatCode>
                <c:ptCount val="1000"/>
                <c:pt idx="0" formatCode="General">
                  <c:v>6.5799999999999999E-3</c:v>
                </c:pt>
                <c:pt idx="1">
                  <c:v>6.5799999999999999E-3</c:v>
                </c:pt>
                <c:pt idx="2">
                  <c:v>6.5799999999999999E-3</c:v>
                </c:pt>
                <c:pt idx="3">
                  <c:v>6.5799999999999999E-3</c:v>
                </c:pt>
                <c:pt idx="4">
                  <c:v>6.5900000000000004E-3</c:v>
                </c:pt>
                <c:pt idx="5">
                  <c:v>6.6E-3</c:v>
                </c:pt>
                <c:pt idx="6">
                  <c:v>6.6100000000000004E-3</c:v>
                </c:pt>
                <c:pt idx="7">
                  <c:v>6.62E-3</c:v>
                </c:pt>
                <c:pt idx="8">
                  <c:v>6.6299999999999996E-3</c:v>
                </c:pt>
                <c:pt idx="9">
                  <c:v>6.6400000000000001E-3</c:v>
                </c:pt>
                <c:pt idx="10">
                  <c:v>6.6600000000000001E-3</c:v>
                </c:pt>
                <c:pt idx="11">
                  <c:v>6.6699999999999997E-3</c:v>
                </c:pt>
                <c:pt idx="12">
                  <c:v>6.6899999999999998E-3</c:v>
                </c:pt>
                <c:pt idx="13">
                  <c:v>6.7099999999999998E-3</c:v>
                </c:pt>
                <c:pt idx="14" formatCode="General">
                  <c:v>6.7299999999999999E-3</c:v>
                </c:pt>
                <c:pt idx="15" formatCode="General">
                  <c:v>6.7600000000000004E-3</c:v>
                </c:pt>
                <c:pt idx="16" formatCode="General">
                  <c:v>6.7799999999999996E-3</c:v>
                </c:pt>
                <c:pt idx="17" formatCode="General">
                  <c:v>6.7999999999999996E-3</c:v>
                </c:pt>
                <c:pt idx="18" formatCode="General">
                  <c:v>6.8300000000000001E-3</c:v>
                </c:pt>
                <c:pt idx="19" formatCode="General">
                  <c:v>6.8599999999999998E-3</c:v>
                </c:pt>
                <c:pt idx="20" formatCode="General">
                  <c:v>6.8900000000000003E-3</c:v>
                </c:pt>
                <c:pt idx="21" formatCode="General">
                  <c:v>6.9199999999999999E-3</c:v>
                </c:pt>
                <c:pt idx="22" formatCode="General">
                  <c:v>6.9499999999999996E-3</c:v>
                </c:pt>
                <c:pt idx="23" formatCode="General">
                  <c:v>6.9899999999999997E-3</c:v>
                </c:pt>
                <c:pt idx="24" formatCode="General">
                  <c:v>7.0200000000000002E-3</c:v>
                </c:pt>
                <c:pt idx="25" formatCode="General">
                  <c:v>7.0600000000000003E-3</c:v>
                </c:pt>
                <c:pt idx="26" formatCode="General">
                  <c:v>7.1000000000000004E-3</c:v>
                </c:pt>
                <c:pt idx="27" formatCode="General">
                  <c:v>7.1300000000000001E-3</c:v>
                </c:pt>
                <c:pt idx="28" formatCode="General">
                  <c:v>7.1700000000000002E-3</c:v>
                </c:pt>
                <c:pt idx="29" formatCode="General">
                  <c:v>7.2199999999999999E-3</c:v>
                </c:pt>
                <c:pt idx="30" formatCode="General">
                  <c:v>7.26E-3</c:v>
                </c:pt>
                <c:pt idx="31" formatCode="General">
                  <c:v>7.3000000000000001E-3</c:v>
                </c:pt>
                <c:pt idx="32" formatCode="General">
                  <c:v>7.3499999999999998E-3</c:v>
                </c:pt>
                <c:pt idx="33" formatCode="General">
                  <c:v>7.4000000000000003E-3</c:v>
                </c:pt>
                <c:pt idx="34" formatCode="General">
                  <c:v>7.4400000000000004E-3</c:v>
                </c:pt>
                <c:pt idx="35" formatCode="General">
                  <c:v>7.4900000000000001E-3</c:v>
                </c:pt>
                <c:pt idx="36" formatCode="General">
                  <c:v>7.5500000000000003E-3</c:v>
                </c:pt>
                <c:pt idx="37" formatCode="General">
                  <c:v>7.6E-3</c:v>
                </c:pt>
                <c:pt idx="38" formatCode="General">
                  <c:v>7.6499999999999997E-3</c:v>
                </c:pt>
                <c:pt idx="39" formatCode="General">
                  <c:v>7.7099999999999998E-3</c:v>
                </c:pt>
                <c:pt idx="40" formatCode="General">
                  <c:v>7.7600000000000004E-3</c:v>
                </c:pt>
                <c:pt idx="41" formatCode="General">
                  <c:v>7.8200000000000006E-3</c:v>
                </c:pt>
                <c:pt idx="42" formatCode="General">
                  <c:v>7.8799999999999999E-3</c:v>
                </c:pt>
                <c:pt idx="43" formatCode="General">
                  <c:v>7.9399999999999991E-3</c:v>
                </c:pt>
                <c:pt idx="44" formatCode="General">
                  <c:v>8.0000000000000002E-3</c:v>
                </c:pt>
                <c:pt idx="45" formatCode="General">
                  <c:v>8.0599999999999995E-3</c:v>
                </c:pt>
                <c:pt idx="46" formatCode="General">
                  <c:v>8.1200000000000005E-3</c:v>
                </c:pt>
                <c:pt idx="47" formatCode="General">
                  <c:v>8.1899999999999994E-3</c:v>
                </c:pt>
                <c:pt idx="48" formatCode="General">
                  <c:v>8.2500000000000004E-3</c:v>
                </c:pt>
                <c:pt idx="49" formatCode="General">
                  <c:v>8.3199999999999993E-3</c:v>
                </c:pt>
                <c:pt idx="50" formatCode="General">
                  <c:v>8.3899999999999999E-3</c:v>
                </c:pt>
                <c:pt idx="51" formatCode="General">
                  <c:v>8.4600000000000005E-3</c:v>
                </c:pt>
                <c:pt idx="52" formatCode="General">
                  <c:v>8.5299999999999994E-3</c:v>
                </c:pt>
                <c:pt idx="53" formatCode="General">
                  <c:v>8.6E-3</c:v>
                </c:pt>
                <c:pt idx="54" formatCode="General">
                  <c:v>8.6700000000000006E-3</c:v>
                </c:pt>
                <c:pt idx="55" formatCode="General">
                  <c:v>8.7500000000000008E-3</c:v>
                </c:pt>
                <c:pt idx="56" formatCode="General">
                  <c:v>8.8199999999999997E-3</c:v>
                </c:pt>
                <c:pt idx="57" formatCode="General">
                  <c:v>8.8999999999999999E-3</c:v>
                </c:pt>
                <c:pt idx="58" formatCode="General">
                  <c:v>8.9700000000000005E-3</c:v>
                </c:pt>
                <c:pt idx="59" formatCode="General">
                  <c:v>9.0500000000000008E-3</c:v>
                </c:pt>
                <c:pt idx="60" formatCode="General">
                  <c:v>9.1299999999999992E-3</c:v>
                </c:pt>
                <c:pt idx="61" formatCode="General">
                  <c:v>9.2099999999999994E-3</c:v>
                </c:pt>
                <c:pt idx="62" formatCode="General">
                  <c:v>9.2899999999999996E-3</c:v>
                </c:pt>
                <c:pt idx="63" formatCode="General">
                  <c:v>9.3799999999999994E-3</c:v>
                </c:pt>
                <c:pt idx="64" formatCode="General">
                  <c:v>9.4599999999999997E-3</c:v>
                </c:pt>
                <c:pt idx="65" formatCode="General">
                  <c:v>9.5499999999999995E-3</c:v>
                </c:pt>
                <c:pt idx="66" formatCode="General">
                  <c:v>9.6299999999999997E-3</c:v>
                </c:pt>
                <c:pt idx="67" formatCode="General">
                  <c:v>9.7199999999999995E-3</c:v>
                </c:pt>
                <c:pt idx="68" formatCode="General">
                  <c:v>9.8099999999999993E-3</c:v>
                </c:pt>
                <c:pt idx="69" formatCode="General">
                  <c:v>9.9000000000000008E-3</c:v>
                </c:pt>
                <c:pt idx="70" formatCode="General">
                  <c:v>9.9900000000000006E-3</c:v>
                </c:pt>
                <c:pt idx="71" formatCode="General">
                  <c:v>1.008E-2</c:v>
                </c:pt>
                <c:pt idx="72" formatCode="General">
                  <c:v>1.017E-2</c:v>
                </c:pt>
                <c:pt idx="73" formatCode="General">
                  <c:v>1.026E-2</c:v>
                </c:pt>
                <c:pt idx="74" formatCode="General">
                  <c:v>1.0359999999999999E-2</c:v>
                </c:pt>
                <c:pt idx="75" formatCode="General">
                  <c:v>1.0449999999999999E-2</c:v>
                </c:pt>
                <c:pt idx="76" formatCode="General">
                  <c:v>1.055E-2</c:v>
                </c:pt>
                <c:pt idx="77" formatCode="General">
                  <c:v>1.065E-2</c:v>
                </c:pt>
                <c:pt idx="78" formatCode="General">
                  <c:v>1.0749999999999999E-2</c:v>
                </c:pt>
                <c:pt idx="79" formatCode="General">
                  <c:v>1.085E-2</c:v>
                </c:pt>
                <c:pt idx="80" formatCode="General">
                  <c:v>1.095E-2</c:v>
                </c:pt>
                <c:pt idx="81" formatCode="General">
                  <c:v>1.1050000000000001E-2</c:v>
                </c:pt>
                <c:pt idx="82" formatCode="General">
                  <c:v>1.115E-2</c:v>
                </c:pt>
                <c:pt idx="83" formatCode="General">
                  <c:v>1.125E-2</c:v>
                </c:pt>
                <c:pt idx="84" formatCode="General">
                  <c:v>1.136E-2</c:v>
                </c:pt>
                <c:pt idx="85" formatCode="General">
                  <c:v>1.146E-2</c:v>
                </c:pt>
                <c:pt idx="86" formatCode="General">
                  <c:v>1.157E-2</c:v>
                </c:pt>
                <c:pt idx="87" formatCode="General">
                  <c:v>1.1679999999999999E-2</c:v>
                </c:pt>
                <c:pt idx="88" formatCode="General">
                  <c:v>1.1780000000000001E-2</c:v>
                </c:pt>
                <c:pt idx="89" formatCode="General">
                  <c:v>1.189E-2</c:v>
                </c:pt>
                <c:pt idx="90" formatCode="General">
                  <c:v>1.2E-2</c:v>
                </c:pt>
                <c:pt idx="91" formatCode="General">
                  <c:v>1.2109999999999999E-2</c:v>
                </c:pt>
                <c:pt idx="92" formatCode="General">
                  <c:v>1.222E-2</c:v>
                </c:pt>
                <c:pt idx="93" formatCode="General">
                  <c:v>1.234E-2</c:v>
                </c:pt>
                <c:pt idx="94" formatCode="General">
                  <c:v>1.2449999999999999E-2</c:v>
                </c:pt>
                <c:pt idx="95" formatCode="General">
                  <c:v>1.256E-2</c:v>
                </c:pt>
                <c:pt idx="96" formatCode="General">
                  <c:v>1.268E-2</c:v>
                </c:pt>
                <c:pt idx="97" formatCode="General">
                  <c:v>1.2789999999999999E-2</c:v>
                </c:pt>
                <c:pt idx="98" formatCode="General">
                  <c:v>1.291E-2</c:v>
                </c:pt>
                <c:pt idx="99" formatCode="General">
                  <c:v>1.303E-2</c:v>
                </c:pt>
                <c:pt idx="100" formatCode="General">
                  <c:v>1.3140000000000001E-2</c:v>
                </c:pt>
                <c:pt idx="101" formatCode="General">
                  <c:v>1.3259999999999999E-2</c:v>
                </c:pt>
                <c:pt idx="102" formatCode="General">
                  <c:v>1.338E-2</c:v>
                </c:pt>
                <c:pt idx="103" formatCode="General">
                  <c:v>1.35E-2</c:v>
                </c:pt>
                <c:pt idx="104" formatCode="General">
                  <c:v>1.362E-2</c:v>
                </c:pt>
                <c:pt idx="105" formatCode="General">
                  <c:v>1.375E-2</c:v>
                </c:pt>
                <c:pt idx="106" formatCode="General">
                  <c:v>1.387E-2</c:v>
                </c:pt>
                <c:pt idx="107" formatCode="General">
                  <c:v>1.3990000000000001E-2</c:v>
                </c:pt>
                <c:pt idx="108" formatCode="General">
                  <c:v>1.4120000000000001E-2</c:v>
                </c:pt>
                <c:pt idx="109" formatCode="General">
                  <c:v>1.4239999999999999E-2</c:v>
                </c:pt>
                <c:pt idx="110" formatCode="General">
                  <c:v>1.4370000000000001E-2</c:v>
                </c:pt>
                <c:pt idx="111" formatCode="General">
                  <c:v>1.4489999999999999E-2</c:v>
                </c:pt>
                <c:pt idx="112" formatCode="General">
                  <c:v>1.4619999999999999E-2</c:v>
                </c:pt>
                <c:pt idx="113" formatCode="General">
                  <c:v>1.4749999999999999E-2</c:v>
                </c:pt>
                <c:pt idx="114" formatCode="General">
                  <c:v>1.4880000000000001E-2</c:v>
                </c:pt>
                <c:pt idx="115" formatCode="General">
                  <c:v>1.5010000000000001E-2</c:v>
                </c:pt>
                <c:pt idx="116" formatCode="General">
                  <c:v>1.5140000000000001E-2</c:v>
                </c:pt>
                <c:pt idx="117" formatCode="General">
                  <c:v>1.5270000000000001E-2</c:v>
                </c:pt>
                <c:pt idx="118" formatCode="General">
                  <c:v>1.54E-2</c:v>
                </c:pt>
                <c:pt idx="119" formatCode="General">
                  <c:v>1.553E-2</c:v>
                </c:pt>
                <c:pt idx="120" formatCode="General">
                  <c:v>1.566E-2</c:v>
                </c:pt>
                <c:pt idx="121" formatCode="General">
                  <c:v>1.5800000000000002E-2</c:v>
                </c:pt>
                <c:pt idx="122" formatCode="General">
                  <c:v>1.593E-2</c:v>
                </c:pt>
                <c:pt idx="123" formatCode="General">
                  <c:v>1.6070000000000001E-2</c:v>
                </c:pt>
                <c:pt idx="124" formatCode="General">
                  <c:v>1.6199999999999999E-2</c:v>
                </c:pt>
                <c:pt idx="125" formatCode="General">
                  <c:v>1.634E-2</c:v>
                </c:pt>
                <c:pt idx="126" formatCode="General">
                  <c:v>1.6469999999999999E-2</c:v>
                </c:pt>
                <c:pt idx="127" formatCode="General">
                  <c:v>1.661E-2</c:v>
                </c:pt>
                <c:pt idx="128" formatCode="General">
                  <c:v>1.6750000000000001E-2</c:v>
                </c:pt>
                <c:pt idx="129" formatCode="General">
                  <c:v>1.6889999999999999E-2</c:v>
                </c:pt>
                <c:pt idx="130" formatCode="General">
                  <c:v>1.702E-2</c:v>
                </c:pt>
                <c:pt idx="131" formatCode="General">
                  <c:v>1.7160000000000002E-2</c:v>
                </c:pt>
                <c:pt idx="132" formatCode="General">
                  <c:v>1.7299999999999999E-2</c:v>
                </c:pt>
                <c:pt idx="133" formatCode="General">
                  <c:v>1.7440000000000001E-2</c:v>
                </c:pt>
                <c:pt idx="134" formatCode="General">
                  <c:v>1.7590000000000001E-2</c:v>
                </c:pt>
                <c:pt idx="135" formatCode="General">
                  <c:v>1.7729999999999999E-2</c:v>
                </c:pt>
                <c:pt idx="136" formatCode="General">
                  <c:v>1.787E-2</c:v>
                </c:pt>
                <c:pt idx="137" formatCode="General">
                  <c:v>1.8010000000000002E-2</c:v>
                </c:pt>
                <c:pt idx="138" formatCode="General">
                  <c:v>1.8149999999999999E-2</c:v>
                </c:pt>
                <c:pt idx="139" formatCode="General">
                  <c:v>1.83E-2</c:v>
                </c:pt>
                <c:pt idx="140" formatCode="General">
                  <c:v>1.8440000000000002E-2</c:v>
                </c:pt>
                <c:pt idx="141" formatCode="General">
                  <c:v>1.8589999999999999E-2</c:v>
                </c:pt>
                <c:pt idx="142" formatCode="General">
                  <c:v>1.873E-2</c:v>
                </c:pt>
                <c:pt idx="143" formatCode="General">
                  <c:v>1.8880000000000001E-2</c:v>
                </c:pt>
                <c:pt idx="144" formatCode="General">
                  <c:v>1.9019999999999999E-2</c:v>
                </c:pt>
                <c:pt idx="145" formatCode="General">
                  <c:v>1.917E-2</c:v>
                </c:pt>
                <c:pt idx="146" formatCode="General">
                  <c:v>1.932E-2</c:v>
                </c:pt>
                <c:pt idx="147" formatCode="General">
                  <c:v>1.9460000000000002E-2</c:v>
                </c:pt>
                <c:pt idx="148" formatCode="General">
                  <c:v>1.9609999999999999E-2</c:v>
                </c:pt>
                <c:pt idx="149" formatCode="General">
                  <c:v>1.976E-2</c:v>
                </c:pt>
                <c:pt idx="150" formatCode="General">
                  <c:v>1.9910000000000001E-2</c:v>
                </c:pt>
                <c:pt idx="151" formatCode="General">
                  <c:v>2.0060000000000001E-2</c:v>
                </c:pt>
                <c:pt idx="152" formatCode="General">
                  <c:v>2.0209999999999999E-2</c:v>
                </c:pt>
                <c:pt idx="153" formatCode="General">
                  <c:v>2.036E-2</c:v>
                </c:pt>
                <c:pt idx="154" formatCode="General">
                  <c:v>2.051E-2</c:v>
                </c:pt>
                <c:pt idx="155" formatCode="General">
                  <c:v>2.0660000000000001E-2</c:v>
                </c:pt>
                <c:pt idx="156" formatCode="General">
                  <c:v>2.0809999999999999E-2</c:v>
                </c:pt>
                <c:pt idx="157" formatCode="General">
                  <c:v>2.0959999999999999E-2</c:v>
                </c:pt>
                <c:pt idx="158" formatCode="General">
                  <c:v>2.111E-2</c:v>
                </c:pt>
                <c:pt idx="159" formatCode="General">
                  <c:v>2.1260000000000001E-2</c:v>
                </c:pt>
                <c:pt idx="160" formatCode="General">
                  <c:v>2.1420000000000002E-2</c:v>
                </c:pt>
                <c:pt idx="161" formatCode="General">
                  <c:v>2.1569999999999999E-2</c:v>
                </c:pt>
                <c:pt idx="162" formatCode="General">
                  <c:v>2.172E-2</c:v>
                </c:pt>
                <c:pt idx="163" formatCode="General">
                  <c:v>2.188E-2</c:v>
                </c:pt>
                <c:pt idx="164" formatCode="General">
                  <c:v>2.2030000000000001E-2</c:v>
                </c:pt>
                <c:pt idx="165" formatCode="General">
                  <c:v>2.2179999999999998E-2</c:v>
                </c:pt>
                <c:pt idx="166" formatCode="General">
                  <c:v>2.2339999999999999E-2</c:v>
                </c:pt>
                <c:pt idx="167" formatCode="General">
                  <c:v>2.249E-2</c:v>
                </c:pt>
                <c:pt idx="168" formatCode="General">
                  <c:v>2.265E-2</c:v>
                </c:pt>
                <c:pt idx="169" formatCode="General">
                  <c:v>2.2800000000000001E-2</c:v>
                </c:pt>
                <c:pt idx="170" formatCode="General">
                  <c:v>2.2960000000000001E-2</c:v>
                </c:pt>
                <c:pt idx="171" formatCode="General">
                  <c:v>2.3120000000000002E-2</c:v>
                </c:pt>
                <c:pt idx="172" formatCode="General">
                  <c:v>2.3269999999999999E-2</c:v>
                </c:pt>
                <c:pt idx="173" formatCode="General">
                  <c:v>2.3429999999999999E-2</c:v>
                </c:pt>
                <c:pt idx="174" formatCode="General">
                  <c:v>2.359E-2</c:v>
                </c:pt>
                <c:pt idx="175" formatCode="General">
                  <c:v>2.3740000000000001E-2</c:v>
                </c:pt>
                <c:pt idx="176" formatCode="General">
                  <c:v>2.3900000000000001E-2</c:v>
                </c:pt>
                <c:pt idx="177" formatCode="General">
                  <c:v>2.4060000000000002E-2</c:v>
                </c:pt>
                <c:pt idx="178" formatCode="General">
                  <c:v>2.4209999999999999E-2</c:v>
                </c:pt>
                <c:pt idx="179" formatCode="General">
                  <c:v>2.4369999999999999E-2</c:v>
                </c:pt>
                <c:pt idx="180" formatCode="General">
                  <c:v>2.453E-2</c:v>
                </c:pt>
                <c:pt idx="181" formatCode="General">
                  <c:v>2.469E-2</c:v>
                </c:pt>
                <c:pt idx="182" formatCode="General">
                  <c:v>2.4850000000000001E-2</c:v>
                </c:pt>
                <c:pt idx="183" formatCode="General">
                  <c:v>2.5010000000000001E-2</c:v>
                </c:pt>
                <c:pt idx="184" formatCode="General">
                  <c:v>2.5170000000000001E-2</c:v>
                </c:pt>
                <c:pt idx="185" formatCode="General">
                  <c:v>2.5319999999999999E-2</c:v>
                </c:pt>
                <c:pt idx="186" formatCode="General">
                  <c:v>2.5479999999999999E-2</c:v>
                </c:pt>
                <c:pt idx="187" formatCode="General">
                  <c:v>2.564E-2</c:v>
                </c:pt>
                <c:pt idx="188" formatCode="General">
                  <c:v>2.58E-2</c:v>
                </c:pt>
                <c:pt idx="189" formatCode="General">
                  <c:v>2.596E-2</c:v>
                </c:pt>
                <c:pt idx="190" formatCode="General">
                  <c:v>2.6120000000000001E-2</c:v>
                </c:pt>
                <c:pt idx="191" formatCode="General">
                  <c:v>2.6280000000000001E-2</c:v>
                </c:pt>
                <c:pt idx="192" formatCode="General">
                  <c:v>2.6440000000000002E-2</c:v>
                </c:pt>
                <c:pt idx="193" formatCode="General">
                  <c:v>2.6599999999999999E-2</c:v>
                </c:pt>
                <c:pt idx="194" formatCode="General">
                  <c:v>2.6769999999999999E-2</c:v>
                </c:pt>
                <c:pt idx="195" formatCode="General">
                  <c:v>2.6929999999999999E-2</c:v>
                </c:pt>
                <c:pt idx="196" formatCode="General">
                  <c:v>2.7089999999999999E-2</c:v>
                </c:pt>
                <c:pt idx="197" formatCode="General">
                  <c:v>2.725E-2</c:v>
                </c:pt>
                <c:pt idx="198" formatCode="General">
                  <c:v>2.741E-2</c:v>
                </c:pt>
                <c:pt idx="199" formatCode="General">
                  <c:v>2.7570000000000001E-2</c:v>
                </c:pt>
                <c:pt idx="200" formatCode="General">
                  <c:v>2.7730000000000001E-2</c:v>
                </c:pt>
                <c:pt idx="201" formatCode="General">
                  <c:v>2.7890000000000002E-2</c:v>
                </c:pt>
                <c:pt idx="202" formatCode="General">
                  <c:v>2.8049999999999999E-2</c:v>
                </c:pt>
                <c:pt idx="203" formatCode="General">
                  <c:v>2.8219999999999999E-2</c:v>
                </c:pt>
                <c:pt idx="204" formatCode="General">
                  <c:v>2.8379999999999999E-2</c:v>
                </c:pt>
                <c:pt idx="205" formatCode="General">
                  <c:v>2.8539999999999999E-2</c:v>
                </c:pt>
                <c:pt idx="206" formatCode="General">
                  <c:v>2.87E-2</c:v>
                </c:pt>
                <c:pt idx="207" formatCode="General">
                  <c:v>2.886E-2</c:v>
                </c:pt>
                <c:pt idx="208" formatCode="General">
                  <c:v>2.903E-2</c:v>
                </c:pt>
                <c:pt idx="209" formatCode="General">
                  <c:v>2.9190000000000001E-2</c:v>
                </c:pt>
                <c:pt idx="210" formatCode="General">
                  <c:v>2.9350000000000001E-2</c:v>
                </c:pt>
                <c:pt idx="211" formatCode="General">
                  <c:v>2.9510000000000002E-2</c:v>
                </c:pt>
                <c:pt idx="212" formatCode="General">
                  <c:v>2.9669999999999998E-2</c:v>
                </c:pt>
                <c:pt idx="213" formatCode="General">
                  <c:v>2.9839999999999998E-2</c:v>
                </c:pt>
                <c:pt idx="214" formatCode="General">
                  <c:v>0.03</c:v>
                </c:pt>
                <c:pt idx="215" formatCode="General">
                  <c:v>3.0159999999999999E-2</c:v>
                </c:pt>
                <c:pt idx="216" formatCode="General">
                  <c:v>3.032E-2</c:v>
                </c:pt>
                <c:pt idx="217" formatCode="General">
                  <c:v>3.049E-2</c:v>
                </c:pt>
                <c:pt idx="218" formatCode="General">
                  <c:v>3.065E-2</c:v>
                </c:pt>
                <c:pt idx="219" formatCode="General">
                  <c:v>3.0810000000000001E-2</c:v>
                </c:pt>
                <c:pt idx="220" formatCode="General">
                  <c:v>3.0970000000000001E-2</c:v>
                </c:pt>
                <c:pt idx="221" formatCode="General">
                  <c:v>3.1130000000000001E-2</c:v>
                </c:pt>
                <c:pt idx="222" formatCode="General">
                  <c:v>3.1300000000000001E-2</c:v>
                </c:pt>
                <c:pt idx="223" formatCode="General">
                  <c:v>3.1460000000000002E-2</c:v>
                </c:pt>
                <c:pt idx="224" formatCode="General">
                  <c:v>3.1620000000000002E-2</c:v>
                </c:pt>
                <c:pt idx="225" formatCode="General">
                  <c:v>3.1780000000000003E-2</c:v>
                </c:pt>
                <c:pt idx="226" formatCode="General">
                  <c:v>3.1949999999999999E-2</c:v>
                </c:pt>
                <c:pt idx="227" formatCode="General">
                  <c:v>3.211E-2</c:v>
                </c:pt>
                <c:pt idx="228" formatCode="General">
                  <c:v>3.227E-2</c:v>
                </c:pt>
                <c:pt idx="229" formatCode="General">
                  <c:v>3.243E-2</c:v>
                </c:pt>
                <c:pt idx="230" formatCode="General">
                  <c:v>3.2599999999999997E-2</c:v>
                </c:pt>
                <c:pt idx="231" formatCode="General">
                  <c:v>3.2759999999999997E-2</c:v>
                </c:pt>
                <c:pt idx="232" formatCode="General">
                  <c:v>3.2919999999999998E-2</c:v>
                </c:pt>
                <c:pt idx="233" formatCode="General">
                  <c:v>3.3079999999999998E-2</c:v>
                </c:pt>
                <c:pt idx="234" formatCode="General">
                  <c:v>3.3239999999999999E-2</c:v>
                </c:pt>
                <c:pt idx="235" formatCode="General">
                  <c:v>3.3410000000000002E-2</c:v>
                </c:pt>
                <c:pt idx="236" formatCode="General">
                  <c:v>3.3570000000000003E-2</c:v>
                </c:pt>
                <c:pt idx="237" formatCode="General">
                  <c:v>3.3730000000000003E-2</c:v>
                </c:pt>
                <c:pt idx="238" formatCode="General">
                  <c:v>3.3890000000000003E-2</c:v>
                </c:pt>
                <c:pt idx="239" formatCode="General">
                  <c:v>3.4049999999999997E-2</c:v>
                </c:pt>
                <c:pt idx="240" formatCode="General">
                  <c:v>3.4209999999999997E-2</c:v>
                </c:pt>
                <c:pt idx="241" formatCode="General">
                  <c:v>3.4380000000000001E-2</c:v>
                </c:pt>
                <c:pt idx="242" formatCode="General">
                  <c:v>3.4540000000000001E-2</c:v>
                </c:pt>
                <c:pt idx="243" formatCode="General">
                  <c:v>3.4700000000000002E-2</c:v>
                </c:pt>
                <c:pt idx="244" formatCode="General">
                  <c:v>3.4860000000000002E-2</c:v>
                </c:pt>
                <c:pt idx="245" formatCode="General">
                  <c:v>3.5020000000000003E-2</c:v>
                </c:pt>
                <c:pt idx="246" formatCode="General">
                  <c:v>3.5180000000000003E-2</c:v>
                </c:pt>
                <c:pt idx="247" formatCode="General">
                  <c:v>3.5340000000000003E-2</c:v>
                </c:pt>
                <c:pt idx="248" formatCode="General">
                  <c:v>3.5499999999999997E-2</c:v>
                </c:pt>
                <c:pt idx="249" formatCode="General">
                  <c:v>3.5659999999999997E-2</c:v>
                </c:pt>
                <c:pt idx="250" formatCode="General">
                  <c:v>3.5819999999999998E-2</c:v>
                </c:pt>
                <c:pt idx="251" formatCode="General">
                  <c:v>3.5979999999999998E-2</c:v>
                </c:pt>
                <c:pt idx="252" formatCode="General">
                  <c:v>3.6139999999999999E-2</c:v>
                </c:pt>
                <c:pt idx="253" formatCode="General">
                  <c:v>3.6310000000000002E-2</c:v>
                </c:pt>
                <c:pt idx="254" formatCode="General">
                  <c:v>3.6470000000000002E-2</c:v>
                </c:pt>
                <c:pt idx="255" formatCode="General">
                  <c:v>3.6630000000000003E-2</c:v>
                </c:pt>
                <c:pt idx="256" formatCode="General">
                  <c:v>3.678E-2</c:v>
                </c:pt>
                <c:pt idx="257" formatCode="General">
                  <c:v>3.6940000000000001E-2</c:v>
                </c:pt>
                <c:pt idx="258" formatCode="General">
                  <c:v>3.7100000000000001E-2</c:v>
                </c:pt>
                <c:pt idx="259" formatCode="General">
                  <c:v>3.7260000000000001E-2</c:v>
                </c:pt>
                <c:pt idx="260" formatCode="General">
                  <c:v>3.7420000000000002E-2</c:v>
                </c:pt>
                <c:pt idx="261" formatCode="General">
                  <c:v>3.7580000000000002E-2</c:v>
                </c:pt>
                <c:pt idx="262" formatCode="General">
                  <c:v>3.7740000000000003E-2</c:v>
                </c:pt>
                <c:pt idx="263" formatCode="General">
                  <c:v>3.7900000000000003E-2</c:v>
                </c:pt>
                <c:pt idx="264" formatCode="General">
                  <c:v>3.8059999999999997E-2</c:v>
                </c:pt>
                <c:pt idx="265" formatCode="General">
                  <c:v>3.8219999999999997E-2</c:v>
                </c:pt>
                <c:pt idx="266" formatCode="General">
                  <c:v>3.8370000000000001E-2</c:v>
                </c:pt>
                <c:pt idx="267" formatCode="General">
                  <c:v>3.8530000000000002E-2</c:v>
                </c:pt>
                <c:pt idx="268" formatCode="General">
                  <c:v>3.8690000000000002E-2</c:v>
                </c:pt>
                <c:pt idx="269" formatCode="General">
                  <c:v>3.8850000000000003E-2</c:v>
                </c:pt>
                <c:pt idx="270" formatCode="General">
                  <c:v>3.9010000000000003E-2</c:v>
                </c:pt>
                <c:pt idx="271" formatCode="General">
                  <c:v>3.916E-2</c:v>
                </c:pt>
                <c:pt idx="272" formatCode="General">
                  <c:v>3.9320000000000001E-2</c:v>
                </c:pt>
                <c:pt idx="273" formatCode="General">
                  <c:v>3.9480000000000001E-2</c:v>
                </c:pt>
                <c:pt idx="274" formatCode="General">
                  <c:v>3.9629999999999999E-2</c:v>
                </c:pt>
                <c:pt idx="275" formatCode="General">
                  <c:v>3.9789999999999999E-2</c:v>
                </c:pt>
                <c:pt idx="276" formatCode="General">
                  <c:v>3.9949999999999999E-2</c:v>
                </c:pt>
                <c:pt idx="277" formatCode="General">
                  <c:v>4.0099999999999997E-2</c:v>
                </c:pt>
                <c:pt idx="278" formatCode="General">
                  <c:v>4.0259999999999997E-2</c:v>
                </c:pt>
                <c:pt idx="279" formatCode="General">
                  <c:v>4.0419999999999998E-2</c:v>
                </c:pt>
                <c:pt idx="280" formatCode="General">
                  <c:v>4.0570000000000002E-2</c:v>
                </c:pt>
                <c:pt idx="281" formatCode="General">
                  <c:v>4.0730000000000002E-2</c:v>
                </c:pt>
                <c:pt idx="282" formatCode="General">
                  <c:v>4.088E-2</c:v>
                </c:pt>
                <c:pt idx="283" formatCode="General">
                  <c:v>4.104E-2</c:v>
                </c:pt>
                <c:pt idx="284" formatCode="General">
                  <c:v>4.1189999999999997E-2</c:v>
                </c:pt>
                <c:pt idx="285" formatCode="General">
                  <c:v>4.1349999999999998E-2</c:v>
                </c:pt>
                <c:pt idx="286" formatCode="General">
                  <c:v>4.1500000000000002E-2</c:v>
                </c:pt>
                <c:pt idx="287" formatCode="General">
                  <c:v>4.1660000000000003E-2</c:v>
                </c:pt>
                <c:pt idx="288" formatCode="General">
                  <c:v>4.181E-2</c:v>
                </c:pt>
                <c:pt idx="289" formatCode="General">
                  <c:v>4.1959999999999997E-2</c:v>
                </c:pt>
                <c:pt idx="290" formatCode="General">
                  <c:v>4.2119999999999998E-2</c:v>
                </c:pt>
                <c:pt idx="291" formatCode="General">
                  <c:v>4.2270000000000002E-2</c:v>
                </c:pt>
                <c:pt idx="292" formatCode="General">
                  <c:v>4.2419999999999999E-2</c:v>
                </c:pt>
                <c:pt idx="293" formatCode="General">
                  <c:v>4.258E-2</c:v>
                </c:pt>
                <c:pt idx="294" formatCode="General">
                  <c:v>4.2729999999999997E-2</c:v>
                </c:pt>
                <c:pt idx="295" formatCode="General">
                  <c:v>4.2880000000000001E-2</c:v>
                </c:pt>
                <c:pt idx="296" formatCode="General">
                  <c:v>4.3029999999999999E-2</c:v>
                </c:pt>
                <c:pt idx="297" formatCode="General">
                  <c:v>4.3189999999999999E-2</c:v>
                </c:pt>
                <c:pt idx="298" formatCode="General">
                  <c:v>4.3339999999999997E-2</c:v>
                </c:pt>
                <c:pt idx="299" formatCode="General">
                  <c:v>4.3490000000000001E-2</c:v>
                </c:pt>
                <c:pt idx="300" formatCode="General">
                  <c:v>4.3639999999999998E-2</c:v>
                </c:pt>
                <c:pt idx="301" formatCode="General">
                  <c:v>4.3790000000000003E-2</c:v>
                </c:pt>
                <c:pt idx="302" formatCode="General">
                  <c:v>4.394E-2</c:v>
                </c:pt>
                <c:pt idx="303" formatCode="General">
                  <c:v>4.4089999999999997E-2</c:v>
                </c:pt>
                <c:pt idx="304" formatCode="General">
                  <c:v>4.4240000000000002E-2</c:v>
                </c:pt>
                <c:pt idx="305" formatCode="General">
                  <c:v>4.4389999999999999E-2</c:v>
                </c:pt>
                <c:pt idx="306" formatCode="General">
                  <c:v>4.4540000000000003E-2</c:v>
                </c:pt>
                <c:pt idx="307" formatCode="General">
                  <c:v>4.4690000000000001E-2</c:v>
                </c:pt>
                <c:pt idx="308" formatCode="General">
                  <c:v>4.4839999999999998E-2</c:v>
                </c:pt>
                <c:pt idx="309" formatCode="General">
                  <c:v>4.4990000000000002E-2</c:v>
                </c:pt>
                <c:pt idx="310" formatCode="General">
                  <c:v>4.514E-2</c:v>
                </c:pt>
                <c:pt idx="311" formatCode="General">
                  <c:v>4.5289999999999997E-2</c:v>
                </c:pt>
                <c:pt idx="312" formatCode="General">
                  <c:v>4.5440000000000001E-2</c:v>
                </c:pt>
                <c:pt idx="313" formatCode="General">
                  <c:v>4.5580000000000002E-2</c:v>
                </c:pt>
                <c:pt idx="314" formatCode="General">
                  <c:v>4.573E-2</c:v>
                </c:pt>
                <c:pt idx="315" formatCode="General">
                  <c:v>4.5879999999999997E-2</c:v>
                </c:pt>
                <c:pt idx="316" formatCode="General">
                  <c:v>4.6030000000000001E-2</c:v>
                </c:pt>
                <c:pt idx="317" formatCode="General">
                  <c:v>4.6170000000000003E-2</c:v>
                </c:pt>
                <c:pt idx="318" formatCode="General">
                  <c:v>4.632E-2</c:v>
                </c:pt>
                <c:pt idx="319" formatCode="General">
                  <c:v>4.6469999999999997E-2</c:v>
                </c:pt>
                <c:pt idx="320" formatCode="General">
                  <c:v>4.6609999999999999E-2</c:v>
                </c:pt>
                <c:pt idx="321" formatCode="General">
                  <c:v>4.6760000000000003E-2</c:v>
                </c:pt>
                <c:pt idx="322" formatCode="General">
                  <c:v>4.6899999999999997E-2</c:v>
                </c:pt>
                <c:pt idx="323" formatCode="General">
                  <c:v>4.7050000000000002E-2</c:v>
                </c:pt>
                <c:pt idx="324" formatCode="General">
                  <c:v>4.7190000000000003E-2</c:v>
                </c:pt>
                <c:pt idx="325" formatCode="General">
                  <c:v>4.734E-2</c:v>
                </c:pt>
                <c:pt idx="326" formatCode="General">
                  <c:v>4.7480000000000001E-2</c:v>
                </c:pt>
                <c:pt idx="327" formatCode="General">
                  <c:v>4.7629999999999999E-2</c:v>
                </c:pt>
                <c:pt idx="328" formatCode="General">
                  <c:v>4.777E-2</c:v>
                </c:pt>
                <c:pt idx="329" formatCode="General">
                  <c:v>4.7910000000000001E-2</c:v>
                </c:pt>
                <c:pt idx="330" formatCode="General">
                  <c:v>4.8059999999999999E-2</c:v>
                </c:pt>
                <c:pt idx="331" formatCode="General">
                  <c:v>4.82E-2</c:v>
                </c:pt>
                <c:pt idx="332" formatCode="General">
                  <c:v>4.8340000000000001E-2</c:v>
                </c:pt>
                <c:pt idx="333" formatCode="General">
                  <c:v>4.8489999999999998E-2</c:v>
                </c:pt>
                <c:pt idx="334" formatCode="General">
                  <c:v>4.863E-2</c:v>
                </c:pt>
                <c:pt idx="335" formatCode="General">
                  <c:v>4.8770000000000001E-2</c:v>
                </c:pt>
                <c:pt idx="336" formatCode="General">
                  <c:v>4.8910000000000002E-2</c:v>
                </c:pt>
                <c:pt idx="337" formatCode="General">
                  <c:v>4.9050000000000003E-2</c:v>
                </c:pt>
                <c:pt idx="338" formatCode="General">
                  <c:v>4.9189999999999998E-2</c:v>
                </c:pt>
                <c:pt idx="339" formatCode="General">
                  <c:v>4.9329999999999999E-2</c:v>
                </c:pt>
                <c:pt idx="340" formatCode="General">
                  <c:v>4.947E-2</c:v>
                </c:pt>
                <c:pt idx="341" formatCode="General">
                  <c:v>4.9610000000000001E-2</c:v>
                </c:pt>
                <c:pt idx="342" formatCode="General">
                  <c:v>4.9750000000000003E-2</c:v>
                </c:pt>
                <c:pt idx="343" formatCode="General">
                  <c:v>4.9889999999999997E-2</c:v>
                </c:pt>
                <c:pt idx="344" formatCode="General">
                  <c:v>5.0029999999999998E-2</c:v>
                </c:pt>
                <c:pt idx="345" formatCode="General">
                  <c:v>5.0169999999999999E-2</c:v>
                </c:pt>
                <c:pt idx="346" formatCode="General">
                  <c:v>5.0310000000000001E-2</c:v>
                </c:pt>
                <c:pt idx="347" formatCode="General">
                  <c:v>5.0450000000000002E-2</c:v>
                </c:pt>
                <c:pt idx="348" formatCode="General">
                  <c:v>5.0590000000000003E-2</c:v>
                </c:pt>
                <c:pt idx="349" formatCode="General">
                  <c:v>5.0729999999999997E-2</c:v>
                </c:pt>
                <c:pt idx="350" formatCode="General">
                  <c:v>5.0860000000000002E-2</c:v>
                </c:pt>
                <c:pt idx="351" formatCode="General">
                  <c:v>5.0999999999999997E-2</c:v>
                </c:pt>
                <c:pt idx="352" formatCode="General">
                  <c:v>5.1139999999999998E-2</c:v>
                </c:pt>
                <c:pt idx="353" formatCode="General">
                  <c:v>5.1270000000000003E-2</c:v>
                </c:pt>
                <c:pt idx="354" formatCode="General">
                  <c:v>5.1409999999999997E-2</c:v>
                </c:pt>
                <c:pt idx="355" formatCode="General">
                  <c:v>5.1549999999999999E-2</c:v>
                </c:pt>
                <c:pt idx="356" formatCode="General">
                  <c:v>5.1679999999999997E-2</c:v>
                </c:pt>
                <c:pt idx="357" formatCode="General">
                  <c:v>5.1819999999999998E-2</c:v>
                </c:pt>
                <c:pt idx="358" formatCode="General">
                  <c:v>5.1950000000000003E-2</c:v>
                </c:pt>
                <c:pt idx="359" formatCode="General">
                  <c:v>5.2089999999999997E-2</c:v>
                </c:pt>
                <c:pt idx="360" formatCode="General">
                  <c:v>5.2220000000000003E-2</c:v>
                </c:pt>
                <c:pt idx="361" formatCode="General">
                  <c:v>5.2359999999999997E-2</c:v>
                </c:pt>
                <c:pt idx="362" formatCode="General">
                  <c:v>5.2490000000000002E-2</c:v>
                </c:pt>
                <c:pt idx="363" formatCode="General">
                  <c:v>5.262E-2</c:v>
                </c:pt>
                <c:pt idx="364" formatCode="General">
                  <c:v>5.2760000000000001E-2</c:v>
                </c:pt>
                <c:pt idx="365" formatCode="General">
                  <c:v>5.289E-2</c:v>
                </c:pt>
                <c:pt idx="366" formatCode="General">
                  <c:v>5.3019999999999998E-2</c:v>
                </c:pt>
                <c:pt idx="367" formatCode="General">
                  <c:v>5.3150000000000003E-2</c:v>
                </c:pt>
                <c:pt idx="368" formatCode="General">
                  <c:v>5.3289999999999997E-2</c:v>
                </c:pt>
                <c:pt idx="369" formatCode="General">
                  <c:v>5.3420000000000002E-2</c:v>
                </c:pt>
                <c:pt idx="370" formatCode="General">
                  <c:v>5.355E-2</c:v>
                </c:pt>
                <c:pt idx="371" formatCode="General">
                  <c:v>5.3679999999999999E-2</c:v>
                </c:pt>
                <c:pt idx="372" formatCode="General">
                  <c:v>5.3809999999999997E-2</c:v>
                </c:pt>
                <c:pt idx="373" formatCode="General">
                  <c:v>5.3940000000000002E-2</c:v>
                </c:pt>
                <c:pt idx="374" formatCode="General">
                  <c:v>5.407E-2</c:v>
                </c:pt>
                <c:pt idx="375" formatCode="General">
                  <c:v>5.4199999999999998E-2</c:v>
                </c:pt>
                <c:pt idx="376" formatCode="General">
                  <c:v>5.4330000000000003E-2</c:v>
                </c:pt>
                <c:pt idx="377" formatCode="General">
                  <c:v>5.4460000000000001E-2</c:v>
                </c:pt>
                <c:pt idx="378" formatCode="General">
                  <c:v>5.459E-2</c:v>
                </c:pt>
                <c:pt idx="379" formatCode="General">
                  <c:v>5.4719999999999998E-2</c:v>
                </c:pt>
                <c:pt idx="380" formatCode="General">
                  <c:v>5.4850000000000003E-2</c:v>
                </c:pt>
                <c:pt idx="381" formatCode="General">
                  <c:v>5.4980000000000001E-2</c:v>
                </c:pt>
                <c:pt idx="382" formatCode="General">
                  <c:v>5.5100000000000003E-2</c:v>
                </c:pt>
                <c:pt idx="383" formatCode="General">
                  <c:v>5.5230000000000001E-2</c:v>
                </c:pt>
                <c:pt idx="384" formatCode="General">
                  <c:v>5.5359999999999999E-2</c:v>
                </c:pt>
                <c:pt idx="385" formatCode="General">
                  <c:v>5.5489999999999998E-2</c:v>
                </c:pt>
                <c:pt idx="386" formatCode="General">
                  <c:v>5.561E-2</c:v>
                </c:pt>
                <c:pt idx="387" formatCode="General">
                  <c:v>5.5739999999999998E-2</c:v>
                </c:pt>
                <c:pt idx="388" formatCode="General">
                  <c:v>5.586E-2</c:v>
                </c:pt>
                <c:pt idx="389" formatCode="General">
                  <c:v>5.5989999999999998E-2</c:v>
                </c:pt>
                <c:pt idx="390" formatCode="General">
                  <c:v>5.6120000000000003E-2</c:v>
                </c:pt>
                <c:pt idx="391" formatCode="General">
                  <c:v>5.6239999999999998E-2</c:v>
                </c:pt>
                <c:pt idx="392" formatCode="General">
                  <c:v>5.6370000000000003E-2</c:v>
                </c:pt>
                <c:pt idx="393" formatCode="General">
                  <c:v>5.6489999999999999E-2</c:v>
                </c:pt>
                <c:pt idx="394" formatCode="General">
                  <c:v>5.6610000000000001E-2</c:v>
                </c:pt>
                <c:pt idx="395" formatCode="General">
                  <c:v>5.6739999999999999E-2</c:v>
                </c:pt>
                <c:pt idx="396" formatCode="General">
                  <c:v>5.6860000000000001E-2</c:v>
                </c:pt>
                <c:pt idx="397" formatCode="General">
                  <c:v>5.6980000000000003E-2</c:v>
                </c:pt>
                <c:pt idx="398" formatCode="General">
                  <c:v>5.7110000000000001E-2</c:v>
                </c:pt>
                <c:pt idx="399" formatCode="General">
                  <c:v>5.7230000000000003E-2</c:v>
                </c:pt>
                <c:pt idx="400" formatCode="General">
                  <c:v>5.7349999999999998E-2</c:v>
                </c:pt>
                <c:pt idx="401" formatCode="General">
                  <c:v>5.747E-2</c:v>
                </c:pt>
                <c:pt idx="402" formatCode="General">
                  <c:v>5.7599999999999998E-2</c:v>
                </c:pt>
                <c:pt idx="403" formatCode="General">
                  <c:v>5.772E-2</c:v>
                </c:pt>
                <c:pt idx="404" formatCode="General">
                  <c:v>5.7840000000000003E-2</c:v>
                </c:pt>
                <c:pt idx="405" formatCode="General">
                  <c:v>5.7959999999999998E-2</c:v>
                </c:pt>
                <c:pt idx="406" formatCode="General">
                  <c:v>5.808E-2</c:v>
                </c:pt>
                <c:pt idx="407" formatCode="General">
                  <c:v>5.8200000000000002E-2</c:v>
                </c:pt>
                <c:pt idx="408" formatCode="General">
                  <c:v>5.8319999999999997E-2</c:v>
                </c:pt>
                <c:pt idx="409" formatCode="General">
                  <c:v>5.8439999999999999E-2</c:v>
                </c:pt>
                <c:pt idx="410" formatCode="General">
                  <c:v>5.8560000000000001E-2</c:v>
                </c:pt>
                <c:pt idx="411" formatCode="General">
                  <c:v>5.8680000000000003E-2</c:v>
                </c:pt>
                <c:pt idx="412" formatCode="General">
                  <c:v>5.8799999999999998E-2</c:v>
                </c:pt>
                <c:pt idx="413" formatCode="General">
                  <c:v>5.8909999999999997E-2</c:v>
                </c:pt>
                <c:pt idx="414" formatCode="General">
                  <c:v>5.9029999999999999E-2</c:v>
                </c:pt>
                <c:pt idx="415" formatCode="General">
                  <c:v>5.9150000000000001E-2</c:v>
                </c:pt>
                <c:pt idx="416" formatCode="General">
                  <c:v>5.9270000000000003E-2</c:v>
                </c:pt>
                <c:pt idx="417" formatCode="General">
                  <c:v>5.9380000000000002E-2</c:v>
                </c:pt>
                <c:pt idx="418" formatCode="General">
                  <c:v>5.9499999999999997E-2</c:v>
                </c:pt>
                <c:pt idx="419" formatCode="General">
                  <c:v>5.9619999999999999E-2</c:v>
                </c:pt>
                <c:pt idx="420" formatCode="General">
                  <c:v>5.9729999999999998E-2</c:v>
                </c:pt>
                <c:pt idx="421" formatCode="General">
                  <c:v>5.985E-2</c:v>
                </c:pt>
                <c:pt idx="422" formatCode="General">
                  <c:v>5.9959999999999999E-2</c:v>
                </c:pt>
                <c:pt idx="423" formatCode="General">
                  <c:v>6.0080000000000001E-2</c:v>
                </c:pt>
                <c:pt idx="424" formatCode="General">
                  <c:v>6.0199999999999997E-2</c:v>
                </c:pt>
                <c:pt idx="425" formatCode="General">
                  <c:v>6.0310000000000002E-2</c:v>
                </c:pt>
                <c:pt idx="426" formatCode="General">
                  <c:v>6.0420000000000001E-2</c:v>
                </c:pt>
                <c:pt idx="427" formatCode="General">
                  <c:v>6.0539999999999997E-2</c:v>
                </c:pt>
                <c:pt idx="428" formatCode="General">
                  <c:v>6.0650000000000003E-2</c:v>
                </c:pt>
                <c:pt idx="429" formatCode="General">
                  <c:v>6.0769999999999998E-2</c:v>
                </c:pt>
                <c:pt idx="430" formatCode="General">
                  <c:v>6.0879999999999997E-2</c:v>
                </c:pt>
                <c:pt idx="431" formatCode="General">
                  <c:v>6.0990000000000003E-2</c:v>
                </c:pt>
                <c:pt idx="432" formatCode="General">
                  <c:v>6.1100000000000002E-2</c:v>
                </c:pt>
                <c:pt idx="433" formatCode="General">
                  <c:v>6.1219999999999997E-2</c:v>
                </c:pt>
                <c:pt idx="434" formatCode="General">
                  <c:v>6.1330000000000003E-2</c:v>
                </c:pt>
                <c:pt idx="435" formatCode="General">
                  <c:v>6.1440000000000002E-2</c:v>
                </c:pt>
                <c:pt idx="436" formatCode="General">
                  <c:v>6.1550000000000001E-2</c:v>
                </c:pt>
                <c:pt idx="437" formatCode="General">
                  <c:v>6.166E-2</c:v>
                </c:pt>
                <c:pt idx="438" formatCode="General">
                  <c:v>6.1769999999999999E-2</c:v>
                </c:pt>
                <c:pt idx="439" formatCode="General">
                  <c:v>6.1879999999999998E-2</c:v>
                </c:pt>
                <c:pt idx="440" formatCode="General">
                  <c:v>6.1990000000000003E-2</c:v>
                </c:pt>
                <c:pt idx="441" formatCode="General">
                  <c:v>6.2100000000000002E-2</c:v>
                </c:pt>
                <c:pt idx="442" formatCode="General">
                  <c:v>6.2210000000000001E-2</c:v>
                </c:pt>
                <c:pt idx="443" formatCode="General">
                  <c:v>6.232E-2</c:v>
                </c:pt>
                <c:pt idx="444" formatCode="General">
                  <c:v>6.2429999999999999E-2</c:v>
                </c:pt>
                <c:pt idx="445" formatCode="General">
                  <c:v>6.2539999999999998E-2</c:v>
                </c:pt>
                <c:pt idx="446" formatCode="General">
                  <c:v>6.2649999999999997E-2</c:v>
                </c:pt>
                <c:pt idx="447" formatCode="General">
                  <c:v>6.2759999999999996E-2</c:v>
                </c:pt>
                <c:pt idx="448" formatCode="General">
                  <c:v>6.2869999999999995E-2</c:v>
                </c:pt>
                <c:pt idx="449" formatCode="General">
                  <c:v>6.2969999999999998E-2</c:v>
                </c:pt>
                <c:pt idx="450" formatCode="General">
                  <c:v>6.3079999999999997E-2</c:v>
                </c:pt>
                <c:pt idx="451" formatCode="General">
                  <c:v>6.3189999999999996E-2</c:v>
                </c:pt>
                <c:pt idx="452" formatCode="General">
                  <c:v>6.3289999999999999E-2</c:v>
                </c:pt>
                <c:pt idx="453" formatCode="General">
                  <c:v>6.3399999999999998E-2</c:v>
                </c:pt>
                <c:pt idx="454" formatCode="General">
                  <c:v>6.3509999999999997E-2</c:v>
                </c:pt>
                <c:pt idx="455" formatCode="General">
                  <c:v>6.361E-2</c:v>
                </c:pt>
                <c:pt idx="456" formatCode="General">
                  <c:v>6.3719999999999999E-2</c:v>
                </c:pt>
                <c:pt idx="457" formatCode="General">
                  <c:v>6.3820000000000002E-2</c:v>
                </c:pt>
                <c:pt idx="458" formatCode="General">
                  <c:v>6.3930000000000001E-2</c:v>
                </c:pt>
                <c:pt idx="459" formatCode="General">
                  <c:v>6.4030000000000004E-2</c:v>
                </c:pt>
                <c:pt idx="460" formatCode="General">
                  <c:v>6.4140000000000003E-2</c:v>
                </c:pt>
                <c:pt idx="461" formatCode="General">
                  <c:v>6.4240000000000005E-2</c:v>
                </c:pt>
                <c:pt idx="462" formatCode="General">
                  <c:v>6.4339999999999994E-2</c:v>
                </c:pt>
                <c:pt idx="463" formatCode="General">
                  <c:v>6.4449999999999993E-2</c:v>
                </c:pt>
                <c:pt idx="464" formatCode="General">
                  <c:v>6.4549999999999996E-2</c:v>
                </c:pt>
                <c:pt idx="465" formatCode="General">
                  <c:v>6.4649999999999999E-2</c:v>
                </c:pt>
                <c:pt idx="466" formatCode="General">
                  <c:v>6.4759999999999998E-2</c:v>
                </c:pt>
                <c:pt idx="467" formatCode="General">
                  <c:v>6.4860000000000001E-2</c:v>
                </c:pt>
                <c:pt idx="468" formatCode="General">
                  <c:v>6.4960000000000004E-2</c:v>
                </c:pt>
                <c:pt idx="469" formatCode="General">
                  <c:v>6.5060000000000007E-2</c:v>
                </c:pt>
                <c:pt idx="470" formatCode="General">
                  <c:v>6.5159999999999996E-2</c:v>
                </c:pt>
                <c:pt idx="471" formatCode="General">
                  <c:v>6.5269999999999995E-2</c:v>
                </c:pt>
                <c:pt idx="472" formatCode="General">
                  <c:v>6.5369999999999998E-2</c:v>
                </c:pt>
                <c:pt idx="473" formatCode="General">
                  <c:v>6.547E-2</c:v>
                </c:pt>
                <c:pt idx="474" formatCode="General">
                  <c:v>6.5570000000000003E-2</c:v>
                </c:pt>
                <c:pt idx="475" formatCode="General">
                  <c:v>6.5670000000000006E-2</c:v>
                </c:pt>
                <c:pt idx="476" formatCode="General">
                  <c:v>6.5769999999999995E-2</c:v>
                </c:pt>
                <c:pt idx="477" formatCode="General">
                  <c:v>6.5869999999999998E-2</c:v>
                </c:pt>
                <c:pt idx="478" formatCode="General">
                  <c:v>6.5970000000000001E-2</c:v>
                </c:pt>
                <c:pt idx="479" formatCode="General">
                  <c:v>6.6070000000000004E-2</c:v>
                </c:pt>
                <c:pt idx="480" formatCode="General">
                  <c:v>6.6159999999999997E-2</c:v>
                </c:pt>
                <c:pt idx="481" formatCode="General">
                  <c:v>6.6259999999999999E-2</c:v>
                </c:pt>
                <c:pt idx="482" formatCode="General">
                  <c:v>6.6360000000000002E-2</c:v>
                </c:pt>
                <c:pt idx="483" formatCode="General">
                  <c:v>6.6460000000000005E-2</c:v>
                </c:pt>
                <c:pt idx="484" formatCode="General">
                  <c:v>6.6559999999999994E-2</c:v>
                </c:pt>
                <c:pt idx="485" formatCode="General">
                  <c:v>6.6650000000000001E-2</c:v>
                </c:pt>
                <c:pt idx="486" formatCode="General">
                  <c:v>6.6750000000000004E-2</c:v>
                </c:pt>
                <c:pt idx="487" formatCode="General">
                  <c:v>6.6850000000000007E-2</c:v>
                </c:pt>
                <c:pt idx="488" formatCode="General">
                  <c:v>6.694E-2</c:v>
                </c:pt>
                <c:pt idx="489" formatCode="General">
                  <c:v>6.7040000000000002E-2</c:v>
                </c:pt>
                <c:pt idx="490" formatCode="General">
                  <c:v>6.7140000000000005E-2</c:v>
                </c:pt>
                <c:pt idx="491" formatCode="General">
                  <c:v>6.7229999999999998E-2</c:v>
                </c:pt>
                <c:pt idx="492" formatCode="General">
                  <c:v>6.7330000000000001E-2</c:v>
                </c:pt>
                <c:pt idx="493" formatCode="General">
                  <c:v>6.7419999999999994E-2</c:v>
                </c:pt>
                <c:pt idx="494" formatCode="General">
                  <c:v>6.7519999999999997E-2</c:v>
                </c:pt>
                <c:pt idx="495" formatCode="General">
                  <c:v>6.7610000000000003E-2</c:v>
                </c:pt>
                <c:pt idx="496" formatCode="General">
                  <c:v>6.7710000000000006E-2</c:v>
                </c:pt>
                <c:pt idx="497" formatCode="General">
                  <c:v>6.7799999999999999E-2</c:v>
                </c:pt>
                <c:pt idx="498" formatCode="General">
                  <c:v>6.7900000000000002E-2</c:v>
                </c:pt>
                <c:pt idx="499" formatCode="General">
                  <c:v>6.7989999999999995E-2</c:v>
                </c:pt>
                <c:pt idx="500" formatCode="General">
                  <c:v>6.8080000000000002E-2</c:v>
                </c:pt>
                <c:pt idx="501" formatCode="General">
                  <c:v>6.8180000000000004E-2</c:v>
                </c:pt>
                <c:pt idx="502" formatCode="General">
                  <c:v>6.8269999999999997E-2</c:v>
                </c:pt>
                <c:pt idx="503" formatCode="General">
                  <c:v>6.8360000000000004E-2</c:v>
                </c:pt>
                <c:pt idx="504" formatCode="General">
                  <c:v>6.8449999999999997E-2</c:v>
                </c:pt>
                <c:pt idx="505" formatCode="General">
                  <c:v>6.855E-2</c:v>
                </c:pt>
                <c:pt idx="506" formatCode="General">
                  <c:v>6.8640000000000007E-2</c:v>
                </c:pt>
                <c:pt idx="507" formatCode="General">
                  <c:v>6.8729999999999999E-2</c:v>
                </c:pt>
                <c:pt idx="508" formatCode="General">
                  <c:v>6.8820000000000006E-2</c:v>
                </c:pt>
                <c:pt idx="509" formatCode="General">
                  <c:v>6.8909999999999999E-2</c:v>
                </c:pt>
                <c:pt idx="510" formatCode="General">
                  <c:v>6.9000000000000006E-2</c:v>
                </c:pt>
                <c:pt idx="511" formatCode="General">
                  <c:v>6.9089999999999999E-2</c:v>
                </c:pt>
                <c:pt idx="512" formatCode="General">
                  <c:v>6.9180000000000005E-2</c:v>
                </c:pt>
                <c:pt idx="513" formatCode="General">
                  <c:v>6.9269999999999998E-2</c:v>
                </c:pt>
                <c:pt idx="514" formatCode="General">
                  <c:v>6.9360000000000005E-2</c:v>
                </c:pt>
                <c:pt idx="515" formatCode="General">
                  <c:v>6.9449999999999998E-2</c:v>
                </c:pt>
                <c:pt idx="516" formatCode="General">
                  <c:v>6.9540000000000005E-2</c:v>
                </c:pt>
                <c:pt idx="517" formatCode="General">
                  <c:v>6.9629999999999997E-2</c:v>
                </c:pt>
                <c:pt idx="518" formatCode="General">
                  <c:v>6.9720000000000004E-2</c:v>
                </c:pt>
                <c:pt idx="519" formatCode="General">
                  <c:v>6.9809999999999997E-2</c:v>
                </c:pt>
                <c:pt idx="520" formatCode="General">
                  <c:v>6.9900000000000004E-2</c:v>
                </c:pt>
                <c:pt idx="521" formatCode="General">
                  <c:v>6.9980000000000001E-2</c:v>
                </c:pt>
                <c:pt idx="522" formatCode="General">
                  <c:v>7.0069999999999993E-2</c:v>
                </c:pt>
                <c:pt idx="523" formatCode="General">
                  <c:v>7.016E-2</c:v>
                </c:pt>
                <c:pt idx="524" formatCode="General">
                  <c:v>7.0250000000000007E-2</c:v>
                </c:pt>
                <c:pt idx="525" formatCode="General">
                  <c:v>7.0330000000000004E-2</c:v>
                </c:pt>
                <c:pt idx="526" formatCode="General">
                  <c:v>7.0419999999999996E-2</c:v>
                </c:pt>
                <c:pt idx="527" formatCode="General">
                  <c:v>7.0510000000000003E-2</c:v>
                </c:pt>
                <c:pt idx="528" formatCode="General">
                  <c:v>7.059E-2</c:v>
                </c:pt>
                <c:pt idx="529" formatCode="General">
                  <c:v>7.0680000000000007E-2</c:v>
                </c:pt>
                <c:pt idx="530" formatCode="General">
                  <c:v>7.0760000000000003E-2</c:v>
                </c:pt>
                <c:pt idx="531" formatCode="General">
                  <c:v>7.0849999999999996E-2</c:v>
                </c:pt>
                <c:pt idx="532" formatCode="General">
                  <c:v>7.0930000000000007E-2</c:v>
                </c:pt>
                <c:pt idx="533" formatCode="General">
                  <c:v>7.102E-2</c:v>
                </c:pt>
                <c:pt idx="534" formatCode="General">
                  <c:v>7.1099999999999997E-2</c:v>
                </c:pt>
                <c:pt idx="535" formatCode="General">
                  <c:v>7.1190000000000003E-2</c:v>
                </c:pt>
                <c:pt idx="536" formatCode="General">
                  <c:v>7.127E-2</c:v>
                </c:pt>
                <c:pt idx="537" formatCode="General">
                  <c:v>7.1360000000000007E-2</c:v>
                </c:pt>
                <c:pt idx="538" formatCode="General">
                  <c:v>7.1440000000000003E-2</c:v>
                </c:pt>
                <c:pt idx="539" formatCode="General">
                  <c:v>7.152E-2</c:v>
                </c:pt>
                <c:pt idx="540" formatCode="General">
                  <c:v>7.1609999999999993E-2</c:v>
                </c:pt>
                <c:pt idx="541" formatCode="General">
                  <c:v>7.1690000000000004E-2</c:v>
                </c:pt>
                <c:pt idx="542" formatCode="General">
                  <c:v>7.177E-2</c:v>
                </c:pt>
                <c:pt idx="543" formatCode="General">
                  <c:v>7.1859999999999993E-2</c:v>
                </c:pt>
                <c:pt idx="544" formatCode="General">
                  <c:v>7.1940000000000004E-2</c:v>
                </c:pt>
                <c:pt idx="545" formatCode="General">
                  <c:v>7.2020000000000001E-2</c:v>
                </c:pt>
                <c:pt idx="546" formatCode="General">
                  <c:v>7.2099999999999997E-2</c:v>
                </c:pt>
                <c:pt idx="547" formatCode="General">
                  <c:v>7.2179999999999994E-2</c:v>
                </c:pt>
                <c:pt idx="548" formatCode="General">
                  <c:v>7.2270000000000001E-2</c:v>
                </c:pt>
                <c:pt idx="549" formatCode="General">
                  <c:v>7.2349999999999998E-2</c:v>
                </c:pt>
                <c:pt idx="550" formatCode="General">
                  <c:v>7.2429999999999994E-2</c:v>
                </c:pt>
                <c:pt idx="551" formatCode="General">
                  <c:v>7.2510000000000005E-2</c:v>
                </c:pt>
                <c:pt idx="552" formatCode="General">
                  <c:v>7.2590000000000002E-2</c:v>
                </c:pt>
                <c:pt idx="553" formatCode="General">
                  <c:v>7.2669999999999998E-2</c:v>
                </c:pt>
                <c:pt idx="554" formatCode="General">
                  <c:v>7.2749999999999995E-2</c:v>
                </c:pt>
                <c:pt idx="555" formatCode="General">
                  <c:v>7.2830000000000006E-2</c:v>
                </c:pt>
                <c:pt idx="556" formatCode="General">
                  <c:v>7.2910000000000003E-2</c:v>
                </c:pt>
                <c:pt idx="557" formatCode="General">
                  <c:v>7.2989999999999999E-2</c:v>
                </c:pt>
                <c:pt idx="558" formatCode="General">
                  <c:v>7.3069999999999996E-2</c:v>
                </c:pt>
                <c:pt idx="559" formatCode="General">
                  <c:v>7.3150000000000007E-2</c:v>
                </c:pt>
                <c:pt idx="560" formatCode="General">
                  <c:v>7.3219999999999993E-2</c:v>
                </c:pt>
                <c:pt idx="561" formatCode="General">
                  <c:v>7.3300000000000004E-2</c:v>
                </c:pt>
                <c:pt idx="562" formatCode="General">
                  <c:v>7.3380000000000001E-2</c:v>
                </c:pt>
                <c:pt idx="563" formatCode="General">
                  <c:v>7.3459999999999998E-2</c:v>
                </c:pt>
                <c:pt idx="564" formatCode="General">
                  <c:v>7.3539999999999994E-2</c:v>
                </c:pt>
                <c:pt idx="565" formatCode="General">
                  <c:v>7.3609999999999995E-2</c:v>
                </c:pt>
                <c:pt idx="566" formatCode="General">
                  <c:v>7.3690000000000005E-2</c:v>
                </c:pt>
                <c:pt idx="567" formatCode="General">
                  <c:v>7.3770000000000002E-2</c:v>
                </c:pt>
                <c:pt idx="568" formatCode="General">
                  <c:v>7.3849999999999999E-2</c:v>
                </c:pt>
                <c:pt idx="569" formatCode="General">
                  <c:v>7.392E-2</c:v>
                </c:pt>
                <c:pt idx="570" formatCode="General">
                  <c:v>7.3999999999999996E-2</c:v>
                </c:pt>
                <c:pt idx="571" formatCode="General">
                  <c:v>7.4079999999999993E-2</c:v>
                </c:pt>
                <c:pt idx="572" formatCode="General">
                  <c:v>7.4149999999999994E-2</c:v>
                </c:pt>
                <c:pt idx="573" formatCode="General">
                  <c:v>7.4230000000000004E-2</c:v>
                </c:pt>
                <c:pt idx="574" formatCode="General">
                  <c:v>7.4300000000000005E-2</c:v>
                </c:pt>
                <c:pt idx="575" formatCode="General">
                  <c:v>7.4380000000000002E-2</c:v>
                </c:pt>
                <c:pt idx="576" formatCode="General">
                  <c:v>7.4450000000000002E-2</c:v>
                </c:pt>
                <c:pt idx="577" formatCode="General">
                  <c:v>7.4529999999999999E-2</c:v>
                </c:pt>
                <c:pt idx="578" formatCode="General">
                  <c:v>7.46E-2</c:v>
                </c:pt>
                <c:pt idx="579" formatCode="General">
                  <c:v>7.4679999999999996E-2</c:v>
                </c:pt>
                <c:pt idx="580" formatCode="General">
                  <c:v>7.4749999999999997E-2</c:v>
                </c:pt>
                <c:pt idx="581" formatCode="General">
                  <c:v>7.4829999999999994E-2</c:v>
                </c:pt>
                <c:pt idx="582" formatCode="General">
                  <c:v>7.4899999999999994E-2</c:v>
                </c:pt>
                <c:pt idx="583" formatCode="General">
                  <c:v>7.4969999999999995E-2</c:v>
                </c:pt>
                <c:pt idx="584" formatCode="General">
                  <c:v>7.5050000000000006E-2</c:v>
                </c:pt>
                <c:pt idx="585" formatCode="General">
                  <c:v>7.5120000000000006E-2</c:v>
                </c:pt>
                <c:pt idx="586" formatCode="General">
                  <c:v>7.5190000000000007E-2</c:v>
                </c:pt>
                <c:pt idx="587" formatCode="General">
                  <c:v>7.5270000000000004E-2</c:v>
                </c:pt>
                <c:pt idx="588" formatCode="General">
                  <c:v>7.5340000000000004E-2</c:v>
                </c:pt>
                <c:pt idx="589" formatCode="General">
                  <c:v>7.5410000000000005E-2</c:v>
                </c:pt>
                <c:pt idx="590" formatCode="General">
                  <c:v>7.5480000000000005E-2</c:v>
                </c:pt>
                <c:pt idx="591" formatCode="General">
                  <c:v>7.5550000000000006E-2</c:v>
                </c:pt>
                <c:pt idx="592" formatCode="General">
                  <c:v>7.5630000000000003E-2</c:v>
                </c:pt>
                <c:pt idx="593" formatCode="General">
                  <c:v>7.5700000000000003E-2</c:v>
                </c:pt>
                <c:pt idx="594" formatCode="General">
                  <c:v>7.5770000000000004E-2</c:v>
                </c:pt>
                <c:pt idx="595" formatCode="General">
                  <c:v>7.5840000000000005E-2</c:v>
                </c:pt>
                <c:pt idx="596" formatCode="General">
                  <c:v>7.5910000000000005E-2</c:v>
                </c:pt>
                <c:pt idx="597" formatCode="General">
                  <c:v>7.5980000000000006E-2</c:v>
                </c:pt>
                <c:pt idx="598" formatCode="General">
                  <c:v>7.6050000000000006E-2</c:v>
                </c:pt>
                <c:pt idx="599" formatCode="General">
                  <c:v>7.6119999999999993E-2</c:v>
                </c:pt>
                <c:pt idx="600" formatCode="General">
                  <c:v>7.6189999999999994E-2</c:v>
                </c:pt>
                <c:pt idx="601" formatCode="General">
                  <c:v>7.6259999999999994E-2</c:v>
                </c:pt>
                <c:pt idx="602" formatCode="General">
                  <c:v>7.6329999999999995E-2</c:v>
                </c:pt>
                <c:pt idx="603" formatCode="General">
                  <c:v>7.6399999999999996E-2</c:v>
                </c:pt>
                <c:pt idx="604" formatCode="General">
                  <c:v>7.6469999999999996E-2</c:v>
                </c:pt>
                <c:pt idx="605" formatCode="General">
                  <c:v>7.6539999999999997E-2</c:v>
                </c:pt>
                <c:pt idx="606" formatCode="General">
                  <c:v>7.6609999999999998E-2</c:v>
                </c:pt>
                <c:pt idx="607" formatCode="General">
                  <c:v>7.6679999999999998E-2</c:v>
                </c:pt>
                <c:pt idx="608" formatCode="General">
                  <c:v>7.6749999999999999E-2</c:v>
                </c:pt>
                <c:pt idx="609" formatCode="General">
                  <c:v>7.6819999999999999E-2</c:v>
                </c:pt>
                <c:pt idx="610" formatCode="General">
                  <c:v>7.6880000000000004E-2</c:v>
                </c:pt>
                <c:pt idx="611" formatCode="General">
                  <c:v>7.6950000000000005E-2</c:v>
                </c:pt>
                <c:pt idx="612" formatCode="General">
                  <c:v>7.7020000000000005E-2</c:v>
                </c:pt>
                <c:pt idx="613" formatCode="General">
                  <c:v>7.7090000000000006E-2</c:v>
                </c:pt>
                <c:pt idx="614" formatCode="General">
                  <c:v>7.7149999999999996E-2</c:v>
                </c:pt>
                <c:pt idx="615" formatCode="General">
                  <c:v>7.7219999999999997E-2</c:v>
                </c:pt>
                <c:pt idx="616" formatCode="General">
                  <c:v>7.7289999999999998E-2</c:v>
                </c:pt>
                <c:pt idx="617" formatCode="General">
                  <c:v>7.7359999999999998E-2</c:v>
                </c:pt>
                <c:pt idx="618" formatCode="General">
                  <c:v>7.7420000000000003E-2</c:v>
                </c:pt>
                <c:pt idx="619" formatCode="General">
                  <c:v>7.7490000000000003E-2</c:v>
                </c:pt>
                <c:pt idx="620" formatCode="General">
                  <c:v>7.7549999999999994E-2</c:v>
                </c:pt>
                <c:pt idx="621" formatCode="General">
                  <c:v>7.7619999999999995E-2</c:v>
                </c:pt>
                <c:pt idx="622" formatCode="General">
                  <c:v>7.7689999999999995E-2</c:v>
                </c:pt>
                <c:pt idx="623" formatCode="General">
                  <c:v>7.775E-2</c:v>
                </c:pt>
                <c:pt idx="624" formatCode="General">
                  <c:v>7.782E-2</c:v>
                </c:pt>
                <c:pt idx="625" formatCode="General">
                  <c:v>7.7880000000000005E-2</c:v>
                </c:pt>
                <c:pt idx="626" formatCode="General">
                  <c:v>7.7950000000000005E-2</c:v>
                </c:pt>
                <c:pt idx="627" formatCode="General">
                  <c:v>7.8009999999999996E-2</c:v>
                </c:pt>
                <c:pt idx="628" formatCode="General">
                  <c:v>7.8079999999999997E-2</c:v>
                </c:pt>
                <c:pt idx="629" formatCode="General">
                  <c:v>7.8140000000000001E-2</c:v>
                </c:pt>
                <c:pt idx="630" formatCode="General">
                  <c:v>7.8210000000000002E-2</c:v>
                </c:pt>
                <c:pt idx="631" formatCode="General">
                  <c:v>7.8270000000000006E-2</c:v>
                </c:pt>
                <c:pt idx="632" formatCode="General">
                  <c:v>7.8329999999999997E-2</c:v>
                </c:pt>
                <c:pt idx="633" formatCode="General">
                  <c:v>7.8399999999999997E-2</c:v>
                </c:pt>
                <c:pt idx="634" formatCode="General">
                  <c:v>7.8460000000000002E-2</c:v>
                </c:pt>
                <c:pt idx="635" formatCode="General">
                  <c:v>7.8530000000000003E-2</c:v>
                </c:pt>
                <c:pt idx="636" formatCode="General">
                  <c:v>7.8589999999999993E-2</c:v>
                </c:pt>
                <c:pt idx="637" formatCode="General">
                  <c:v>7.8649999999999998E-2</c:v>
                </c:pt>
                <c:pt idx="638" formatCode="General">
                  <c:v>7.8710000000000002E-2</c:v>
                </c:pt>
                <c:pt idx="639" formatCode="General">
                  <c:v>7.8780000000000003E-2</c:v>
                </c:pt>
                <c:pt idx="640" formatCode="General">
                  <c:v>7.8839999999999993E-2</c:v>
                </c:pt>
                <c:pt idx="641" formatCode="General">
                  <c:v>7.8899999999999998E-2</c:v>
                </c:pt>
                <c:pt idx="642" formatCode="General">
                  <c:v>7.8960000000000002E-2</c:v>
                </c:pt>
                <c:pt idx="643" formatCode="General">
                  <c:v>7.9030000000000003E-2</c:v>
                </c:pt>
                <c:pt idx="644" formatCode="General">
                  <c:v>7.9089999999999994E-2</c:v>
                </c:pt>
                <c:pt idx="645" formatCode="General">
                  <c:v>7.9149999999999998E-2</c:v>
                </c:pt>
                <c:pt idx="646" formatCode="General">
                  <c:v>7.9210000000000003E-2</c:v>
                </c:pt>
                <c:pt idx="647" formatCode="General">
                  <c:v>7.9269999999999993E-2</c:v>
                </c:pt>
                <c:pt idx="648" formatCode="General">
                  <c:v>7.9329999999999998E-2</c:v>
                </c:pt>
                <c:pt idx="649" formatCode="General">
                  <c:v>7.9390000000000002E-2</c:v>
                </c:pt>
                <c:pt idx="650" formatCode="General">
                  <c:v>7.9460000000000003E-2</c:v>
                </c:pt>
                <c:pt idx="651" formatCode="General">
                  <c:v>7.9519999999999993E-2</c:v>
                </c:pt>
                <c:pt idx="652" formatCode="General">
                  <c:v>7.9579999999999998E-2</c:v>
                </c:pt>
                <c:pt idx="653" formatCode="General">
                  <c:v>7.9640000000000002E-2</c:v>
                </c:pt>
                <c:pt idx="654" formatCode="General">
                  <c:v>7.9699999999999993E-2</c:v>
                </c:pt>
                <c:pt idx="655" formatCode="General">
                  <c:v>7.9759999999999998E-2</c:v>
                </c:pt>
                <c:pt idx="656" formatCode="General">
                  <c:v>7.9820000000000002E-2</c:v>
                </c:pt>
                <c:pt idx="657" formatCode="General">
                  <c:v>7.9880000000000007E-2</c:v>
                </c:pt>
                <c:pt idx="658" formatCode="General">
                  <c:v>7.9939999999999997E-2</c:v>
                </c:pt>
                <c:pt idx="659" formatCode="General">
                  <c:v>0.08</c:v>
                </c:pt>
                <c:pt idx="660" formatCode="General">
                  <c:v>8.0049999999999996E-2</c:v>
                </c:pt>
                <c:pt idx="661" formatCode="General">
                  <c:v>8.0110000000000001E-2</c:v>
                </c:pt>
                <c:pt idx="662" formatCode="General">
                  <c:v>8.0170000000000005E-2</c:v>
                </c:pt>
                <c:pt idx="663" formatCode="General">
                  <c:v>8.0229999999999996E-2</c:v>
                </c:pt>
                <c:pt idx="664" formatCode="General">
                  <c:v>8.029E-2</c:v>
                </c:pt>
                <c:pt idx="665" formatCode="General">
                  <c:v>8.0350000000000005E-2</c:v>
                </c:pt>
                <c:pt idx="666" formatCode="General">
                  <c:v>8.0409999999999995E-2</c:v>
                </c:pt>
                <c:pt idx="667" formatCode="General">
                  <c:v>8.0460000000000004E-2</c:v>
                </c:pt>
                <c:pt idx="668" formatCode="General">
                  <c:v>8.0519999999999994E-2</c:v>
                </c:pt>
                <c:pt idx="669" formatCode="General">
                  <c:v>8.0579999999999999E-2</c:v>
                </c:pt>
                <c:pt idx="670" formatCode="General">
                  <c:v>8.0640000000000003E-2</c:v>
                </c:pt>
                <c:pt idx="671" formatCode="General">
                  <c:v>8.0689999999999998E-2</c:v>
                </c:pt>
                <c:pt idx="672" formatCode="General">
                  <c:v>8.0750000000000002E-2</c:v>
                </c:pt>
                <c:pt idx="673" formatCode="General">
                  <c:v>8.0810000000000007E-2</c:v>
                </c:pt>
                <c:pt idx="674" formatCode="General">
                  <c:v>8.0860000000000001E-2</c:v>
                </c:pt>
                <c:pt idx="675" formatCode="General">
                  <c:v>8.0920000000000006E-2</c:v>
                </c:pt>
                <c:pt idx="676" formatCode="General">
                  <c:v>8.0979999999999996E-2</c:v>
                </c:pt>
                <c:pt idx="677" formatCode="General">
                  <c:v>8.1030000000000005E-2</c:v>
                </c:pt>
                <c:pt idx="678" formatCode="General">
                  <c:v>8.1089999999999995E-2</c:v>
                </c:pt>
                <c:pt idx="679" formatCode="General">
                  <c:v>8.115E-2</c:v>
                </c:pt>
                <c:pt idx="680" formatCode="General">
                  <c:v>8.1199999999999994E-2</c:v>
                </c:pt>
                <c:pt idx="681" formatCode="General">
                  <c:v>8.1259999999999999E-2</c:v>
                </c:pt>
                <c:pt idx="682" formatCode="General">
                  <c:v>8.1309999999999993E-2</c:v>
                </c:pt>
                <c:pt idx="683" formatCode="General">
                  <c:v>8.1369999999999998E-2</c:v>
                </c:pt>
                <c:pt idx="684" formatCode="General">
                  <c:v>8.1420000000000006E-2</c:v>
                </c:pt>
                <c:pt idx="685" formatCode="General">
                  <c:v>8.1479999999999997E-2</c:v>
                </c:pt>
                <c:pt idx="686" formatCode="General">
                  <c:v>8.1530000000000005E-2</c:v>
                </c:pt>
                <c:pt idx="687" formatCode="General">
                  <c:v>8.1589999999999996E-2</c:v>
                </c:pt>
                <c:pt idx="688" formatCode="General">
                  <c:v>8.1640000000000004E-2</c:v>
                </c:pt>
                <c:pt idx="689" formatCode="General">
                  <c:v>8.1699999999999995E-2</c:v>
                </c:pt>
                <c:pt idx="690" formatCode="General">
                  <c:v>8.1750000000000003E-2</c:v>
                </c:pt>
                <c:pt idx="691" formatCode="General">
                  <c:v>8.1809999999999994E-2</c:v>
                </c:pt>
                <c:pt idx="692" formatCode="General">
                  <c:v>8.1860000000000002E-2</c:v>
                </c:pt>
                <c:pt idx="693" formatCode="General">
                  <c:v>8.1909999999999997E-2</c:v>
                </c:pt>
                <c:pt idx="694" formatCode="General">
                  <c:v>8.1970000000000001E-2</c:v>
                </c:pt>
                <c:pt idx="695" formatCode="General">
                  <c:v>8.2019999999999996E-2</c:v>
                </c:pt>
                <c:pt idx="696" formatCode="General">
                  <c:v>8.2070000000000004E-2</c:v>
                </c:pt>
                <c:pt idx="697" formatCode="General">
                  <c:v>8.2129999999999995E-2</c:v>
                </c:pt>
                <c:pt idx="698" formatCode="General">
                  <c:v>8.2180000000000003E-2</c:v>
                </c:pt>
                <c:pt idx="699" formatCode="General">
                  <c:v>8.2229999999999998E-2</c:v>
                </c:pt>
                <c:pt idx="700" formatCode="General">
                  <c:v>8.2290000000000002E-2</c:v>
                </c:pt>
                <c:pt idx="701" formatCode="General">
                  <c:v>8.2339999999999997E-2</c:v>
                </c:pt>
                <c:pt idx="702" formatCode="General">
                  <c:v>8.2390000000000005E-2</c:v>
                </c:pt>
                <c:pt idx="703" formatCode="General">
                  <c:v>8.2439999999999999E-2</c:v>
                </c:pt>
                <c:pt idx="704" formatCode="General">
                  <c:v>8.2500000000000004E-2</c:v>
                </c:pt>
                <c:pt idx="705" formatCode="General">
                  <c:v>8.2549999999999998E-2</c:v>
                </c:pt>
                <c:pt idx="706" formatCode="General">
                  <c:v>8.2600000000000007E-2</c:v>
                </c:pt>
                <c:pt idx="707" formatCode="General">
                  <c:v>8.2650000000000001E-2</c:v>
                </c:pt>
                <c:pt idx="708" formatCode="General">
                  <c:v>8.2699999999999996E-2</c:v>
                </c:pt>
                <c:pt idx="709" formatCode="General">
                  <c:v>8.276E-2</c:v>
                </c:pt>
                <c:pt idx="710" formatCode="General">
                  <c:v>8.2809999999999995E-2</c:v>
                </c:pt>
                <c:pt idx="711" formatCode="General">
                  <c:v>8.2860000000000003E-2</c:v>
                </c:pt>
                <c:pt idx="712" formatCode="General">
                  <c:v>8.2909999999999998E-2</c:v>
                </c:pt>
                <c:pt idx="713" formatCode="General">
                  <c:v>8.2960000000000006E-2</c:v>
                </c:pt>
                <c:pt idx="714" formatCode="General">
                  <c:v>8.301E-2</c:v>
                </c:pt>
                <c:pt idx="715" formatCode="General">
                  <c:v>8.3059999999999995E-2</c:v>
                </c:pt>
                <c:pt idx="716" formatCode="General">
                  <c:v>8.3110000000000003E-2</c:v>
                </c:pt>
                <c:pt idx="717" formatCode="General">
                  <c:v>8.3159999999999998E-2</c:v>
                </c:pt>
                <c:pt idx="718" formatCode="General">
                  <c:v>8.3210000000000006E-2</c:v>
                </c:pt>
                <c:pt idx="719" formatCode="General">
                  <c:v>8.3260000000000001E-2</c:v>
                </c:pt>
                <c:pt idx="720" formatCode="General">
                  <c:v>8.3309999999999995E-2</c:v>
                </c:pt>
                <c:pt idx="721" formatCode="General">
                  <c:v>8.3360000000000004E-2</c:v>
                </c:pt>
                <c:pt idx="722" formatCode="General">
                  <c:v>8.3409999999999998E-2</c:v>
                </c:pt>
                <c:pt idx="723" formatCode="General">
                  <c:v>8.3460000000000006E-2</c:v>
                </c:pt>
                <c:pt idx="724" formatCode="General">
                  <c:v>8.3510000000000001E-2</c:v>
                </c:pt>
                <c:pt idx="725" formatCode="General">
                  <c:v>8.3559999999999995E-2</c:v>
                </c:pt>
                <c:pt idx="726" formatCode="General">
                  <c:v>8.3610000000000004E-2</c:v>
                </c:pt>
                <c:pt idx="727" formatCode="General">
                  <c:v>8.3659999999999998E-2</c:v>
                </c:pt>
                <c:pt idx="728" formatCode="General">
                  <c:v>8.3710000000000007E-2</c:v>
                </c:pt>
                <c:pt idx="729" formatCode="General">
                  <c:v>8.3760000000000001E-2</c:v>
                </c:pt>
                <c:pt idx="730" formatCode="General">
                  <c:v>8.3799999999999999E-2</c:v>
                </c:pt>
                <c:pt idx="731" formatCode="General">
                  <c:v>8.3849999999999994E-2</c:v>
                </c:pt>
                <c:pt idx="732" formatCode="General">
                  <c:v>8.3900000000000002E-2</c:v>
                </c:pt>
                <c:pt idx="733" formatCode="General">
                  <c:v>8.3949999999999997E-2</c:v>
                </c:pt>
                <c:pt idx="734" formatCode="General">
                  <c:v>8.4000000000000005E-2</c:v>
                </c:pt>
                <c:pt idx="735" formatCode="General">
                  <c:v>8.405E-2</c:v>
                </c:pt>
                <c:pt idx="736" formatCode="General">
                  <c:v>8.4089999999999998E-2</c:v>
                </c:pt>
                <c:pt idx="737" formatCode="General">
                  <c:v>8.4140000000000006E-2</c:v>
                </c:pt>
                <c:pt idx="738" formatCode="General">
                  <c:v>8.4190000000000001E-2</c:v>
                </c:pt>
                <c:pt idx="739" formatCode="General">
                  <c:v>8.4239999999999995E-2</c:v>
                </c:pt>
                <c:pt idx="740" formatCode="General">
                  <c:v>8.4279999999999994E-2</c:v>
                </c:pt>
                <c:pt idx="741" formatCode="General">
                  <c:v>8.4330000000000002E-2</c:v>
                </c:pt>
                <c:pt idx="742" formatCode="General">
                  <c:v>8.4379999999999997E-2</c:v>
                </c:pt>
                <c:pt idx="743" formatCode="General">
                  <c:v>8.4419999999999995E-2</c:v>
                </c:pt>
                <c:pt idx="744" formatCode="General">
                  <c:v>8.4470000000000003E-2</c:v>
                </c:pt>
                <c:pt idx="745" formatCode="General">
                  <c:v>8.4519999999999998E-2</c:v>
                </c:pt>
                <c:pt idx="746" formatCode="General">
                  <c:v>8.4559999999999996E-2</c:v>
                </c:pt>
                <c:pt idx="747" formatCode="General">
                  <c:v>8.4610000000000005E-2</c:v>
                </c:pt>
                <c:pt idx="748" formatCode="General">
                  <c:v>8.4659999999999999E-2</c:v>
                </c:pt>
                <c:pt idx="749" formatCode="General">
                  <c:v>8.4699999999999998E-2</c:v>
                </c:pt>
                <c:pt idx="750" formatCode="General">
                  <c:v>8.4750000000000006E-2</c:v>
                </c:pt>
                <c:pt idx="751" formatCode="General">
                  <c:v>8.4790000000000004E-2</c:v>
                </c:pt>
                <c:pt idx="752" formatCode="General">
                  <c:v>8.4839999999999999E-2</c:v>
                </c:pt>
                <c:pt idx="753" formatCode="General">
                  <c:v>8.4889999999999993E-2</c:v>
                </c:pt>
                <c:pt idx="754" formatCode="General">
                  <c:v>8.4930000000000005E-2</c:v>
                </c:pt>
                <c:pt idx="755" formatCode="General">
                  <c:v>8.498E-2</c:v>
                </c:pt>
                <c:pt idx="756" formatCode="General">
                  <c:v>8.5019999999999998E-2</c:v>
                </c:pt>
                <c:pt idx="757" formatCode="General">
                  <c:v>8.5070000000000007E-2</c:v>
                </c:pt>
                <c:pt idx="758" formatCode="General">
                  <c:v>8.5110000000000005E-2</c:v>
                </c:pt>
                <c:pt idx="759" formatCode="General">
                  <c:v>8.516E-2</c:v>
                </c:pt>
                <c:pt idx="760" formatCode="General">
                  <c:v>8.5199999999999998E-2</c:v>
                </c:pt>
                <c:pt idx="761" formatCode="General">
                  <c:v>8.5250000000000006E-2</c:v>
                </c:pt>
                <c:pt idx="762" formatCode="General">
                  <c:v>8.5290000000000005E-2</c:v>
                </c:pt>
                <c:pt idx="763" formatCode="General">
                  <c:v>8.5339999999999999E-2</c:v>
                </c:pt>
                <c:pt idx="764" formatCode="General">
                  <c:v>8.5379999999999998E-2</c:v>
                </c:pt>
                <c:pt idx="765" formatCode="General">
                  <c:v>8.5419999999999996E-2</c:v>
                </c:pt>
                <c:pt idx="766" formatCode="General">
                  <c:v>8.5470000000000004E-2</c:v>
                </c:pt>
                <c:pt idx="767" formatCode="General">
                  <c:v>8.5510000000000003E-2</c:v>
                </c:pt>
                <c:pt idx="768" formatCode="General">
                  <c:v>8.5559999999999997E-2</c:v>
                </c:pt>
                <c:pt idx="769" formatCode="General">
                  <c:v>8.5599999999999996E-2</c:v>
                </c:pt>
                <c:pt idx="770" formatCode="General">
                  <c:v>8.5639999999999994E-2</c:v>
                </c:pt>
                <c:pt idx="771" formatCode="General">
                  <c:v>8.5690000000000002E-2</c:v>
                </c:pt>
                <c:pt idx="772" formatCode="General">
                  <c:v>8.5730000000000001E-2</c:v>
                </c:pt>
                <c:pt idx="773" formatCode="General">
                  <c:v>8.5769999999999999E-2</c:v>
                </c:pt>
                <c:pt idx="774" formatCode="General">
                  <c:v>8.5819999999999994E-2</c:v>
                </c:pt>
                <c:pt idx="775" formatCode="General">
                  <c:v>8.5860000000000006E-2</c:v>
                </c:pt>
                <c:pt idx="776" formatCode="General">
                  <c:v>8.5900000000000004E-2</c:v>
                </c:pt>
                <c:pt idx="777" formatCode="General">
                  <c:v>8.5940000000000003E-2</c:v>
                </c:pt>
                <c:pt idx="778" formatCode="General">
                  <c:v>8.5989999999999997E-2</c:v>
                </c:pt>
                <c:pt idx="779" formatCode="General">
                  <c:v>8.6029999999999995E-2</c:v>
                </c:pt>
                <c:pt idx="780" formatCode="General">
                  <c:v>8.6069999999999994E-2</c:v>
                </c:pt>
                <c:pt idx="781" formatCode="General">
                  <c:v>8.6110000000000006E-2</c:v>
                </c:pt>
                <c:pt idx="782" formatCode="General">
                  <c:v>8.616E-2</c:v>
                </c:pt>
                <c:pt idx="783" formatCode="General">
                  <c:v>8.6199999999999999E-2</c:v>
                </c:pt>
                <c:pt idx="784" formatCode="General">
                  <c:v>8.6239999999999997E-2</c:v>
                </c:pt>
                <c:pt idx="785" formatCode="General">
                  <c:v>8.6279999999999996E-2</c:v>
                </c:pt>
                <c:pt idx="786" formatCode="General">
                  <c:v>8.6319999999999994E-2</c:v>
                </c:pt>
                <c:pt idx="787" formatCode="General">
                  <c:v>8.6370000000000002E-2</c:v>
                </c:pt>
                <c:pt idx="788" formatCode="General">
                  <c:v>8.6410000000000001E-2</c:v>
                </c:pt>
                <c:pt idx="789" formatCode="General">
                  <c:v>8.6449999999999999E-2</c:v>
                </c:pt>
                <c:pt idx="790" formatCode="General">
                  <c:v>8.6489999999999997E-2</c:v>
                </c:pt>
                <c:pt idx="791" formatCode="General">
                  <c:v>8.6529999999999996E-2</c:v>
                </c:pt>
                <c:pt idx="792" formatCode="General">
                  <c:v>8.6569999999999994E-2</c:v>
                </c:pt>
                <c:pt idx="793" formatCode="General">
                  <c:v>8.6610000000000006E-2</c:v>
                </c:pt>
                <c:pt idx="794" formatCode="General">
                  <c:v>8.6650000000000005E-2</c:v>
                </c:pt>
                <c:pt idx="795" formatCode="General">
                  <c:v>8.6690000000000003E-2</c:v>
                </c:pt>
                <c:pt idx="796" formatCode="General">
                  <c:v>8.6739999999999998E-2</c:v>
                </c:pt>
                <c:pt idx="797" formatCode="General">
                  <c:v>8.6779999999999996E-2</c:v>
                </c:pt>
                <c:pt idx="798" formatCode="General">
                  <c:v>8.6819999999999994E-2</c:v>
                </c:pt>
                <c:pt idx="799" formatCode="General">
                  <c:v>8.6860000000000007E-2</c:v>
                </c:pt>
                <c:pt idx="800" formatCode="General">
                  <c:v>8.6900000000000005E-2</c:v>
                </c:pt>
                <c:pt idx="801" formatCode="General">
                  <c:v>8.6940000000000003E-2</c:v>
                </c:pt>
                <c:pt idx="802" formatCode="General">
                  <c:v>8.6980000000000002E-2</c:v>
                </c:pt>
                <c:pt idx="803" formatCode="General">
                  <c:v>8.702E-2</c:v>
                </c:pt>
                <c:pt idx="804" formatCode="General">
                  <c:v>8.7059999999999998E-2</c:v>
                </c:pt>
                <c:pt idx="805" formatCode="General">
                  <c:v>8.7099999999999997E-2</c:v>
                </c:pt>
                <c:pt idx="806" formatCode="General">
                  <c:v>8.7139999999999995E-2</c:v>
                </c:pt>
                <c:pt idx="807" formatCode="General">
                  <c:v>8.7179999999999994E-2</c:v>
                </c:pt>
                <c:pt idx="808" formatCode="General">
                  <c:v>8.7209999999999996E-2</c:v>
                </c:pt>
                <c:pt idx="809" formatCode="General">
                  <c:v>8.7249999999999994E-2</c:v>
                </c:pt>
                <c:pt idx="810" formatCode="General">
                  <c:v>8.7290000000000006E-2</c:v>
                </c:pt>
                <c:pt idx="811" formatCode="General">
                  <c:v>8.7330000000000005E-2</c:v>
                </c:pt>
                <c:pt idx="812" formatCode="General">
                  <c:v>8.7370000000000003E-2</c:v>
                </c:pt>
                <c:pt idx="813" formatCode="General">
                  <c:v>8.7410000000000002E-2</c:v>
                </c:pt>
                <c:pt idx="814" formatCode="General">
                  <c:v>8.745E-2</c:v>
                </c:pt>
                <c:pt idx="815" formatCode="General">
                  <c:v>8.7489999999999998E-2</c:v>
                </c:pt>
                <c:pt idx="816" formatCode="General">
                  <c:v>8.7529999999999997E-2</c:v>
                </c:pt>
                <c:pt idx="817" formatCode="General">
                  <c:v>8.7559999999999999E-2</c:v>
                </c:pt>
                <c:pt idx="818" formatCode="General">
                  <c:v>8.7599999999999997E-2</c:v>
                </c:pt>
                <c:pt idx="819" formatCode="General">
                  <c:v>8.7639999999999996E-2</c:v>
                </c:pt>
                <c:pt idx="820" formatCode="General">
                  <c:v>8.7679999999999994E-2</c:v>
                </c:pt>
                <c:pt idx="821" formatCode="General">
                  <c:v>8.7720000000000006E-2</c:v>
                </c:pt>
                <c:pt idx="822" formatCode="General">
                  <c:v>8.7749999999999995E-2</c:v>
                </c:pt>
                <c:pt idx="823" formatCode="General">
                  <c:v>8.7790000000000007E-2</c:v>
                </c:pt>
                <c:pt idx="824" formatCode="General">
                  <c:v>8.7830000000000005E-2</c:v>
                </c:pt>
                <c:pt idx="825" formatCode="General">
                  <c:v>8.7870000000000004E-2</c:v>
                </c:pt>
                <c:pt idx="826" formatCode="General">
                  <c:v>8.7910000000000002E-2</c:v>
                </c:pt>
                <c:pt idx="827" formatCode="General">
                  <c:v>8.7940000000000004E-2</c:v>
                </c:pt>
                <c:pt idx="828" formatCode="General">
                  <c:v>8.7980000000000003E-2</c:v>
                </c:pt>
                <c:pt idx="829" formatCode="General">
                  <c:v>8.8020000000000001E-2</c:v>
                </c:pt>
                <c:pt idx="830" formatCode="General">
                  <c:v>8.8050000000000003E-2</c:v>
                </c:pt>
                <c:pt idx="831" formatCode="General">
                  <c:v>8.8090000000000002E-2</c:v>
                </c:pt>
                <c:pt idx="832" formatCode="General">
                  <c:v>8.813E-2</c:v>
                </c:pt>
                <c:pt idx="833" formatCode="General">
                  <c:v>8.8169999999999998E-2</c:v>
                </c:pt>
                <c:pt idx="834" formatCode="General">
                  <c:v>8.8200000000000001E-2</c:v>
                </c:pt>
                <c:pt idx="835" formatCode="General">
                  <c:v>8.8239999999999999E-2</c:v>
                </c:pt>
                <c:pt idx="836" formatCode="General">
                  <c:v>8.8279999999999997E-2</c:v>
                </c:pt>
                <c:pt idx="837" formatCode="General">
                  <c:v>8.831E-2</c:v>
                </c:pt>
                <c:pt idx="838" formatCode="General">
                  <c:v>8.8349999999999998E-2</c:v>
                </c:pt>
                <c:pt idx="839" formatCode="General">
                  <c:v>8.838E-2</c:v>
                </c:pt>
                <c:pt idx="840" formatCode="General">
                  <c:v>8.8419999999999999E-2</c:v>
                </c:pt>
                <c:pt idx="841" formatCode="General">
                  <c:v>8.8459999999999997E-2</c:v>
                </c:pt>
                <c:pt idx="842" formatCode="General">
                  <c:v>8.8489999999999999E-2</c:v>
                </c:pt>
                <c:pt idx="843" formatCode="General">
                  <c:v>8.8529999999999998E-2</c:v>
                </c:pt>
                <c:pt idx="844" formatCode="General">
                  <c:v>8.856E-2</c:v>
                </c:pt>
                <c:pt idx="845" formatCode="General">
                  <c:v>8.8599999999999998E-2</c:v>
                </c:pt>
                <c:pt idx="846" formatCode="General">
                  <c:v>8.8639999999999997E-2</c:v>
                </c:pt>
                <c:pt idx="847" formatCode="General">
                  <c:v>8.8669999999999999E-2</c:v>
                </c:pt>
                <c:pt idx="848" formatCode="General">
                  <c:v>8.8709999999999997E-2</c:v>
                </c:pt>
                <c:pt idx="849" formatCode="General">
                  <c:v>8.8739999999999999E-2</c:v>
                </c:pt>
                <c:pt idx="850" formatCode="General">
                  <c:v>8.8779999999999998E-2</c:v>
                </c:pt>
                <c:pt idx="851" formatCode="General">
                  <c:v>8.881E-2</c:v>
                </c:pt>
                <c:pt idx="852" formatCode="General">
                  <c:v>8.8849999999999998E-2</c:v>
                </c:pt>
                <c:pt idx="853" formatCode="General">
                  <c:v>8.8880000000000001E-2</c:v>
                </c:pt>
                <c:pt idx="854" formatCode="General">
                  <c:v>8.8919999999999999E-2</c:v>
                </c:pt>
                <c:pt idx="855" formatCode="General">
                  <c:v>8.8950000000000001E-2</c:v>
                </c:pt>
                <c:pt idx="856" formatCode="General">
                  <c:v>8.899E-2</c:v>
                </c:pt>
                <c:pt idx="857" formatCode="General">
                  <c:v>8.9020000000000002E-2</c:v>
                </c:pt>
                <c:pt idx="858" formatCode="General">
                  <c:v>8.906E-2</c:v>
                </c:pt>
                <c:pt idx="859" formatCode="General">
                  <c:v>8.9090000000000003E-2</c:v>
                </c:pt>
                <c:pt idx="860" formatCode="General">
                  <c:v>8.9120000000000005E-2</c:v>
                </c:pt>
                <c:pt idx="861" formatCode="General">
                  <c:v>8.9160000000000003E-2</c:v>
                </c:pt>
                <c:pt idx="862" formatCode="General">
                  <c:v>8.9190000000000005E-2</c:v>
                </c:pt>
                <c:pt idx="863" formatCode="General">
                  <c:v>8.9230000000000004E-2</c:v>
                </c:pt>
                <c:pt idx="864" formatCode="General">
                  <c:v>8.9260000000000006E-2</c:v>
                </c:pt>
                <c:pt idx="865" formatCode="General">
                  <c:v>8.9300000000000004E-2</c:v>
                </c:pt>
                <c:pt idx="866" formatCode="General">
                  <c:v>8.9330000000000007E-2</c:v>
                </c:pt>
                <c:pt idx="867" formatCode="General">
                  <c:v>8.9359999999999995E-2</c:v>
                </c:pt>
                <c:pt idx="868" formatCode="General">
                  <c:v>8.9399999999999993E-2</c:v>
                </c:pt>
                <c:pt idx="869" formatCode="General">
                  <c:v>8.9429999999999996E-2</c:v>
                </c:pt>
                <c:pt idx="870" formatCode="General">
                  <c:v>8.9459999999999998E-2</c:v>
                </c:pt>
                <c:pt idx="871" formatCode="General">
                  <c:v>8.9499999999999996E-2</c:v>
                </c:pt>
                <c:pt idx="872" formatCode="General">
                  <c:v>8.9529999999999998E-2</c:v>
                </c:pt>
                <c:pt idx="873" formatCode="General">
                  <c:v>8.9560000000000001E-2</c:v>
                </c:pt>
                <c:pt idx="874" formatCode="General">
                  <c:v>8.9599999999999999E-2</c:v>
                </c:pt>
                <c:pt idx="875" formatCode="General">
                  <c:v>8.9630000000000001E-2</c:v>
                </c:pt>
                <c:pt idx="876" formatCode="General">
                  <c:v>8.9660000000000004E-2</c:v>
                </c:pt>
                <c:pt idx="877" formatCode="General">
                  <c:v>8.9700000000000002E-2</c:v>
                </c:pt>
                <c:pt idx="878" formatCode="General">
                  <c:v>8.9730000000000004E-2</c:v>
                </c:pt>
                <c:pt idx="879" formatCode="General">
                  <c:v>8.9760000000000006E-2</c:v>
                </c:pt>
                <c:pt idx="880" formatCode="General">
                  <c:v>8.9789999999999995E-2</c:v>
                </c:pt>
                <c:pt idx="881" formatCode="General">
                  <c:v>8.9829999999999993E-2</c:v>
                </c:pt>
                <c:pt idx="882" formatCode="General">
                  <c:v>8.9859999999999995E-2</c:v>
                </c:pt>
                <c:pt idx="883" formatCode="General">
                  <c:v>8.9889999999999998E-2</c:v>
                </c:pt>
                <c:pt idx="884" formatCode="General">
                  <c:v>8.992E-2</c:v>
                </c:pt>
                <c:pt idx="885" formatCode="General">
                  <c:v>8.9959999999999998E-2</c:v>
                </c:pt>
                <c:pt idx="886" formatCode="General">
                  <c:v>8.9990000000000001E-2</c:v>
                </c:pt>
                <c:pt idx="887" formatCode="General">
                  <c:v>9.0020000000000003E-2</c:v>
                </c:pt>
                <c:pt idx="888" formatCode="General">
                  <c:v>9.0050000000000005E-2</c:v>
                </c:pt>
                <c:pt idx="889" formatCode="General">
                  <c:v>9.0079999999999993E-2</c:v>
                </c:pt>
                <c:pt idx="890" formatCode="General">
                  <c:v>9.0120000000000006E-2</c:v>
                </c:pt>
                <c:pt idx="891" formatCode="General">
                  <c:v>9.0149999999999994E-2</c:v>
                </c:pt>
                <c:pt idx="892" formatCode="General">
                  <c:v>9.0179999999999996E-2</c:v>
                </c:pt>
                <c:pt idx="893" formatCode="General">
                  <c:v>9.0209999999999999E-2</c:v>
                </c:pt>
                <c:pt idx="894" formatCode="General">
                  <c:v>9.0240000000000001E-2</c:v>
                </c:pt>
                <c:pt idx="895" formatCode="General">
                  <c:v>9.0270000000000003E-2</c:v>
                </c:pt>
                <c:pt idx="896" formatCode="General">
                  <c:v>9.0300000000000005E-2</c:v>
                </c:pt>
                <c:pt idx="897" formatCode="General">
                  <c:v>9.0340000000000004E-2</c:v>
                </c:pt>
                <c:pt idx="898" formatCode="General">
                  <c:v>9.0370000000000006E-2</c:v>
                </c:pt>
                <c:pt idx="899" formatCode="General">
                  <c:v>9.0399999999999994E-2</c:v>
                </c:pt>
                <c:pt idx="900" formatCode="General">
                  <c:v>9.0429999999999996E-2</c:v>
                </c:pt>
                <c:pt idx="901" formatCode="General">
                  <c:v>9.0459999999999999E-2</c:v>
                </c:pt>
                <c:pt idx="902" formatCode="General">
                  <c:v>9.0490000000000001E-2</c:v>
                </c:pt>
                <c:pt idx="903" formatCode="General">
                  <c:v>9.0520000000000003E-2</c:v>
                </c:pt>
                <c:pt idx="904" formatCode="General">
                  <c:v>9.0550000000000005E-2</c:v>
                </c:pt>
                <c:pt idx="905" formatCode="General">
                  <c:v>9.0579999999999994E-2</c:v>
                </c:pt>
                <c:pt idx="906" formatCode="General">
                  <c:v>9.0609999999999996E-2</c:v>
                </c:pt>
                <c:pt idx="907" formatCode="General">
                  <c:v>9.0639999999999998E-2</c:v>
                </c:pt>
                <c:pt idx="908" formatCode="General">
                  <c:v>9.0670000000000001E-2</c:v>
                </c:pt>
                <c:pt idx="909" formatCode="General">
                  <c:v>9.0709999999999999E-2</c:v>
                </c:pt>
                <c:pt idx="910" formatCode="General">
                  <c:v>9.0740000000000001E-2</c:v>
                </c:pt>
                <c:pt idx="911" formatCode="General">
                  <c:v>9.0770000000000003E-2</c:v>
                </c:pt>
                <c:pt idx="912" formatCode="General">
                  <c:v>9.0800000000000006E-2</c:v>
                </c:pt>
                <c:pt idx="913" formatCode="General">
                  <c:v>9.0829999999999994E-2</c:v>
                </c:pt>
                <c:pt idx="914" formatCode="General">
                  <c:v>9.0859999999999996E-2</c:v>
                </c:pt>
                <c:pt idx="915" formatCode="General">
                  <c:v>9.0889999999999999E-2</c:v>
                </c:pt>
                <c:pt idx="916" formatCode="General">
                  <c:v>9.0920000000000001E-2</c:v>
                </c:pt>
                <c:pt idx="917" formatCode="General">
                  <c:v>9.0950000000000003E-2</c:v>
                </c:pt>
                <c:pt idx="918" formatCode="General">
                  <c:v>9.0969999999999995E-2</c:v>
                </c:pt>
                <c:pt idx="919" formatCode="General">
                  <c:v>9.0999999999999998E-2</c:v>
                </c:pt>
                <c:pt idx="920" formatCode="General">
                  <c:v>9.103E-2</c:v>
                </c:pt>
                <c:pt idx="921" formatCode="General">
                  <c:v>9.1060000000000002E-2</c:v>
                </c:pt>
                <c:pt idx="922" formatCode="General">
                  <c:v>9.1090000000000004E-2</c:v>
                </c:pt>
                <c:pt idx="923" formatCode="General">
                  <c:v>9.1120000000000007E-2</c:v>
                </c:pt>
                <c:pt idx="924" formatCode="General">
                  <c:v>9.1149999999999995E-2</c:v>
                </c:pt>
                <c:pt idx="925" formatCode="General">
                  <c:v>9.1179999999999997E-2</c:v>
                </c:pt>
                <c:pt idx="926" formatCode="General">
                  <c:v>9.1209999999999999E-2</c:v>
                </c:pt>
                <c:pt idx="927" formatCode="General">
                  <c:v>9.1240000000000002E-2</c:v>
                </c:pt>
                <c:pt idx="928" formatCode="General">
                  <c:v>9.1270000000000004E-2</c:v>
                </c:pt>
                <c:pt idx="929" formatCode="General">
                  <c:v>9.1300000000000006E-2</c:v>
                </c:pt>
                <c:pt idx="930" formatCode="General">
                  <c:v>9.1329999999999995E-2</c:v>
                </c:pt>
                <c:pt idx="931" formatCode="General">
                  <c:v>9.1350000000000001E-2</c:v>
                </c:pt>
                <c:pt idx="932" formatCode="General">
                  <c:v>9.1380000000000003E-2</c:v>
                </c:pt>
                <c:pt idx="933" formatCode="General">
                  <c:v>9.1410000000000005E-2</c:v>
                </c:pt>
                <c:pt idx="934" formatCode="General">
                  <c:v>9.1439999999999994E-2</c:v>
                </c:pt>
                <c:pt idx="935" formatCode="General">
                  <c:v>9.1469999999999996E-2</c:v>
                </c:pt>
                <c:pt idx="936" formatCode="General">
                  <c:v>9.1499999999999998E-2</c:v>
                </c:pt>
                <c:pt idx="937" formatCode="General">
                  <c:v>9.1520000000000004E-2</c:v>
                </c:pt>
                <c:pt idx="938" formatCode="General">
                  <c:v>9.1550000000000006E-2</c:v>
                </c:pt>
                <c:pt idx="939" formatCode="General">
                  <c:v>9.1579999999999995E-2</c:v>
                </c:pt>
                <c:pt idx="940" formatCode="General">
                  <c:v>9.1609999999999997E-2</c:v>
                </c:pt>
                <c:pt idx="941" formatCode="General">
                  <c:v>9.1639999999999999E-2</c:v>
                </c:pt>
                <c:pt idx="942" formatCode="General">
                  <c:v>9.1670000000000001E-2</c:v>
                </c:pt>
                <c:pt idx="943" formatCode="General">
                  <c:v>9.1689999999999994E-2</c:v>
                </c:pt>
                <c:pt idx="944" formatCode="General">
                  <c:v>9.1719999999999996E-2</c:v>
                </c:pt>
                <c:pt idx="945" formatCode="General">
                  <c:v>9.1749999999999998E-2</c:v>
                </c:pt>
                <c:pt idx="946" formatCode="General">
                  <c:v>9.178E-2</c:v>
                </c:pt>
                <c:pt idx="947" formatCode="General">
                  <c:v>9.1800000000000007E-2</c:v>
                </c:pt>
                <c:pt idx="948" formatCode="General">
                  <c:v>9.1829999999999995E-2</c:v>
                </c:pt>
                <c:pt idx="949" formatCode="General">
                  <c:v>9.1859999999999997E-2</c:v>
                </c:pt>
                <c:pt idx="950" formatCode="General">
                  <c:v>9.1889999999999999E-2</c:v>
                </c:pt>
                <c:pt idx="951" formatCode="General">
                  <c:v>9.1910000000000006E-2</c:v>
                </c:pt>
                <c:pt idx="952" formatCode="General">
                  <c:v>9.1939999999999994E-2</c:v>
                </c:pt>
                <c:pt idx="953" formatCode="General">
                  <c:v>9.1969999999999996E-2</c:v>
                </c:pt>
                <c:pt idx="954" formatCode="General">
                  <c:v>9.1999999999999998E-2</c:v>
                </c:pt>
                <c:pt idx="955" formatCode="General">
                  <c:v>9.2020000000000005E-2</c:v>
                </c:pt>
                <c:pt idx="956" formatCode="General">
                  <c:v>9.2050000000000007E-2</c:v>
                </c:pt>
                <c:pt idx="957" formatCode="General">
                  <c:v>9.2079999999999995E-2</c:v>
                </c:pt>
                <c:pt idx="958" formatCode="General">
                  <c:v>9.2100000000000001E-2</c:v>
                </c:pt>
                <c:pt idx="959" formatCode="General">
                  <c:v>9.2130000000000004E-2</c:v>
                </c:pt>
                <c:pt idx="960" formatCode="General">
                  <c:v>9.2160000000000006E-2</c:v>
                </c:pt>
                <c:pt idx="961" formatCode="General">
                  <c:v>9.2179999999999998E-2</c:v>
                </c:pt>
                <c:pt idx="962" formatCode="General">
                  <c:v>9.221E-2</c:v>
                </c:pt>
                <c:pt idx="963" formatCode="General">
                  <c:v>9.2240000000000003E-2</c:v>
                </c:pt>
                <c:pt idx="964" formatCode="General">
                  <c:v>9.2259999999999995E-2</c:v>
                </c:pt>
                <c:pt idx="965" formatCode="General">
                  <c:v>9.2289999999999997E-2</c:v>
                </c:pt>
                <c:pt idx="966" formatCode="General">
                  <c:v>9.2319999999999999E-2</c:v>
                </c:pt>
                <c:pt idx="967" formatCode="General">
                  <c:v>9.2340000000000005E-2</c:v>
                </c:pt>
                <c:pt idx="968" formatCode="General">
                  <c:v>9.2369999999999994E-2</c:v>
                </c:pt>
                <c:pt idx="969" formatCode="General">
                  <c:v>9.239E-2</c:v>
                </c:pt>
                <c:pt idx="970" formatCode="General">
                  <c:v>9.2420000000000002E-2</c:v>
                </c:pt>
                <c:pt idx="971" formatCode="General">
                  <c:v>9.2450000000000004E-2</c:v>
                </c:pt>
                <c:pt idx="972" formatCode="General">
                  <c:v>9.2469999999999997E-2</c:v>
                </c:pt>
                <c:pt idx="973" formatCode="General">
                  <c:v>9.2499999999999999E-2</c:v>
                </c:pt>
                <c:pt idx="974" formatCode="General">
                  <c:v>9.2520000000000005E-2</c:v>
                </c:pt>
                <c:pt idx="975" formatCode="General">
                  <c:v>9.2549999999999993E-2</c:v>
                </c:pt>
                <c:pt idx="976" formatCode="General">
                  <c:v>9.2579999999999996E-2</c:v>
                </c:pt>
                <c:pt idx="977" formatCode="General">
                  <c:v>9.2600000000000002E-2</c:v>
                </c:pt>
                <c:pt idx="978" formatCode="General">
                  <c:v>9.2630000000000004E-2</c:v>
                </c:pt>
                <c:pt idx="979" formatCode="General">
                  <c:v>9.2649999999999996E-2</c:v>
                </c:pt>
                <c:pt idx="980" formatCode="General">
                  <c:v>9.2679999999999998E-2</c:v>
                </c:pt>
                <c:pt idx="981" formatCode="General">
                  <c:v>9.2700000000000005E-2</c:v>
                </c:pt>
                <c:pt idx="982" formatCode="General">
                  <c:v>9.2730000000000007E-2</c:v>
                </c:pt>
                <c:pt idx="983" formatCode="General">
                  <c:v>9.2749999999999999E-2</c:v>
                </c:pt>
                <c:pt idx="984" formatCode="General">
                  <c:v>9.2780000000000001E-2</c:v>
                </c:pt>
                <c:pt idx="985" formatCode="General">
                  <c:v>9.2810000000000004E-2</c:v>
                </c:pt>
                <c:pt idx="986" formatCode="General">
                  <c:v>9.2829999999999996E-2</c:v>
                </c:pt>
                <c:pt idx="987" formatCode="General">
                  <c:v>9.2859999999999998E-2</c:v>
                </c:pt>
                <c:pt idx="988" formatCode="General">
                  <c:v>9.2880000000000004E-2</c:v>
                </c:pt>
                <c:pt idx="989" formatCode="General">
                  <c:v>9.2910000000000006E-2</c:v>
                </c:pt>
                <c:pt idx="990" formatCode="General">
                  <c:v>9.2929999999999999E-2</c:v>
                </c:pt>
                <c:pt idx="991" formatCode="General">
                  <c:v>9.2960000000000001E-2</c:v>
                </c:pt>
                <c:pt idx="992" formatCode="General">
                  <c:v>9.2979999999999993E-2</c:v>
                </c:pt>
                <c:pt idx="993" formatCode="General">
                  <c:v>9.2999999999999999E-2</c:v>
                </c:pt>
                <c:pt idx="994" formatCode="General">
                  <c:v>9.3030000000000002E-2</c:v>
                </c:pt>
                <c:pt idx="995" formatCode="General">
                  <c:v>9.3049999999999994E-2</c:v>
                </c:pt>
                <c:pt idx="996" formatCode="General">
                  <c:v>9.3079999999999996E-2</c:v>
                </c:pt>
                <c:pt idx="997" formatCode="General">
                  <c:v>9.3100000000000002E-2</c:v>
                </c:pt>
                <c:pt idx="998" formatCode="General">
                  <c:v>9.3130000000000004E-2</c:v>
                </c:pt>
                <c:pt idx="999" formatCode="General">
                  <c:v>9.3149999999999997E-2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5533024"/>
        <c:axId val="385531344"/>
      </c:scatterChart>
      <c:valAx>
        <c:axId val="385533024"/>
        <c:scaling>
          <c:orientation val="minMax"/>
          <c:max val="5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/>
                  <a:t>Sucrose conc.</a:t>
                </a:r>
                <a:r>
                  <a:rPr lang="en-US" sz="2800" baseline="0"/>
                  <a:t> (mM)</a:t>
                </a:r>
                <a:endParaRPr lang="en-US" sz="28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85531344"/>
        <c:crosses val="autoZero"/>
        <c:crossBetween val="midCat"/>
      </c:valAx>
      <c:valAx>
        <c:axId val="385531344"/>
        <c:scaling>
          <c:orientation val="minMax"/>
          <c:max val="0.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/>
                  <a:t>Absorbance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#,##0.0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85533024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717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1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991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136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657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962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56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69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29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27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49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2B700-397A-46CB-8BC1-5845353215EE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7B095-95F6-4690-9781-7BBB837E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224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3992251"/>
              </p:ext>
            </p:extLst>
          </p:nvPr>
        </p:nvGraphicFramePr>
        <p:xfrm>
          <a:off x="293914" y="0"/>
          <a:ext cx="8545286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7060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7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4</cp:revision>
  <dcterms:created xsi:type="dcterms:W3CDTF">2014-03-23T22:09:43Z</dcterms:created>
  <dcterms:modified xsi:type="dcterms:W3CDTF">2014-04-01T21:26:42Z</dcterms:modified>
</cp:coreProperties>
</file>