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FcCl%20vs%20FcMe4%20BFC\FcMe4%20vs%20FcCl%20Enzyme-Kinetic%20CV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FcCl-Laccase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'FcCl 2 mV-sec'!$A$33:$A$832</c:f>
              <c:numCache>
                <c:formatCode>General</c:formatCode>
                <c:ptCount val="800"/>
                <c:pt idx="0">
                  <c:v>0.79900000000000004</c:v>
                </c:pt>
                <c:pt idx="1">
                  <c:v>0.79800000000000004</c:v>
                </c:pt>
                <c:pt idx="2">
                  <c:v>0.79700000000000004</c:v>
                </c:pt>
                <c:pt idx="3">
                  <c:v>0.79600000000000004</c:v>
                </c:pt>
                <c:pt idx="4">
                  <c:v>0.79500000000000004</c:v>
                </c:pt>
                <c:pt idx="5">
                  <c:v>0.79400000000000004</c:v>
                </c:pt>
                <c:pt idx="6">
                  <c:v>0.79300000000000004</c:v>
                </c:pt>
                <c:pt idx="7">
                  <c:v>0.79200000000000004</c:v>
                </c:pt>
                <c:pt idx="8">
                  <c:v>0.79100000000000004</c:v>
                </c:pt>
                <c:pt idx="9">
                  <c:v>0.79</c:v>
                </c:pt>
                <c:pt idx="10">
                  <c:v>0.78900000000000003</c:v>
                </c:pt>
                <c:pt idx="11">
                  <c:v>0.78800000000000003</c:v>
                </c:pt>
                <c:pt idx="12">
                  <c:v>0.78700000000000003</c:v>
                </c:pt>
                <c:pt idx="13">
                  <c:v>0.78600000000000003</c:v>
                </c:pt>
                <c:pt idx="14">
                  <c:v>0.78500000000000003</c:v>
                </c:pt>
                <c:pt idx="15">
                  <c:v>0.78400000000000003</c:v>
                </c:pt>
                <c:pt idx="16">
                  <c:v>0.78300000000000003</c:v>
                </c:pt>
                <c:pt idx="17">
                  <c:v>0.78200000000000003</c:v>
                </c:pt>
                <c:pt idx="18">
                  <c:v>0.78100000000000003</c:v>
                </c:pt>
                <c:pt idx="19">
                  <c:v>0.78</c:v>
                </c:pt>
                <c:pt idx="20">
                  <c:v>0.77900000000000003</c:v>
                </c:pt>
                <c:pt idx="21">
                  <c:v>0.77800000000000002</c:v>
                </c:pt>
                <c:pt idx="22">
                  <c:v>0.77700000000000002</c:v>
                </c:pt>
                <c:pt idx="23">
                  <c:v>0.77600000000000002</c:v>
                </c:pt>
                <c:pt idx="24">
                  <c:v>0.77500000000000002</c:v>
                </c:pt>
                <c:pt idx="25">
                  <c:v>0.77400000000000002</c:v>
                </c:pt>
                <c:pt idx="26">
                  <c:v>0.77300000000000002</c:v>
                </c:pt>
                <c:pt idx="27">
                  <c:v>0.77200000000000002</c:v>
                </c:pt>
                <c:pt idx="28">
                  <c:v>0.77100000000000002</c:v>
                </c:pt>
                <c:pt idx="29">
                  <c:v>0.77</c:v>
                </c:pt>
                <c:pt idx="30">
                  <c:v>0.76900000000000002</c:v>
                </c:pt>
                <c:pt idx="31">
                  <c:v>0.76800000000000002</c:v>
                </c:pt>
                <c:pt idx="32">
                  <c:v>0.76700000000000002</c:v>
                </c:pt>
                <c:pt idx="33">
                  <c:v>0.76600000000000001</c:v>
                </c:pt>
                <c:pt idx="34">
                  <c:v>0.76500000000000001</c:v>
                </c:pt>
                <c:pt idx="35">
                  <c:v>0.76400000000000001</c:v>
                </c:pt>
                <c:pt idx="36">
                  <c:v>0.76300000000000001</c:v>
                </c:pt>
                <c:pt idx="37">
                  <c:v>0.76200000000000001</c:v>
                </c:pt>
                <c:pt idx="38">
                  <c:v>0.76100000000000001</c:v>
                </c:pt>
                <c:pt idx="39">
                  <c:v>0.76</c:v>
                </c:pt>
                <c:pt idx="40">
                  <c:v>0.75900000000000001</c:v>
                </c:pt>
                <c:pt idx="41">
                  <c:v>0.75800000000000001</c:v>
                </c:pt>
                <c:pt idx="42">
                  <c:v>0.75700000000000001</c:v>
                </c:pt>
                <c:pt idx="43">
                  <c:v>0.75600000000000001</c:v>
                </c:pt>
                <c:pt idx="44">
                  <c:v>0.755</c:v>
                </c:pt>
                <c:pt idx="45">
                  <c:v>0.754</c:v>
                </c:pt>
                <c:pt idx="46">
                  <c:v>0.753</c:v>
                </c:pt>
                <c:pt idx="47">
                  <c:v>0.752</c:v>
                </c:pt>
                <c:pt idx="48">
                  <c:v>0.751</c:v>
                </c:pt>
                <c:pt idx="49">
                  <c:v>0.75</c:v>
                </c:pt>
                <c:pt idx="50">
                  <c:v>0.749</c:v>
                </c:pt>
                <c:pt idx="51">
                  <c:v>0.748</c:v>
                </c:pt>
                <c:pt idx="52">
                  <c:v>0.747</c:v>
                </c:pt>
                <c:pt idx="53">
                  <c:v>0.746</c:v>
                </c:pt>
                <c:pt idx="54">
                  <c:v>0.745</c:v>
                </c:pt>
                <c:pt idx="55">
                  <c:v>0.74399999999999999</c:v>
                </c:pt>
                <c:pt idx="56">
                  <c:v>0.74299999999999999</c:v>
                </c:pt>
                <c:pt idx="57">
                  <c:v>0.74199999999999999</c:v>
                </c:pt>
                <c:pt idx="58">
                  <c:v>0.74099999999999999</c:v>
                </c:pt>
                <c:pt idx="59">
                  <c:v>0.74</c:v>
                </c:pt>
                <c:pt idx="60">
                  <c:v>0.73899999999999999</c:v>
                </c:pt>
                <c:pt idx="61">
                  <c:v>0.73799999999999999</c:v>
                </c:pt>
                <c:pt idx="62">
                  <c:v>0.73699999999999999</c:v>
                </c:pt>
                <c:pt idx="63">
                  <c:v>0.73599999999999999</c:v>
                </c:pt>
                <c:pt idx="64">
                  <c:v>0.73499999999999999</c:v>
                </c:pt>
                <c:pt idx="65">
                  <c:v>0.73399999999999999</c:v>
                </c:pt>
                <c:pt idx="66">
                  <c:v>0.73299999999999998</c:v>
                </c:pt>
                <c:pt idx="67">
                  <c:v>0.73199999999999998</c:v>
                </c:pt>
                <c:pt idx="68">
                  <c:v>0.73099999999999998</c:v>
                </c:pt>
                <c:pt idx="69">
                  <c:v>0.73</c:v>
                </c:pt>
                <c:pt idx="70">
                  <c:v>0.72899999999999998</c:v>
                </c:pt>
                <c:pt idx="71">
                  <c:v>0.72799999999999998</c:v>
                </c:pt>
                <c:pt idx="72">
                  <c:v>0.72699999999999998</c:v>
                </c:pt>
                <c:pt idx="73">
                  <c:v>0.72599999999999998</c:v>
                </c:pt>
                <c:pt idx="74">
                  <c:v>0.72499999999999998</c:v>
                </c:pt>
                <c:pt idx="75">
                  <c:v>0.72399999999999998</c:v>
                </c:pt>
                <c:pt idx="76">
                  <c:v>0.72299999999999998</c:v>
                </c:pt>
                <c:pt idx="77">
                  <c:v>0.72199999999999998</c:v>
                </c:pt>
                <c:pt idx="78">
                  <c:v>0.72099999999999997</c:v>
                </c:pt>
                <c:pt idx="79">
                  <c:v>0.72</c:v>
                </c:pt>
                <c:pt idx="80">
                  <c:v>0.71899999999999997</c:v>
                </c:pt>
                <c:pt idx="81">
                  <c:v>0.71799999999999997</c:v>
                </c:pt>
                <c:pt idx="82">
                  <c:v>0.71699999999999997</c:v>
                </c:pt>
                <c:pt idx="83">
                  <c:v>0.71599999999999997</c:v>
                </c:pt>
                <c:pt idx="84">
                  <c:v>0.71499999999999997</c:v>
                </c:pt>
                <c:pt idx="85">
                  <c:v>0.71399999999999997</c:v>
                </c:pt>
                <c:pt idx="86">
                  <c:v>0.71299999999999997</c:v>
                </c:pt>
                <c:pt idx="87">
                  <c:v>0.71199999999999997</c:v>
                </c:pt>
                <c:pt idx="88">
                  <c:v>0.71099999999999997</c:v>
                </c:pt>
                <c:pt idx="89">
                  <c:v>0.71</c:v>
                </c:pt>
                <c:pt idx="90">
                  <c:v>0.70899999999999996</c:v>
                </c:pt>
                <c:pt idx="91">
                  <c:v>0.70799999999999996</c:v>
                </c:pt>
                <c:pt idx="92">
                  <c:v>0.70699999999999996</c:v>
                </c:pt>
                <c:pt idx="93">
                  <c:v>0.70599999999999996</c:v>
                </c:pt>
                <c:pt idx="94">
                  <c:v>0.70499999999999996</c:v>
                </c:pt>
                <c:pt idx="95">
                  <c:v>0.70399999999999996</c:v>
                </c:pt>
                <c:pt idx="96">
                  <c:v>0.70299999999999996</c:v>
                </c:pt>
                <c:pt idx="97">
                  <c:v>0.70199999999999996</c:v>
                </c:pt>
                <c:pt idx="98">
                  <c:v>0.70099999999999996</c:v>
                </c:pt>
                <c:pt idx="99">
                  <c:v>0.7</c:v>
                </c:pt>
                <c:pt idx="100">
                  <c:v>0.69899999999999995</c:v>
                </c:pt>
                <c:pt idx="101">
                  <c:v>0.69799999999999995</c:v>
                </c:pt>
                <c:pt idx="102">
                  <c:v>0.69699999999999995</c:v>
                </c:pt>
                <c:pt idx="103">
                  <c:v>0.69599999999999995</c:v>
                </c:pt>
                <c:pt idx="104">
                  <c:v>0.69499999999999995</c:v>
                </c:pt>
                <c:pt idx="105">
                  <c:v>0.69399999999999995</c:v>
                </c:pt>
                <c:pt idx="106">
                  <c:v>0.69299999999999995</c:v>
                </c:pt>
                <c:pt idx="107">
                  <c:v>0.69199999999999995</c:v>
                </c:pt>
                <c:pt idx="108">
                  <c:v>0.69099999999999995</c:v>
                </c:pt>
                <c:pt idx="109">
                  <c:v>0.69</c:v>
                </c:pt>
                <c:pt idx="110">
                  <c:v>0.68899999999999995</c:v>
                </c:pt>
                <c:pt idx="111">
                  <c:v>0.68799999999999994</c:v>
                </c:pt>
                <c:pt idx="112">
                  <c:v>0.68700000000000006</c:v>
                </c:pt>
                <c:pt idx="113">
                  <c:v>0.68600000000000005</c:v>
                </c:pt>
                <c:pt idx="114">
                  <c:v>0.68500000000000005</c:v>
                </c:pt>
                <c:pt idx="115">
                  <c:v>0.68400000000000005</c:v>
                </c:pt>
                <c:pt idx="116">
                  <c:v>0.68300000000000005</c:v>
                </c:pt>
                <c:pt idx="117">
                  <c:v>0.68200000000000005</c:v>
                </c:pt>
                <c:pt idx="118">
                  <c:v>0.68100000000000005</c:v>
                </c:pt>
                <c:pt idx="119">
                  <c:v>0.68</c:v>
                </c:pt>
                <c:pt idx="120">
                  <c:v>0.67900000000000005</c:v>
                </c:pt>
                <c:pt idx="121">
                  <c:v>0.67800000000000005</c:v>
                </c:pt>
                <c:pt idx="122">
                  <c:v>0.67700000000000005</c:v>
                </c:pt>
                <c:pt idx="123">
                  <c:v>0.67600000000000005</c:v>
                </c:pt>
                <c:pt idx="124">
                  <c:v>0.67500000000000004</c:v>
                </c:pt>
                <c:pt idx="125">
                  <c:v>0.67400000000000004</c:v>
                </c:pt>
                <c:pt idx="126">
                  <c:v>0.67300000000000004</c:v>
                </c:pt>
                <c:pt idx="127">
                  <c:v>0.67200000000000004</c:v>
                </c:pt>
                <c:pt idx="128">
                  <c:v>0.67100000000000004</c:v>
                </c:pt>
                <c:pt idx="129">
                  <c:v>0.67</c:v>
                </c:pt>
                <c:pt idx="130">
                  <c:v>0.66900000000000004</c:v>
                </c:pt>
                <c:pt idx="131">
                  <c:v>0.66800000000000004</c:v>
                </c:pt>
                <c:pt idx="132">
                  <c:v>0.66700000000000004</c:v>
                </c:pt>
                <c:pt idx="133">
                  <c:v>0.66600000000000004</c:v>
                </c:pt>
                <c:pt idx="134">
                  <c:v>0.66500000000000004</c:v>
                </c:pt>
                <c:pt idx="135">
                  <c:v>0.66400000000000003</c:v>
                </c:pt>
                <c:pt idx="136">
                  <c:v>0.66300000000000003</c:v>
                </c:pt>
                <c:pt idx="137">
                  <c:v>0.66200000000000003</c:v>
                </c:pt>
                <c:pt idx="138">
                  <c:v>0.66100000000000003</c:v>
                </c:pt>
                <c:pt idx="139">
                  <c:v>0.66</c:v>
                </c:pt>
                <c:pt idx="140">
                  <c:v>0.65900000000000003</c:v>
                </c:pt>
                <c:pt idx="141">
                  <c:v>0.65800000000000003</c:v>
                </c:pt>
                <c:pt idx="142">
                  <c:v>0.65700000000000003</c:v>
                </c:pt>
                <c:pt idx="143">
                  <c:v>0.65600000000000003</c:v>
                </c:pt>
                <c:pt idx="144">
                  <c:v>0.65500000000000003</c:v>
                </c:pt>
                <c:pt idx="145">
                  <c:v>0.65400000000000003</c:v>
                </c:pt>
                <c:pt idx="146">
                  <c:v>0.65300000000000002</c:v>
                </c:pt>
                <c:pt idx="147">
                  <c:v>0.65200000000000002</c:v>
                </c:pt>
                <c:pt idx="148">
                  <c:v>0.65100000000000002</c:v>
                </c:pt>
                <c:pt idx="149">
                  <c:v>0.65</c:v>
                </c:pt>
                <c:pt idx="150">
                  <c:v>0.64900000000000002</c:v>
                </c:pt>
                <c:pt idx="151">
                  <c:v>0.64800000000000002</c:v>
                </c:pt>
                <c:pt idx="152">
                  <c:v>0.64700000000000002</c:v>
                </c:pt>
                <c:pt idx="153">
                  <c:v>0.64600000000000002</c:v>
                </c:pt>
                <c:pt idx="154">
                  <c:v>0.64500000000000002</c:v>
                </c:pt>
                <c:pt idx="155">
                  <c:v>0.64400000000000002</c:v>
                </c:pt>
                <c:pt idx="156">
                  <c:v>0.64300000000000002</c:v>
                </c:pt>
                <c:pt idx="157">
                  <c:v>0.64200000000000002</c:v>
                </c:pt>
                <c:pt idx="158">
                  <c:v>0.64100000000000001</c:v>
                </c:pt>
                <c:pt idx="159">
                  <c:v>0.64</c:v>
                </c:pt>
                <c:pt idx="160">
                  <c:v>0.63900000000000001</c:v>
                </c:pt>
                <c:pt idx="161">
                  <c:v>0.63800000000000001</c:v>
                </c:pt>
                <c:pt idx="162">
                  <c:v>0.63700000000000001</c:v>
                </c:pt>
                <c:pt idx="163">
                  <c:v>0.63600000000000001</c:v>
                </c:pt>
                <c:pt idx="164">
                  <c:v>0.63500000000000001</c:v>
                </c:pt>
                <c:pt idx="165">
                  <c:v>0.63400000000000001</c:v>
                </c:pt>
                <c:pt idx="166">
                  <c:v>0.63300000000000001</c:v>
                </c:pt>
                <c:pt idx="167">
                  <c:v>0.63200000000000001</c:v>
                </c:pt>
                <c:pt idx="168">
                  <c:v>0.63100000000000001</c:v>
                </c:pt>
                <c:pt idx="169">
                  <c:v>0.63</c:v>
                </c:pt>
                <c:pt idx="170">
                  <c:v>0.629</c:v>
                </c:pt>
                <c:pt idx="171">
                  <c:v>0.628</c:v>
                </c:pt>
                <c:pt idx="172">
                  <c:v>0.627</c:v>
                </c:pt>
                <c:pt idx="173">
                  <c:v>0.626</c:v>
                </c:pt>
                <c:pt idx="174">
                  <c:v>0.625</c:v>
                </c:pt>
                <c:pt idx="175">
                  <c:v>0.624</c:v>
                </c:pt>
                <c:pt idx="176">
                  <c:v>0.623</c:v>
                </c:pt>
                <c:pt idx="177">
                  <c:v>0.622</c:v>
                </c:pt>
                <c:pt idx="178">
                  <c:v>0.621</c:v>
                </c:pt>
                <c:pt idx="179">
                  <c:v>0.62</c:v>
                </c:pt>
                <c:pt idx="180">
                  <c:v>0.61899999999999999</c:v>
                </c:pt>
                <c:pt idx="181">
                  <c:v>0.61799999999999999</c:v>
                </c:pt>
                <c:pt idx="182">
                  <c:v>0.61699999999999999</c:v>
                </c:pt>
                <c:pt idx="183">
                  <c:v>0.61599999999999999</c:v>
                </c:pt>
                <c:pt idx="184">
                  <c:v>0.61499999999999999</c:v>
                </c:pt>
                <c:pt idx="185">
                  <c:v>0.61399999999999999</c:v>
                </c:pt>
                <c:pt idx="186">
                  <c:v>0.61299999999999999</c:v>
                </c:pt>
                <c:pt idx="187">
                  <c:v>0.61199999999999999</c:v>
                </c:pt>
                <c:pt idx="188">
                  <c:v>0.61099999999999999</c:v>
                </c:pt>
                <c:pt idx="189">
                  <c:v>0.61</c:v>
                </c:pt>
                <c:pt idx="190">
                  <c:v>0.60899999999999999</c:v>
                </c:pt>
                <c:pt idx="191">
                  <c:v>0.60799999999999998</c:v>
                </c:pt>
                <c:pt idx="192">
                  <c:v>0.60699999999999998</c:v>
                </c:pt>
                <c:pt idx="193">
                  <c:v>0.60599999999999998</c:v>
                </c:pt>
                <c:pt idx="194">
                  <c:v>0.60499999999999998</c:v>
                </c:pt>
                <c:pt idx="195">
                  <c:v>0.60399999999999998</c:v>
                </c:pt>
                <c:pt idx="196">
                  <c:v>0.60299999999999998</c:v>
                </c:pt>
                <c:pt idx="197">
                  <c:v>0.60199999999999998</c:v>
                </c:pt>
                <c:pt idx="198">
                  <c:v>0.60099999999999998</c:v>
                </c:pt>
                <c:pt idx="199">
                  <c:v>0.6</c:v>
                </c:pt>
                <c:pt idx="200">
                  <c:v>0.59899999999999998</c:v>
                </c:pt>
                <c:pt idx="201">
                  <c:v>0.59799999999999998</c:v>
                </c:pt>
                <c:pt idx="202">
                  <c:v>0.59699999999999998</c:v>
                </c:pt>
                <c:pt idx="203">
                  <c:v>0.59599999999999997</c:v>
                </c:pt>
                <c:pt idx="204">
                  <c:v>0.59499999999999997</c:v>
                </c:pt>
                <c:pt idx="205">
                  <c:v>0.59399999999999997</c:v>
                </c:pt>
                <c:pt idx="206">
                  <c:v>0.59299999999999997</c:v>
                </c:pt>
                <c:pt idx="207">
                  <c:v>0.59199999999999997</c:v>
                </c:pt>
                <c:pt idx="208">
                  <c:v>0.59099999999999997</c:v>
                </c:pt>
                <c:pt idx="209">
                  <c:v>0.59</c:v>
                </c:pt>
                <c:pt idx="210">
                  <c:v>0.58899999999999997</c:v>
                </c:pt>
                <c:pt idx="211">
                  <c:v>0.58799999999999997</c:v>
                </c:pt>
                <c:pt idx="212">
                  <c:v>0.58699999999999997</c:v>
                </c:pt>
                <c:pt idx="213">
                  <c:v>0.58599999999999997</c:v>
                </c:pt>
                <c:pt idx="214">
                  <c:v>0.58499999999999996</c:v>
                </c:pt>
                <c:pt idx="215">
                  <c:v>0.58399999999999996</c:v>
                </c:pt>
                <c:pt idx="216">
                  <c:v>0.58299999999999996</c:v>
                </c:pt>
                <c:pt idx="217">
                  <c:v>0.58199999999999996</c:v>
                </c:pt>
                <c:pt idx="218">
                  <c:v>0.58099999999999996</c:v>
                </c:pt>
                <c:pt idx="219">
                  <c:v>0.57999999999999996</c:v>
                </c:pt>
                <c:pt idx="220">
                  <c:v>0.57899999999999996</c:v>
                </c:pt>
                <c:pt idx="221">
                  <c:v>0.57799999999999996</c:v>
                </c:pt>
                <c:pt idx="222">
                  <c:v>0.57699999999999996</c:v>
                </c:pt>
                <c:pt idx="223">
                  <c:v>0.57599999999999996</c:v>
                </c:pt>
                <c:pt idx="224">
                  <c:v>0.57499999999999996</c:v>
                </c:pt>
                <c:pt idx="225">
                  <c:v>0.57399999999999995</c:v>
                </c:pt>
                <c:pt idx="226">
                  <c:v>0.57299999999999995</c:v>
                </c:pt>
                <c:pt idx="227">
                  <c:v>0.57199999999999995</c:v>
                </c:pt>
                <c:pt idx="228">
                  <c:v>0.57099999999999995</c:v>
                </c:pt>
                <c:pt idx="229">
                  <c:v>0.56999999999999995</c:v>
                </c:pt>
                <c:pt idx="230">
                  <c:v>0.56899999999999995</c:v>
                </c:pt>
                <c:pt idx="231">
                  <c:v>0.56799999999999995</c:v>
                </c:pt>
                <c:pt idx="232">
                  <c:v>0.56699999999999995</c:v>
                </c:pt>
                <c:pt idx="233">
                  <c:v>0.56599999999999995</c:v>
                </c:pt>
                <c:pt idx="234">
                  <c:v>0.56499999999999995</c:v>
                </c:pt>
                <c:pt idx="235">
                  <c:v>0.56399999999999995</c:v>
                </c:pt>
                <c:pt idx="236">
                  <c:v>0.56299999999999994</c:v>
                </c:pt>
                <c:pt idx="237">
                  <c:v>0.56200000000000006</c:v>
                </c:pt>
                <c:pt idx="238">
                  <c:v>0.56100000000000005</c:v>
                </c:pt>
                <c:pt idx="239">
                  <c:v>0.56000000000000005</c:v>
                </c:pt>
                <c:pt idx="240">
                  <c:v>0.55900000000000005</c:v>
                </c:pt>
                <c:pt idx="241">
                  <c:v>0.55800000000000005</c:v>
                </c:pt>
                <c:pt idx="242">
                  <c:v>0.55700000000000005</c:v>
                </c:pt>
                <c:pt idx="243">
                  <c:v>0.55600000000000005</c:v>
                </c:pt>
                <c:pt idx="244">
                  <c:v>0.55500000000000005</c:v>
                </c:pt>
                <c:pt idx="245">
                  <c:v>0.55400000000000005</c:v>
                </c:pt>
                <c:pt idx="246">
                  <c:v>0.55300000000000005</c:v>
                </c:pt>
                <c:pt idx="247">
                  <c:v>0.55200000000000005</c:v>
                </c:pt>
                <c:pt idx="248">
                  <c:v>0.55100000000000005</c:v>
                </c:pt>
                <c:pt idx="249">
                  <c:v>0.55000000000000004</c:v>
                </c:pt>
                <c:pt idx="250">
                  <c:v>0.54900000000000004</c:v>
                </c:pt>
                <c:pt idx="251">
                  <c:v>0.54800000000000004</c:v>
                </c:pt>
                <c:pt idx="252">
                  <c:v>0.54700000000000004</c:v>
                </c:pt>
                <c:pt idx="253">
                  <c:v>0.54600000000000004</c:v>
                </c:pt>
                <c:pt idx="254">
                  <c:v>0.54500000000000004</c:v>
                </c:pt>
                <c:pt idx="255">
                  <c:v>0.54400000000000004</c:v>
                </c:pt>
                <c:pt idx="256">
                  <c:v>0.54300000000000004</c:v>
                </c:pt>
                <c:pt idx="257">
                  <c:v>0.54200000000000004</c:v>
                </c:pt>
                <c:pt idx="258">
                  <c:v>0.54100000000000004</c:v>
                </c:pt>
                <c:pt idx="259">
                  <c:v>0.54</c:v>
                </c:pt>
                <c:pt idx="260">
                  <c:v>0.53900000000000003</c:v>
                </c:pt>
                <c:pt idx="261">
                  <c:v>0.53800000000000003</c:v>
                </c:pt>
                <c:pt idx="262">
                  <c:v>0.53700000000000003</c:v>
                </c:pt>
                <c:pt idx="263">
                  <c:v>0.53600000000000003</c:v>
                </c:pt>
                <c:pt idx="264">
                  <c:v>0.53500000000000003</c:v>
                </c:pt>
                <c:pt idx="265">
                  <c:v>0.53400000000000003</c:v>
                </c:pt>
                <c:pt idx="266">
                  <c:v>0.53300000000000003</c:v>
                </c:pt>
                <c:pt idx="267">
                  <c:v>0.53200000000000003</c:v>
                </c:pt>
                <c:pt idx="268">
                  <c:v>0.53100000000000003</c:v>
                </c:pt>
                <c:pt idx="269">
                  <c:v>0.53</c:v>
                </c:pt>
                <c:pt idx="270">
                  <c:v>0.52900000000000003</c:v>
                </c:pt>
                <c:pt idx="271">
                  <c:v>0.52800000000000002</c:v>
                </c:pt>
                <c:pt idx="272">
                  <c:v>0.52700000000000002</c:v>
                </c:pt>
                <c:pt idx="273">
                  <c:v>0.52600000000000002</c:v>
                </c:pt>
                <c:pt idx="274">
                  <c:v>0.52500000000000002</c:v>
                </c:pt>
                <c:pt idx="275">
                  <c:v>0.52400000000000002</c:v>
                </c:pt>
                <c:pt idx="276">
                  <c:v>0.52300000000000002</c:v>
                </c:pt>
                <c:pt idx="277">
                  <c:v>0.52200000000000002</c:v>
                </c:pt>
                <c:pt idx="278">
                  <c:v>0.52100000000000002</c:v>
                </c:pt>
                <c:pt idx="279">
                  <c:v>0.52</c:v>
                </c:pt>
                <c:pt idx="280">
                  <c:v>0.51900000000000002</c:v>
                </c:pt>
                <c:pt idx="281">
                  <c:v>0.51800000000000002</c:v>
                </c:pt>
                <c:pt idx="282">
                  <c:v>0.51700000000000002</c:v>
                </c:pt>
                <c:pt idx="283">
                  <c:v>0.51600000000000001</c:v>
                </c:pt>
                <c:pt idx="284">
                  <c:v>0.51500000000000001</c:v>
                </c:pt>
                <c:pt idx="285">
                  <c:v>0.51400000000000001</c:v>
                </c:pt>
                <c:pt idx="286">
                  <c:v>0.51300000000000001</c:v>
                </c:pt>
                <c:pt idx="287">
                  <c:v>0.51200000000000001</c:v>
                </c:pt>
                <c:pt idx="288">
                  <c:v>0.51100000000000001</c:v>
                </c:pt>
                <c:pt idx="289">
                  <c:v>0.51</c:v>
                </c:pt>
                <c:pt idx="290">
                  <c:v>0.50900000000000001</c:v>
                </c:pt>
                <c:pt idx="291">
                  <c:v>0.50800000000000001</c:v>
                </c:pt>
                <c:pt idx="292">
                  <c:v>0.50700000000000001</c:v>
                </c:pt>
                <c:pt idx="293">
                  <c:v>0.50600000000000001</c:v>
                </c:pt>
                <c:pt idx="294">
                  <c:v>0.505</c:v>
                </c:pt>
                <c:pt idx="295">
                  <c:v>0.504</c:v>
                </c:pt>
                <c:pt idx="296">
                  <c:v>0.503</c:v>
                </c:pt>
                <c:pt idx="297">
                  <c:v>0.502</c:v>
                </c:pt>
                <c:pt idx="298">
                  <c:v>0.501</c:v>
                </c:pt>
                <c:pt idx="299">
                  <c:v>0.5</c:v>
                </c:pt>
                <c:pt idx="300">
                  <c:v>0.499</c:v>
                </c:pt>
                <c:pt idx="301">
                  <c:v>0.498</c:v>
                </c:pt>
                <c:pt idx="302">
                  <c:v>0.497</c:v>
                </c:pt>
                <c:pt idx="303">
                  <c:v>0.496</c:v>
                </c:pt>
                <c:pt idx="304">
                  <c:v>0.495</c:v>
                </c:pt>
                <c:pt idx="305">
                  <c:v>0.49399999999999999</c:v>
                </c:pt>
                <c:pt idx="306">
                  <c:v>0.49299999999999999</c:v>
                </c:pt>
                <c:pt idx="307">
                  <c:v>0.49199999999999999</c:v>
                </c:pt>
                <c:pt idx="308">
                  <c:v>0.49099999999999999</c:v>
                </c:pt>
                <c:pt idx="309">
                  <c:v>0.49</c:v>
                </c:pt>
                <c:pt idx="310">
                  <c:v>0.48899999999999999</c:v>
                </c:pt>
                <c:pt idx="311">
                  <c:v>0.48799999999999999</c:v>
                </c:pt>
                <c:pt idx="312">
                  <c:v>0.48699999999999999</c:v>
                </c:pt>
                <c:pt idx="313">
                  <c:v>0.48599999999999999</c:v>
                </c:pt>
                <c:pt idx="314">
                  <c:v>0.48499999999999999</c:v>
                </c:pt>
                <c:pt idx="315">
                  <c:v>0.48399999999999999</c:v>
                </c:pt>
                <c:pt idx="316">
                  <c:v>0.48299999999999998</c:v>
                </c:pt>
                <c:pt idx="317">
                  <c:v>0.48199999999999998</c:v>
                </c:pt>
                <c:pt idx="318">
                  <c:v>0.48099999999999998</c:v>
                </c:pt>
                <c:pt idx="319">
                  <c:v>0.48</c:v>
                </c:pt>
                <c:pt idx="320">
                  <c:v>0.47899999999999998</c:v>
                </c:pt>
                <c:pt idx="321">
                  <c:v>0.47799999999999998</c:v>
                </c:pt>
                <c:pt idx="322">
                  <c:v>0.47699999999999998</c:v>
                </c:pt>
                <c:pt idx="323">
                  <c:v>0.47599999999999998</c:v>
                </c:pt>
                <c:pt idx="324">
                  <c:v>0.47499999999999998</c:v>
                </c:pt>
                <c:pt idx="325">
                  <c:v>0.47399999999999998</c:v>
                </c:pt>
                <c:pt idx="326">
                  <c:v>0.47299999999999998</c:v>
                </c:pt>
                <c:pt idx="327">
                  <c:v>0.47199999999999998</c:v>
                </c:pt>
                <c:pt idx="328">
                  <c:v>0.47099999999999997</c:v>
                </c:pt>
                <c:pt idx="329">
                  <c:v>0.47</c:v>
                </c:pt>
                <c:pt idx="330">
                  <c:v>0.46899999999999997</c:v>
                </c:pt>
                <c:pt idx="331">
                  <c:v>0.46800000000000003</c:v>
                </c:pt>
                <c:pt idx="332">
                  <c:v>0.46700000000000003</c:v>
                </c:pt>
                <c:pt idx="333">
                  <c:v>0.46600000000000003</c:v>
                </c:pt>
                <c:pt idx="334">
                  <c:v>0.46500000000000002</c:v>
                </c:pt>
                <c:pt idx="335">
                  <c:v>0.46400000000000002</c:v>
                </c:pt>
                <c:pt idx="336">
                  <c:v>0.46300000000000002</c:v>
                </c:pt>
                <c:pt idx="337">
                  <c:v>0.46200000000000002</c:v>
                </c:pt>
                <c:pt idx="338">
                  <c:v>0.46100000000000002</c:v>
                </c:pt>
                <c:pt idx="339">
                  <c:v>0.46</c:v>
                </c:pt>
                <c:pt idx="340">
                  <c:v>0.45900000000000002</c:v>
                </c:pt>
                <c:pt idx="341">
                  <c:v>0.45800000000000002</c:v>
                </c:pt>
                <c:pt idx="342">
                  <c:v>0.45700000000000002</c:v>
                </c:pt>
                <c:pt idx="343">
                  <c:v>0.45600000000000002</c:v>
                </c:pt>
                <c:pt idx="344">
                  <c:v>0.45500000000000002</c:v>
                </c:pt>
                <c:pt idx="345">
                  <c:v>0.45400000000000001</c:v>
                </c:pt>
                <c:pt idx="346">
                  <c:v>0.45300000000000001</c:v>
                </c:pt>
                <c:pt idx="347">
                  <c:v>0.45200000000000001</c:v>
                </c:pt>
                <c:pt idx="348">
                  <c:v>0.45100000000000001</c:v>
                </c:pt>
                <c:pt idx="349">
                  <c:v>0.45</c:v>
                </c:pt>
                <c:pt idx="350">
                  <c:v>0.44900000000000001</c:v>
                </c:pt>
                <c:pt idx="351">
                  <c:v>0.44800000000000001</c:v>
                </c:pt>
                <c:pt idx="352">
                  <c:v>0.44700000000000001</c:v>
                </c:pt>
                <c:pt idx="353">
                  <c:v>0.44600000000000001</c:v>
                </c:pt>
                <c:pt idx="354">
                  <c:v>0.44500000000000001</c:v>
                </c:pt>
                <c:pt idx="355">
                  <c:v>0.44400000000000001</c:v>
                </c:pt>
                <c:pt idx="356">
                  <c:v>0.443</c:v>
                </c:pt>
                <c:pt idx="357">
                  <c:v>0.442</c:v>
                </c:pt>
                <c:pt idx="358">
                  <c:v>0.441</c:v>
                </c:pt>
                <c:pt idx="359">
                  <c:v>0.44</c:v>
                </c:pt>
                <c:pt idx="360">
                  <c:v>0.439</c:v>
                </c:pt>
                <c:pt idx="361">
                  <c:v>0.438</c:v>
                </c:pt>
                <c:pt idx="362">
                  <c:v>0.437</c:v>
                </c:pt>
                <c:pt idx="363">
                  <c:v>0.436</c:v>
                </c:pt>
                <c:pt idx="364">
                  <c:v>0.435</c:v>
                </c:pt>
                <c:pt idx="365">
                  <c:v>0.434</c:v>
                </c:pt>
                <c:pt idx="366">
                  <c:v>0.433</c:v>
                </c:pt>
                <c:pt idx="367">
                  <c:v>0.432</c:v>
                </c:pt>
                <c:pt idx="368">
                  <c:v>0.43099999999999999</c:v>
                </c:pt>
                <c:pt idx="369">
                  <c:v>0.43</c:v>
                </c:pt>
                <c:pt idx="370">
                  <c:v>0.42899999999999999</c:v>
                </c:pt>
                <c:pt idx="371">
                  <c:v>0.42799999999999999</c:v>
                </c:pt>
                <c:pt idx="372">
                  <c:v>0.42699999999999999</c:v>
                </c:pt>
                <c:pt idx="373">
                  <c:v>0.42599999999999999</c:v>
                </c:pt>
                <c:pt idx="374">
                  <c:v>0.42499999999999999</c:v>
                </c:pt>
                <c:pt idx="375">
                  <c:v>0.42399999999999999</c:v>
                </c:pt>
                <c:pt idx="376">
                  <c:v>0.42299999999999999</c:v>
                </c:pt>
                <c:pt idx="377">
                  <c:v>0.42199999999999999</c:v>
                </c:pt>
                <c:pt idx="378">
                  <c:v>0.42099999999999999</c:v>
                </c:pt>
                <c:pt idx="379">
                  <c:v>0.42</c:v>
                </c:pt>
                <c:pt idx="380">
                  <c:v>0.41899999999999998</c:v>
                </c:pt>
                <c:pt idx="381">
                  <c:v>0.41799999999999998</c:v>
                </c:pt>
                <c:pt idx="382">
                  <c:v>0.41699999999999998</c:v>
                </c:pt>
                <c:pt idx="383">
                  <c:v>0.41599999999999998</c:v>
                </c:pt>
                <c:pt idx="384">
                  <c:v>0.41499999999999998</c:v>
                </c:pt>
                <c:pt idx="385">
                  <c:v>0.41399999999999998</c:v>
                </c:pt>
                <c:pt idx="386">
                  <c:v>0.41299999999999998</c:v>
                </c:pt>
                <c:pt idx="387">
                  <c:v>0.41199999999999998</c:v>
                </c:pt>
                <c:pt idx="388">
                  <c:v>0.41099999999999998</c:v>
                </c:pt>
                <c:pt idx="389">
                  <c:v>0.41</c:v>
                </c:pt>
                <c:pt idx="390">
                  <c:v>0.40899999999999997</c:v>
                </c:pt>
                <c:pt idx="391">
                  <c:v>0.40799999999999997</c:v>
                </c:pt>
                <c:pt idx="392">
                  <c:v>0.40699999999999997</c:v>
                </c:pt>
                <c:pt idx="393">
                  <c:v>0.40600000000000003</c:v>
                </c:pt>
                <c:pt idx="394">
                  <c:v>0.40500000000000003</c:v>
                </c:pt>
                <c:pt idx="395">
                  <c:v>0.40400000000000003</c:v>
                </c:pt>
                <c:pt idx="396">
                  <c:v>0.40300000000000002</c:v>
                </c:pt>
                <c:pt idx="397">
                  <c:v>0.40200000000000002</c:v>
                </c:pt>
                <c:pt idx="398">
                  <c:v>0.40100000000000002</c:v>
                </c:pt>
                <c:pt idx="399">
                  <c:v>0.4</c:v>
                </c:pt>
                <c:pt idx="400">
                  <c:v>0.39900000000000002</c:v>
                </c:pt>
                <c:pt idx="401">
                  <c:v>0.39800000000000002</c:v>
                </c:pt>
                <c:pt idx="402">
                  <c:v>0.39700000000000002</c:v>
                </c:pt>
                <c:pt idx="403">
                  <c:v>0.39600000000000002</c:v>
                </c:pt>
                <c:pt idx="404">
                  <c:v>0.39500000000000002</c:v>
                </c:pt>
                <c:pt idx="405">
                  <c:v>0.39400000000000002</c:v>
                </c:pt>
                <c:pt idx="406">
                  <c:v>0.39300000000000002</c:v>
                </c:pt>
                <c:pt idx="407">
                  <c:v>0.39200000000000002</c:v>
                </c:pt>
                <c:pt idx="408">
                  <c:v>0.39100000000000001</c:v>
                </c:pt>
                <c:pt idx="409">
                  <c:v>0.39</c:v>
                </c:pt>
                <c:pt idx="410">
                  <c:v>0.38900000000000001</c:v>
                </c:pt>
                <c:pt idx="411">
                  <c:v>0.38800000000000001</c:v>
                </c:pt>
                <c:pt idx="412">
                  <c:v>0.38700000000000001</c:v>
                </c:pt>
                <c:pt idx="413">
                  <c:v>0.38600000000000001</c:v>
                </c:pt>
                <c:pt idx="414">
                  <c:v>0.38500000000000001</c:v>
                </c:pt>
                <c:pt idx="415">
                  <c:v>0.38400000000000001</c:v>
                </c:pt>
                <c:pt idx="416">
                  <c:v>0.38300000000000001</c:v>
                </c:pt>
                <c:pt idx="417">
                  <c:v>0.38200000000000001</c:v>
                </c:pt>
                <c:pt idx="418">
                  <c:v>0.38100000000000001</c:v>
                </c:pt>
                <c:pt idx="419">
                  <c:v>0.38</c:v>
                </c:pt>
                <c:pt idx="420">
                  <c:v>0.379</c:v>
                </c:pt>
                <c:pt idx="421">
                  <c:v>0.378</c:v>
                </c:pt>
                <c:pt idx="422">
                  <c:v>0.377</c:v>
                </c:pt>
                <c:pt idx="423">
                  <c:v>0.376</c:v>
                </c:pt>
                <c:pt idx="424">
                  <c:v>0.375</c:v>
                </c:pt>
                <c:pt idx="425">
                  <c:v>0.374</c:v>
                </c:pt>
                <c:pt idx="426">
                  <c:v>0.373</c:v>
                </c:pt>
                <c:pt idx="427">
                  <c:v>0.372</c:v>
                </c:pt>
                <c:pt idx="428">
                  <c:v>0.371</c:v>
                </c:pt>
                <c:pt idx="429">
                  <c:v>0.37</c:v>
                </c:pt>
                <c:pt idx="430">
                  <c:v>0.36899999999999999</c:v>
                </c:pt>
                <c:pt idx="431">
                  <c:v>0.36799999999999999</c:v>
                </c:pt>
                <c:pt idx="432">
                  <c:v>0.36699999999999999</c:v>
                </c:pt>
                <c:pt idx="433">
                  <c:v>0.36599999999999999</c:v>
                </c:pt>
                <c:pt idx="434">
                  <c:v>0.36499999999999999</c:v>
                </c:pt>
                <c:pt idx="435">
                  <c:v>0.36399999999999999</c:v>
                </c:pt>
                <c:pt idx="436">
                  <c:v>0.36299999999999999</c:v>
                </c:pt>
                <c:pt idx="437">
                  <c:v>0.36199999999999999</c:v>
                </c:pt>
                <c:pt idx="438">
                  <c:v>0.36099999999999999</c:v>
                </c:pt>
                <c:pt idx="439">
                  <c:v>0.36</c:v>
                </c:pt>
                <c:pt idx="440">
                  <c:v>0.35899999999999999</c:v>
                </c:pt>
                <c:pt idx="441">
                  <c:v>0.35799999999999998</c:v>
                </c:pt>
                <c:pt idx="442">
                  <c:v>0.35699999999999998</c:v>
                </c:pt>
                <c:pt idx="443">
                  <c:v>0.35599999999999998</c:v>
                </c:pt>
                <c:pt idx="444">
                  <c:v>0.35499999999999998</c:v>
                </c:pt>
                <c:pt idx="445">
                  <c:v>0.35399999999999998</c:v>
                </c:pt>
                <c:pt idx="446">
                  <c:v>0.35299999999999998</c:v>
                </c:pt>
                <c:pt idx="447">
                  <c:v>0.35199999999999998</c:v>
                </c:pt>
                <c:pt idx="448">
                  <c:v>0.35099999999999998</c:v>
                </c:pt>
                <c:pt idx="449">
                  <c:v>0.35</c:v>
                </c:pt>
                <c:pt idx="450">
                  <c:v>0.34899999999999998</c:v>
                </c:pt>
                <c:pt idx="451">
                  <c:v>0.34799999999999998</c:v>
                </c:pt>
                <c:pt idx="452">
                  <c:v>0.34699999999999998</c:v>
                </c:pt>
                <c:pt idx="453">
                  <c:v>0.34599999999999997</c:v>
                </c:pt>
                <c:pt idx="454">
                  <c:v>0.34499999999999997</c:v>
                </c:pt>
                <c:pt idx="455">
                  <c:v>0.34399999999999997</c:v>
                </c:pt>
                <c:pt idx="456">
                  <c:v>0.34300000000000003</c:v>
                </c:pt>
                <c:pt idx="457">
                  <c:v>0.34200000000000003</c:v>
                </c:pt>
                <c:pt idx="458">
                  <c:v>0.34100000000000003</c:v>
                </c:pt>
                <c:pt idx="459">
                  <c:v>0.34</c:v>
                </c:pt>
                <c:pt idx="460">
                  <c:v>0.33900000000000002</c:v>
                </c:pt>
                <c:pt idx="461">
                  <c:v>0.33800000000000002</c:v>
                </c:pt>
                <c:pt idx="462">
                  <c:v>0.33700000000000002</c:v>
                </c:pt>
                <c:pt idx="463">
                  <c:v>0.33600000000000002</c:v>
                </c:pt>
                <c:pt idx="464">
                  <c:v>0.33500000000000002</c:v>
                </c:pt>
                <c:pt idx="465">
                  <c:v>0.33400000000000002</c:v>
                </c:pt>
                <c:pt idx="466">
                  <c:v>0.33300000000000002</c:v>
                </c:pt>
                <c:pt idx="467">
                  <c:v>0.33200000000000002</c:v>
                </c:pt>
                <c:pt idx="468">
                  <c:v>0.33100000000000002</c:v>
                </c:pt>
                <c:pt idx="469">
                  <c:v>0.33</c:v>
                </c:pt>
                <c:pt idx="470">
                  <c:v>0.32900000000000001</c:v>
                </c:pt>
                <c:pt idx="471">
                  <c:v>0.32800000000000001</c:v>
                </c:pt>
                <c:pt idx="472">
                  <c:v>0.32700000000000001</c:v>
                </c:pt>
                <c:pt idx="473">
                  <c:v>0.32600000000000001</c:v>
                </c:pt>
                <c:pt idx="474">
                  <c:v>0.32500000000000001</c:v>
                </c:pt>
                <c:pt idx="475">
                  <c:v>0.32400000000000001</c:v>
                </c:pt>
                <c:pt idx="476">
                  <c:v>0.32300000000000001</c:v>
                </c:pt>
                <c:pt idx="477">
                  <c:v>0.32200000000000001</c:v>
                </c:pt>
                <c:pt idx="478">
                  <c:v>0.32100000000000001</c:v>
                </c:pt>
                <c:pt idx="479">
                  <c:v>0.32</c:v>
                </c:pt>
                <c:pt idx="480">
                  <c:v>0.31900000000000001</c:v>
                </c:pt>
                <c:pt idx="481">
                  <c:v>0.318</c:v>
                </c:pt>
                <c:pt idx="482">
                  <c:v>0.317</c:v>
                </c:pt>
                <c:pt idx="483">
                  <c:v>0.316</c:v>
                </c:pt>
                <c:pt idx="484">
                  <c:v>0.315</c:v>
                </c:pt>
                <c:pt idx="485">
                  <c:v>0.314</c:v>
                </c:pt>
                <c:pt idx="486">
                  <c:v>0.313</c:v>
                </c:pt>
                <c:pt idx="487">
                  <c:v>0.312</c:v>
                </c:pt>
                <c:pt idx="488">
                  <c:v>0.311</c:v>
                </c:pt>
                <c:pt idx="489">
                  <c:v>0.31</c:v>
                </c:pt>
                <c:pt idx="490">
                  <c:v>0.309</c:v>
                </c:pt>
                <c:pt idx="491">
                  <c:v>0.308</c:v>
                </c:pt>
                <c:pt idx="492">
                  <c:v>0.307</c:v>
                </c:pt>
                <c:pt idx="493">
                  <c:v>0.30599999999999999</c:v>
                </c:pt>
                <c:pt idx="494">
                  <c:v>0.30499999999999999</c:v>
                </c:pt>
                <c:pt idx="495">
                  <c:v>0.30399999999999999</c:v>
                </c:pt>
                <c:pt idx="496">
                  <c:v>0.30299999999999999</c:v>
                </c:pt>
                <c:pt idx="497">
                  <c:v>0.30199999999999999</c:v>
                </c:pt>
                <c:pt idx="498">
                  <c:v>0.30099999999999999</c:v>
                </c:pt>
                <c:pt idx="499">
                  <c:v>0.3</c:v>
                </c:pt>
                <c:pt idx="500">
                  <c:v>0.29899999999999999</c:v>
                </c:pt>
                <c:pt idx="501">
                  <c:v>0.29799999999999999</c:v>
                </c:pt>
                <c:pt idx="502">
                  <c:v>0.29699999999999999</c:v>
                </c:pt>
                <c:pt idx="503">
                  <c:v>0.29599999999999999</c:v>
                </c:pt>
                <c:pt idx="504">
                  <c:v>0.29499999999999998</c:v>
                </c:pt>
                <c:pt idx="505">
                  <c:v>0.29399999999999998</c:v>
                </c:pt>
                <c:pt idx="506">
                  <c:v>0.29299999999999998</c:v>
                </c:pt>
                <c:pt idx="507">
                  <c:v>0.29199999999999998</c:v>
                </c:pt>
                <c:pt idx="508">
                  <c:v>0.29099999999999998</c:v>
                </c:pt>
                <c:pt idx="509">
                  <c:v>0.28999999999999998</c:v>
                </c:pt>
                <c:pt idx="510">
                  <c:v>0.28899999999999998</c:v>
                </c:pt>
                <c:pt idx="511">
                  <c:v>0.28799999999999998</c:v>
                </c:pt>
                <c:pt idx="512">
                  <c:v>0.28699999999999998</c:v>
                </c:pt>
                <c:pt idx="513">
                  <c:v>0.28599999999999998</c:v>
                </c:pt>
                <c:pt idx="514">
                  <c:v>0.28499999999999998</c:v>
                </c:pt>
                <c:pt idx="515">
                  <c:v>0.28399999999999997</c:v>
                </c:pt>
                <c:pt idx="516">
                  <c:v>0.28299999999999997</c:v>
                </c:pt>
                <c:pt idx="517">
                  <c:v>0.28199999999999997</c:v>
                </c:pt>
                <c:pt idx="518">
                  <c:v>0.28100000000000003</c:v>
                </c:pt>
                <c:pt idx="519">
                  <c:v>0.28000000000000003</c:v>
                </c:pt>
                <c:pt idx="520">
                  <c:v>0.27900000000000003</c:v>
                </c:pt>
                <c:pt idx="521">
                  <c:v>0.27800000000000002</c:v>
                </c:pt>
                <c:pt idx="522">
                  <c:v>0.27700000000000002</c:v>
                </c:pt>
                <c:pt idx="523">
                  <c:v>0.27600000000000002</c:v>
                </c:pt>
                <c:pt idx="524">
                  <c:v>0.27500000000000002</c:v>
                </c:pt>
                <c:pt idx="525">
                  <c:v>0.27400000000000002</c:v>
                </c:pt>
                <c:pt idx="526">
                  <c:v>0.27300000000000002</c:v>
                </c:pt>
                <c:pt idx="527">
                  <c:v>0.27200000000000002</c:v>
                </c:pt>
                <c:pt idx="528">
                  <c:v>0.27100000000000002</c:v>
                </c:pt>
                <c:pt idx="529">
                  <c:v>0.27</c:v>
                </c:pt>
                <c:pt idx="530">
                  <c:v>0.26900000000000002</c:v>
                </c:pt>
                <c:pt idx="531">
                  <c:v>0.26800000000000002</c:v>
                </c:pt>
                <c:pt idx="532">
                  <c:v>0.26700000000000002</c:v>
                </c:pt>
                <c:pt idx="533">
                  <c:v>0.26600000000000001</c:v>
                </c:pt>
                <c:pt idx="534">
                  <c:v>0.26500000000000001</c:v>
                </c:pt>
                <c:pt idx="535">
                  <c:v>0.26400000000000001</c:v>
                </c:pt>
                <c:pt idx="536">
                  <c:v>0.26300000000000001</c:v>
                </c:pt>
                <c:pt idx="537">
                  <c:v>0.26200000000000001</c:v>
                </c:pt>
                <c:pt idx="538">
                  <c:v>0.26100000000000001</c:v>
                </c:pt>
                <c:pt idx="539">
                  <c:v>0.26</c:v>
                </c:pt>
                <c:pt idx="540">
                  <c:v>0.25900000000000001</c:v>
                </c:pt>
                <c:pt idx="541">
                  <c:v>0.25800000000000001</c:v>
                </c:pt>
                <c:pt idx="542">
                  <c:v>0.25700000000000001</c:v>
                </c:pt>
                <c:pt idx="543">
                  <c:v>0.25600000000000001</c:v>
                </c:pt>
                <c:pt idx="544">
                  <c:v>0.255</c:v>
                </c:pt>
                <c:pt idx="545">
                  <c:v>0.254</c:v>
                </c:pt>
                <c:pt idx="546">
                  <c:v>0.253</c:v>
                </c:pt>
                <c:pt idx="547">
                  <c:v>0.252</c:v>
                </c:pt>
                <c:pt idx="548">
                  <c:v>0.251</c:v>
                </c:pt>
                <c:pt idx="549">
                  <c:v>0.25</c:v>
                </c:pt>
                <c:pt idx="550">
                  <c:v>0.249</c:v>
                </c:pt>
                <c:pt idx="551">
                  <c:v>0.248</c:v>
                </c:pt>
                <c:pt idx="552">
                  <c:v>0.247</c:v>
                </c:pt>
                <c:pt idx="553">
                  <c:v>0.246</c:v>
                </c:pt>
                <c:pt idx="554">
                  <c:v>0.245</c:v>
                </c:pt>
                <c:pt idx="555">
                  <c:v>0.24399999999999999</c:v>
                </c:pt>
                <c:pt idx="556">
                  <c:v>0.24299999999999999</c:v>
                </c:pt>
                <c:pt idx="557">
                  <c:v>0.24199999999999999</c:v>
                </c:pt>
                <c:pt idx="558">
                  <c:v>0.24099999999999999</c:v>
                </c:pt>
                <c:pt idx="559">
                  <c:v>0.24</c:v>
                </c:pt>
                <c:pt idx="560">
                  <c:v>0.23899999999999999</c:v>
                </c:pt>
                <c:pt idx="561">
                  <c:v>0.23799999999999999</c:v>
                </c:pt>
                <c:pt idx="562">
                  <c:v>0.23699999999999999</c:v>
                </c:pt>
                <c:pt idx="563">
                  <c:v>0.23599999999999999</c:v>
                </c:pt>
                <c:pt idx="564">
                  <c:v>0.23499999999999999</c:v>
                </c:pt>
                <c:pt idx="565">
                  <c:v>0.23400000000000001</c:v>
                </c:pt>
                <c:pt idx="566">
                  <c:v>0.23300000000000001</c:v>
                </c:pt>
                <c:pt idx="567">
                  <c:v>0.23200000000000001</c:v>
                </c:pt>
                <c:pt idx="568">
                  <c:v>0.23100000000000001</c:v>
                </c:pt>
                <c:pt idx="569">
                  <c:v>0.23</c:v>
                </c:pt>
                <c:pt idx="570">
                  <c:v>0.22900000000000001</c:v>
                </c:pt>
                <c:pt idx="571">
                  <c:v>0.22800000000000001</c:v>
                </c:pt>
                <c:pt idx="572">
                  <c:v>0.22700000000000001</c:v>
                </c:pt>
                <c:pt idx="573">
                  <c:v>0.22600000000000001</c:v>
                </c:pt>
                <c:pt idx="574">
                  <c:v>0.22500000000000001</c:v>
                </c:pt>
                <c:pt idx="575">
                  <c:v>0.224</c:v>
                </c:pt>
                <c:pt idx="576">
                  <c:v>0.223</c:v>
                </c:pt>
                <c:pt idx="577">
                  <c:v>0.222</c:v>
                </c:pt>
                <c:pt idx="578">
                  <c:v>0.221</c:v>
                </c:pt>
                <c:pt idx="579">
                  <c:v>0.22</c:v>
                </c:pt>
                <c:pt idx="580">
                  <c:v>0.219</c:v>
                </c:pt>
                <c:pt idx="581">
                  <c:v>0.218</c:v>
                </c:pt>
                <c:pt idx="582">
                  <c:v>0.217</c:v>
                </c:pt>
                <c:pt idx="583">
                  <c:v>0.216</c:v>
                </c:pt>
                <c:pt idx="584">
                  <c:v>0.215</c:v>
                </c:pt>
                <c:pt idx="585">
                  <c:v>0.214</c:v>
                </c:pt>
                <c:pt idx="586">
                  <c:v>0.21299999999999999</c:v>
                </c:pt>
                <c:pt idx="587">
                  <c:v>0.21199999999999999</c:v>
                </c:pt>
                <c:pt idx="588">
                  <c:v>0.21099999999999999</c:v>
                </c:pt>
                <c:pt idx="589">
                  <c:v>0.21</c:v>
                </c:pt>
                <c:pt idx="590">
                  <c:v>0.20899999999999999</c:v>
                </c:pt>
                <c:pt idx="591">
                  <c:v>0.20799999999999999</c:v>
                </c:pt>
                <c:pt idx="592">
                  <c:v>0.20699999999999999</c:v>
                </c:pt>
                <c:pt idx="593">
                  <c:v>0.20599999999999999</c:v>
                </c:pt>
                <c:pt idx="594">
                  <c:v>0.20499999999999999</c:v>
                </c:pt>
                <c:pt idx="595">
                  <c:v>0.20399999999999999</c:v>
                </c:pt>
                <c:pt idx="596">
                  <c:v>0.20300000000000001</c:v>
                </c:pt>
                <c:pt idx="597">
                  <c:v>0.20200000000000001</c:v>
                </c:pt>
                <c:pt idx="598">
                  <c:v>0.20100000000000001</c:v>
                </c:pt>
                <c:pt idx="599">
                  <c:v>0.2</c:v>
                </c:pt>
                <c:pt idx="600">
                  <c:v>0.19900000000000001</c:v>
                </c:pt>
                <c:pt idx="601">
                  <c:v>0.19800000000000001</c:v>
                </c:pt>
                <c:pt idx="602">
                  <c:v>0.19700000000000001</c:v>
                </c:pt>
                <c:pt idx="603">
                  <c:v>0.19600000000000001</c:v>
                </c:pt>
                <c:pt idx="604">
                  <c:v>0.19500000000000001</c:v>
                </c:pt>
                <c:pt idx="605">
                  <c:v>0.19400000000000001</c:v>
                </c:pt>
                <c:pt idx="606">
                  <c:v>0.193</c:v>
                </c:pt>
                <c:pt idx="607">
                  <c:v>0.192</c:v>
                </c:pt>
                <c:pt idx="608">
                  <c:v>0.191</c:v>
                </c:pt>
                <c:pt idx="609">
                  <c:v>0.19</c:v>
                </c:pt>
                <c:pt idx="610">
                  <c:v>0.189</c:v>
                </c:pt>
                <c:pt idx="611">
                  <c:v>0.188</c:v>
                </c:pt>
                <c:pt idx="612">
                  <c:v>0.187</c:v>
                </c:pt>
                <c:pt idx="613">
                  <c:v>0.186</c:v>
                </c:pt>
                <c:pt idx="614">
                  <c:v>0.185</c:v>
                </c:pt>
                <c:pt idx="615">
                  <c:v>0.184</c:v>
                </c:pt>
                <c:pt idx="616">
                  <c:v>0.183</c:v>
                </c:pt>
                <c:pt idx="617">
                  <c:v>0.182</c:v>
                </c:pt>
                <c:pt idx="618">
                  <c:v>0.18099999999999999</c:v>
                </c:pt>
                <c:pt idx="619">
                  <c:v>0.18</c:v>
                </c:pt>
                <c:pt idx="620">
                  <c:v>0.17899999999999999</c:v>
                </c:pt>
                <c:pt idx="621">
                  <c:v>0.17799999999999999</c:v>
                </c:pt>
                <c:pt idx="622">
                  <c:v>0.17699999999999999</c:v>
                </c:pt>
                <c:pt idx="623">
                  <c:v>0.17599999999999999</c:v>
                </c:pt>
                <c:pt idx="624">
                  <c:v>0.17499999999999999</c:v>
                </c:pt>
                <c:pt idx="625">
                  <c:v>0.17399999999999999</c:v>
                </c:pt>
                <c:pt idx="626">
                  <c:v>0.17299999999999999</c:v>
                </c:pt>
                <c:pt idx="627">
                  <c:v>0.17199999999999999</c:v>
                </c:pt>
                <c:pt idx="628">
                  <c:v>0.17100000000000001</c:v>
                </c:pt>
                <c:pt idx="629">
                  <c:v>0.17</c:v>
                </c:pt>
                <c:pt idx="630">
                  <c:v>0.16900000000000001</c:v>
                </c:pt>
                <c:pt idx="631">
                  <c:v>0.16800000000000001</c:v>
                </c:pt>
                <c:pt idx="632">
                  <c:v>0.16700000000000001</c:v>
                </c:pt>
                <c:pt idx="633">
                  <c:v>0.16600000000000001</c:v>
                </c:pt>
                <c:pt idx="634">
                  <c:v>0.16500000000000001</c:v>
                </c:pt>
                <c:pt idx="635">
                  <c:v>0.16400000000000001</c:v>
                </c:pt>
                <c:pt idx="636">
                  <c:v>0.16300000000000001</c:v>
                </c:pt>
                <c:pt idx="637">
                  <c:v>0.16200000000000001</c:v>
                </c:pt>
                <c:pt idx="638">
                  <c:v>0.161</c:v>
                </c:pt>
                <c:pt idx="639">
                  <c:v>0.16</c:v>
                </c:pt>
                <c:pt idx="640">
                  <c:v>0.159</c:v>
                </c:pt>
                <c:pt idx="641">
                  <c:v>0.158</c:v>
                </c:pt>
                <c:pt idx="642">
                  <c:v>0.157</c:v>
                </c:pt>
                <c:pt idx="643">
                  <c:v>0.156</c:v>
                </c:pt>
                <c:pt idx="644">
                  <c:v>0.155</c:v>
                </c:pt>
                <c:pt idx="645">
                  <c:v>0.154</c:v>
                </c:pt>
                <c:pt idx="646">
                  <c:v>0.153</c:v>
                </c:pt>
                <c:pt idx="647">
                  <c:v>0.152</c:v>
                </c:pt>
                <c:pt idx="648">
                  <c:v>0.151</c:v>
                </c:pt>
                <c:pt idx="649">
                  <c:v>0.15</c:v>
                </c:pt>
                <c:pt idx="650">
                  <c:v>0.14899999999999999</c:v>
                </c:pt>
                <c:pt idx="651">
                  <c:v>0.14799999999999999</c:v>
                </c:pt>
                <c:pt idx="652">
                  <c:v>0.14699999999999999</c:v>
                </c:pt>
                <c:pt idx="653">
                  <c:v>0.14599999999999999</c:v>
                </c:pt>
                <c:pt idx="654">
                  <c:v>0.14499999999999999</c:v>
                </c:pt>
                <c:pt idx="655">
                  <c:v>0.14399999999999999</c:v>
                </c:pt>
                <c:pt idx="656">
                  <c:v>0.14299999999999999</c:v>
                </c:pt>
                <c:pt idx="657">
                  <c:v>0.14199999999999999</c:v>
                </c:pt>
                <c:pt idx="658">
                  <c:v>0.14099999999999999</c:v>
                </c:pt>
                <c:pt idx="659">
                  <c:v>0.14000000000000001</c:v>
                </c:pt>
                <c:pt idx="660">
                  <c:v>0.13900000000000001</c:v>
                </c:pt>
                <c:pt idx="661">
                  <c:v>0.13800000000000001</c:v>
                </c:pt>
                <c:pt idx="662">
                  <c:v>0.13700000000000001</c:v>
                </c:pt>
                <c:pt idx="663">
                  <c:v>0.13600000000000001</c:v>
                </c:pt>
                <c:pt idx="664">
                  <c:v>0.13500000000000001</c:v>
                </c:pt>
                <c:pt idx="665">
                  <c:v>0.13400000000000001</c:v>
                </c:pt>
                <c:pt idx="666">
                  <c:v>0.13300000000000001</c:v>
                </c:pt>
                <c:pt idx="667">
                  <c:v>0.13200000000000001</c:v>
                </c:pt>
                <c:pt idx="668">
                  <c:v>0.13100000000000001</c:v>
                </c:pt>
                <c:pt idx="669">
                  <c:v>0.13</c:v>
                </c:pt>
                <c:pt idx="670">
                  <c:v>0.129</c:v>
                </c:pt>
                <c:pt idx="671">
                  <c:v>0.128</c:v>
                </c:pt>
                <c:pt idx="672">
                  <c:v>0.127</c:v>
                </c:pt>
                <c:pt idx="673">
                  <c:v>0.126</c:v>
                </c:pt>
                <c:pt idx="674">
                  <c:v>0.125</c:v>
                </c:pt>
                <c:pt idx="675">
                  <c:v>0.124</c:v>
                </c:pt>
                <c:pt idx="676">
                  <c:v>0.123</c:v>
                </c:pt>
                <c:pt idx="677">
                  <c:v>0.122</c:v>
                </c:pt>
                <c:pt idx="678">
                  <c:v>0.121</c:v>
                </c:pt>
                <c:pt idx="679">
                  <c:v>0.12</c:v>
                </c:pt>
                <c:pt idx="680">
                  <c:v>0.11899999999999999</c:v>
                </c:pt>
                <c:pt idx="681">
                  <c:v>0.11799999999999999</c:v>
                </c:pt>
                <c:pt idx="682">
                  <c:v>0.11700000000000001</c:v>
                </c:pt>
                <c:pt idx="683">
                  <c:v>0.11600000000000001</c:v>
                </c:pt>
                <c:pt idx="684">
                  <c:v>0.115</c:v>
                </c:pt>
                <c:pt idx="685">
                  <c:v>0.114</c:v>
                </c:pt>
                <c:pt idx="686">
                  <c:v>0.113</c:v>
                </c:pt>
                <c:pt idx="687">
                  <c:v>0.112</c:v>
                </c:pt>
                <c:pt idx="688">
                  <c:v>0.111</c:v>
                </c:pt>
                <c:pt idx="689">
                  <c:v>0.11</c:v>
                </c:pt>
                <c:pt idx="690">
                  <c:v>0.109</c:v>
                </c:pt>
                <c:pt idx="691">
                  <c:v>0.108</c:v>
                </c:pt>
                <c:pt idx="692">
                  <c:v>0.107</c:v>
                </c:pt>
                <c:pt idx="693">
                  <c:v>0.106</c:v>
                </c:pt>
                <c:pt idx="694">
                  <c:v>0.105</c:v>
                </c:pt>
                <c:pt idx="695">
                  <c:v>0.104</c:v>
                </c:pt>
                <c:pt idx="696">
                  <c:v>0.10299999999999999</c:v>
                </c:pt>
                <c:pt idx="697">
                  <c:v>0.10199999999999999</c:v>
                </c:pt>
                <c:pt idx="698">
                  <c:v>0.10100000000000001</c:v>
                </c:pt>
                <c:pt idx="699">
                  <c:v>0.1</c:v>
                </c:pt>
                <c:pt idx="700">
                  <c:v>9.9000000000000005E-2</c:v>
                </c:pt>
                <c:pt idx="701">
                  <c:v>9.8000000000000004E-2</c:v>
                </c:pt>
                <c:pt idx="702">
                  <c:v>9.7000000000000003E-2</c:v>
                </c:pt>
                <c:pt idx="703">
                  <c:v>9.6000000000000002E-2</c:v>
                </c:pt>
                <c:pt idx="704">
                  <c:v>9.5000000000000001E-2</c:v>
                </c:pt>
                <c:pt idx="705">
                  <c:v>9.4E-2</c:v>
                </c:pt>
                <c:pt idx="706">
                  <c:v>9.2999999999999999E-2</c:v>
                </c:pt>
                <c:pt idx="707">
                  <c:v>9.1999999999999998E-2</c:v>
                </c:pt>
                <c:pt idx="708">
                  <c:v>9.0999999999999998E-2</c:v>
                </c:pt>
                <c:pt idx="709">
                  <c:v>0.09</c:v>
                </c:pt>
                <c:pt idx="710">
                  <c:v>8.8999999999999996E-2</c:v>
                </c:pt>
                <c:pt idx="711">
                  <c:v>8.7999999999999995E-2</c:v>
                </c:pt>
                <c:pt idx="712">
                  <c:v>8.6999999999999994E-2</c:v>
                </c:pt>
                <c:pt idx="713">
                  <c:v>8.5999999999999993E-2</c:v>
                </c:pt>
                <c:pt idx="714">
                  <c:v>8.5000000000000006E-2</c:v>
                </c:pt>
                <c:pt idx="715">
                  <c:v>8.4000000000000005E-2</c:v>
                </c:pt>
                <c:pt idx="716">
                  <c:v>8.3000000000000004E-2</c:v>
                </c:pt>
                <c:pt idx="717">
                  <c:v>8.2000000000000003E-2</c:v>
                </c:pt>
                <c:pt idx="718">
                  <c:v>8.1000000000000003E-2</c:v>
                </c:pt>
                <c:pt idx="719">
                  <c:v>0.08</c:v>
                </c:pt>
                <c:pt idx="720">
                  <c:v>7.9000000000000001E-2</c:v>
                </c:pt>
                <c:pt idx="721">
                  <c:v>7.8E-2</c:v>
                </c:pt>
                <c:pt idx="722">
                  <c:v>7.6999999999999999E-2</c:v>
                </c:pt>
                <c:pt idx="723">
                  <c:v>7.5999999999999998E-2</c:v>
                </c:pt>
                <c:pt idx="724">
                  <c:v>7.4999999999999997E-2</c:v>
                </c:pt>
                <c:pt idx="725">
                  <c:v>7.3999999999999996E-2</c:v>
                </c:pt>
                <c:pt idx="726">
                  <c:v>7.2999999999999995E-2</c:v>
                </c:pt>
                <c:pt idx="727">
                  <c:v>7.1999999999999995E-2</c:v>
                </c:pt>
                <c:pt idx="728">
                  <c:v>7.0999999999999994E-2</c:v>
                </c:pt>
                <c:pt idx="729">
                  <c:v>7.0000000000000007E-2</c:v>
                </c:pt>
                <c:pt idx="730">
                  <c:v>6.9000000000000006E-2</c:v>
                </c:pt>
                <c:pt idx="731">
                  <c:v>6.8000000000000005E-2</c:v>
                </c:pt>
                <c:pt idx="732">
                  <c:v>6.7000000000000004E-2</c:v>
                </c:pt>
                <c:pt idx="733">
                  <c:v>6.6000000000000003E-2</c:v>
                </c:pt>
                <c:pt idx="734">
                  <c:v>6.5000000000000002E-2</c:v>
                </c:pt>
                <c:pt idx="735">
                  <c:v>6.4000000000000001E-2</c:v>
                </c:pt>
                <c:pt idx="736">
                  <c:v>6.3E-2</c:v>
                </c:pt>
                <c:pt idx="737">
                  <c:v>6.2E-2</c:v>
                </c:pt>
                <c:pt idx="738">
                  <c:v>6.0999999999999999E-2</c:v>
                </c:pt>
                <c:pt idx="739">
                  <c:v>0.06</c:v>
                </c:pt>
                <c:pt idx="740">
                  <c:v>5.8999999999999997E-2</c:v>
                </c:pt>
                <c:pt idx="741">
                  <c:v>5.8000000000000003E-2</c:v>
                </c:pt>
                <c:pt idx="742">
                  <c:v>5.7000000000000002E-2</c:v>
                </c:pt>
                <c:pt idx="743">
                  <c:v>5.6000000000000001E-2</c:v>
                </c:pt>
                <c:pt idx="744">
                  <c:v>5.5E-2</c:v>
                </c:pt>
                <c:pt idx="745">
                  <c:v>5.3999999999999999E-2</c:v>
                </c:pt>
                <c:pt idx="746">
                  <c:v>5.2999999999999999E-2</c:v>
                </c:pt>
                <c:pt idx="747">
                  <c:v>5.1999999999999998E-2</c:v>
                </c:pt>
                <c:pt idx="748">
                  <c:v>5.0999999999999997E-2</c:v>
                </c:pt>
                <c:pt idx="749">
                  <c:v>0.05</c:v>
                </c:pt>
                <c:pt idx="750">
                  <c:v>4.9000000000000002E-2</c:v>
                </c:pt>
                <c:pt idx="751">
                  <c:v>4.8000000000000001E-2</c:v>
                </c:pt>
                <c:pt idx="752">
                  <c:v>4.7E-2</c:v>
                </c:pt>
                <c:pt idx="753">
                  <c:v>4.5999999999999999E-2</c:v>
                </c:pt>
                <c:pt idx="754">
                  <c:v>4.4999999999999998E-2</c:v>
                </c:pt>
                <c:pt idx="755">
                  <c:v>4.3999999999999997E-2</c:v>
                </c:pt>
                <c:pt idx="756">
                  <c:v>4.2999999999999997E-2</c:v>
                </c:pt>
                <c:pt idx="757">
                  <c:v>4.2000000000000003E-2</c:v>
                </c:pt>
                <c:pt idx="758">
                  <c:v>4.1000000000000002E-2</c:v>
                </c:pt>
                <c:pt idx="759">
                  <c:v>0.04</c:v>
                </c:pt>
                <c:pt idx="760">
                  <c:v>3.9E-2</c:v>
                </c:pt>
                <c:pt idx="761">
                  <c:v>3.7999999999999999E-2</c:v>
                </c:pt>
                <c:pt idx="762">
                  <c:v>3.6999999999999998E-2</c:v>
                </c:pt>
                <c:pt idx="763">
                  <c:v>3.5999999999999997E-2</c:v>
                </c:pt>
                <c:pt idx="764">
                  <c:v>3.5000000000000003E-2</c:v>
                </c:pt>
                <c:pt idx="765">
                  <c:v>3.4000000000000002E-2</c:v>
                </c:pt>
                <c:pt idx="766">
                  <c:v>3.3000000000000002E-2</c:v>
                </c:pt>
                <c:pt idx="767">
                  <c:v>3.2000000000000001E-2</c:v>
                </c:pt>
                <c:pt idx="768">
                  <c:v>3.1E-2</c:v>
                </c:pt>
                <c:pt idx="769">
                  <c:v>0.03</c:v>
                </c:pt>
                <c:pt idx="770">
                  <c:v>2.9000000000000001E-2</c:v>
                </c:pt>
                <c:pt idx="771">
                  <c:v>2.8000000000000001E-2</c:v>
                </c:pt>
                <c:pt idx="772">
                  <c:v>2.7E-2</c:v>
                </c:pt>
                <c:pt idx="773">
                  <c:v>2.5999999999999999E-2</c:v>
                </c:pt>
                <c:pt idx="774">
                  <c:v>2.5000000000000001E-2</c:v>
                </c:pt>
                <c:pt idx="775">
                  <c:v>2.4E-2</c:v>
                </c:pt>
                <c:pt idx="776">
                  <c:v>2.3E-2</c:v>
                </c:pt>
                <c:pt idx="777">
                  <c:v>2.1999999999999999E-2</c:v>
                </c:pt>
                <c:pt idx="778">
                  <c:v>2.1000000000000001E-2</c:v>
                </c:pt>
                <c:pt idx="779">
                  <c:v>0.02</c:v>
                </c:pt>
                <c:pt idx="780">
                  <c:v>1.9E-2</c:v>
                </c:pt>
                <c:pt idx="781">
                  <c:v>1.7999999999999999E-2</c:v>
                </c:pt>
                <c:pt idx="782">
                  <c:v>1.7000000000000001E-2</c:v>
                </c:pt>
                <c:pt idx="783">
                  <c:v>1.6E-2</c:v>
                </c:pt>
                <c:pt idx="784">
                  <c:v>1.4999999999999999E-2</c:v>
                </c:pt>
                <c:pt idx="785">
                  <c:v>1.4E-2</c:v>
                </c:pt>
                <c:pt idx="786">
                  <c:v>1.2999999999999999E-2</c:v>
                </c:pt>
                <c:pt idx="787">
                  <c:v>1.2E-2</c:v>
                </c:pt>
                <c:pt idx="788">
                  <c:v>1.0999999999999999E-2</c:v>
                </c:pt>
                <c:pt idx="789">
                  <c:v>0.01</c:v>
                </c:pt>
                <c:pt idx="790">
                  <c:v>8.9999999999999993E-3</c:v>
                </c:pt>
                <c:pt idx="791">
                  <c:v>8.0000000000000002E-3</c:v>
                </c:pt>
                <c:pt idx="792">
                  <c:v>7.0000000000000001E-3</c:v>
                </c:pt>
                <c:pt idx="793">
                  <c:v>6.0000000000000001E-3</c:v>
                </c:pt>
                <c:pt idx="794">
                  <c:v>5.0000000000000001E-3</c:v>
                </c:pt>
                <c:pt idx="795">
                  <c:v>4.0000000000000001E-3</c:v>
                </c:pt>
                <c:pt idx="796">
                  <c:v>3.0000000000000001E-3</c:v>
                </c:pt>
                <c:pt idx="797">
                  <c:v>2E-3</c:v>
                </c:pt>
                <c:pt idx="798">
                  <c:v>1E-3</c:v>
                </c:pt>
                <c:pt idx="799">
                  <c:v>0</c:v>
                </c:pt>
              </c:numCache>
            </c:numRef>
          </c:xVal>
          <c:yVal>
            <c:numRef>
              <c:f>'FcCl 2 mV-sec'!$G$33:$G$832</c:f>
              <c:numCache>
                <c:formatCode>0.000</c:formatCode>
                <c:ptCount val="800"/>
                <c:pt idx="0">
                  <c:v>0.20071999999999998</c:v>
                </c:pt>
                <c:pt idx="1">
                  <c:v>0.19767999999999999</c:v>
                </c:pt>
                <c:pt idx="2">
                  <c:v>0.19495999999999999</c:v>
                </c:pt>
                <c:pt idx="3">
                  <c:v>0.19311999999999999</c:v>
                </c:pt>
                <c:pt idx="4">
                  <c:v>0.19112000000000001</c:v>
                </c:pt>
                <c:pt idx="5">
                  <c:v>0.18976000000000001</c:v>
                </c:pt>
                <c:pt idx="6">
                  <c:v>0.18815999999999999</c:v>
                </c:pt>
                <c:pt idx="7">
                  <c:v>0.18660000000000002</c:v>
                </c:pt>
                <c:pt idx="8">
                  <c:v>0.18468000000000001</c:v>
                </c:pt>
                <c:pt idx="9">
                  <c:v>0.18395999999999998</c:v>
                </c:pt>
                <c:pt idx="10">
                  <c:v>0.18243999999999999</c:v>
                </c:pt>
                <c:pt idx="11">
                  <c:v>0.18096000000000001</c:v>
                </c:pt>
                <c:pt idx="12">
                  <c:v>0.17992</c:v>
                </c:pt>
                <c:pt idx="13">
                  <c:v>0.17907999999999999</c:v>
                </c:pt>
                <c:pt idx="14">
                  <c:v>0.17799999999999999</c:v>
                </c:pt>
                <c:pt idx="15">
                  <c:v>0.1774</c:v>
                </c:pt>
                <c:pt idx="16">
                  <c:v>0.17916000000000001</c:v>
                </c:pt>
                <c:pt idx="17">
                  <c:v>0.17660000000000001</c:v>
                </c:pt>
                <c:pt idx="18">
                  <c:v>0.17484</c:v>
                </c:pt>
                <c:pt idx="19">
                  <c:v>0.17363999999999999</c:v>
                </c:pt>
                <c:pt idx="20">
                  <c:v>0.17280000000000001</c:v>
                </c:pt>
                <c:pt idx="21">
                  <c:v>0.17204000000000003</c:v>
                </c:pt>
                <c:pt idx="22">
                  <c:v>0.17132</c:v>
                </c:pt>
                <c:pt idx="23">
                  <c:v>0.17032</c:v>
                </c:pt>
                <c:pt idx="24">
                  <c:v>0.16975999999999999</c:v>
                </c:pt>
                <c:pt idx="25">
                  <c:v>0.17019999999999999</c:v>
                </c:pt>
                <c:pt idx="26">
                  <c:v>0.16883999999999999</c:v>
                </c:pt>
                <c:pt idx="27">
                  <c:v>0.16808000000000001</c:v>
                </c:pt>
                <c:pt idx="28">
                  <c:v>0.16752</c:v>
                </c:pt>
                <c:pt idx="29">
                  <c:v>0.16696</c:v>
                </c:pt>
                <c:pt idx="30">
                  <c:v>0.16611999999999999</c:v>
                </c:pt>
                <c:pt idx="31">
                  <c:v>0.16556000000000001</c:v>
                </c:pt>
                <c:pt idx="32">
                  <c:v>0.16572000000000001</c:v>
                </c:pt>
                <c:pt idx="33">
                  <c:v>0.16508</c:v>
                </c:pt>
                <c:pt idx="34">
                  <c:v>0.16440000000000002</c:v>
                </c:pt>
                <c:pt idx="35">
                  <c:v>0.16356000000000001</c:v>
                </c:pt>
                <c:pt idx="36">
                  <c:v>0.16224</c:v>
                </c:pt>
                <c:pt idx="37">
                  <c:v>0.16184000000000001</c:v>
                </c:pt>
                <c:pt idx="38">
                  <c:v>0.16231999999999999</c:v>
                </c:pt>
                <c:pt idx="39">
                  <c:v>0.1618</c:v>
                </c:pt>
                <c:pt idx="40">
                  <c:v>0.16068000000000002</c:v>
                </c:pt>
                <c:pt idx="41">
                  <c:v>0.16003999999999999</c:v>
                </c:pt>
                <c:pt idx="42">
                  <c:v>0.15956000000000001</c:v>
                </c:pt>
                <c:pt idx="43">
                  <c:v>0.15908</c:v>
                </c:pt>
                <c:pt idx="44">
                  <c:v>0.15896000000000002</c:v>
                </c:pt>
                <c:pt idx="45">
                  <c:v>0.15823999999999999</c:v>
                </c:pt>
                <c:pt idx="46">
                  <c:v>0.15744000000000002</c:v>
                </c:pt>
                <c:pt idx="47">
                  <c:v>0.15692</c:v>
                </c:pt>
                <c:pt idx="48">
                  <c:v>0.15679999999999999</c:v>
                </c:pt>
                <c:pt idx="49">
                  <c:v>0.15588000000000002</c:v>
                </c:pt>
                <c:pt idx="50">
                  <c:v>0.15572</c:v>
                </c:pt>
                <c:pt idx="51">
                  <c:v>0.15536</c:v>
                </c:pt>
                <c:pt idx="52">
                  <c:v>0.15524000000000002</c:v>
                </c:pt>
                <c:pt idx="53">
                  <c:v>0.15395999999999999</c:v>
                </c:pt>
                <c:pt idx="54">
                  <c:v>0.15395999999999999</c:v>
                </c:pt>
                <c:pt idx="55">
                  <c:v>0.15336</c:v>
                </c:pt>
                <c:pt idx="56">
                  <c:v>0.1532</c:v>
                </c:pt>
                <c:pt idx="57">
                  <c:v>0.15256</c:v>
                </c:pt>
                <c:pt idx="58">
                  <c:v>0.152</c:v>
                </c:pt>
                <c:pt idx="59">
                  <c:v>0.15164</c:v>
                </c:pt>
                <c:pt idx="60">
                  <c:v>0.15123999999999999</c:v>
                </c:pt>
                <c:pt idx="61">
                  <c:v>0.15092</c:v>
                </c:pt>
                <c:pt idx="62">
                  <c:v>0.15016000000000002</c:v>
                </c:pt>
                <c:pt idx="63">
                  <c:v>0.14971999999999999</c:v>
                </c:pt>
                <c:pt idx="64">
                  <c:v>0.14935999999999999</c:v>
                </c:pt>
                <c:pt idx="65">
                  <c:v>0.14967999999999998</c:v>
                </c:pt>
                <c:pt idx="66">
                  <c:v>0.14907999999999999</c:v>
                </c:pt>
                <c:pt idx="67">
                  <c:v>0.14812</c:v>
                </c:pt>
                <c:pt idx="68">
                  <c:v>0.14808000000000002</c:v>
                </c:pt>
                <c:pt idx="69">
                  <c:v>0.1484</c:v>
                </c:pt>
                <c:pt idx="70">
                  <c:v>0.14771999999999999</c:v>
                </c:pt>
                <c:pt idx="71">
                  <c:v>0.14748</c:v>
                </c:pt>
                <c:pt idx="72">
                  <c:v>0.14715999999999999</c:v>
                </c:pt>
                <c:pt idx="73">
                  <c:v>0.14595999999999998</c:v>
                </c:pt>
                <c:pt idx="74">
                  <c:v>0.14576</c:v>
                </c:pt>
                <c:pt idx="75">
                  <c:v>0.14527999999999999</c:v>
                </c:pt>
                <c:pt idx="76">
                  <c:v>0.14536000000000002</c:v>
                </c:pt>
                <c:pt idx="77">
                  <c:v>0.14504</c:v>
                </c:pt>
                <c:pt idx="78">
                  <c:v>0.14463999999999999</c:v>
                </c:pt>
                <c:pt idx="79">
                  <c:v>0.14416000000000001</c:v>
                </c:pt>
                <c:pt idx="80">
                  <c:v>0.14360000000000001</c:v>
                </c:pt>
                <c:pt idx="81">
                  <c:v>0.14304</c:v>
                </c:pt>
                <c:pt idx="82">
                  <c:v>0.14268</c:v>
                </c:pt>
                <c:pt idx="83">
                  <c:v>0.14216000000000001</c:v>
                </c:pt>
                <c:pt idx="84">
                  <c:v>0.14255999999999999</c:v>
                </c:pt>
                <c:pt idx="85">
                  <c:v>0.14187999999999998</c:v>
                </c:pt>
                <c:pt idx="86">
                  <c:v>0.14155999999999999</c:v>
                </c:pt>
                <c:pt idx="87">
                  <c:v>0.14104</c:v>
                </c:pt>
                <c:pt idx="88">
                  <c:v>0.14028000000000002</c:v>
                </c:pt>
                <c:pt idx="89">
                  <c:v>0.14028000000000002</c:v>
                </c:pt>
                <c:pt idx="90">
                  <c:v>0.1404</c:v>
                </c:pt>
                <c:pt idx="91">
                  <c:v>0.13952000000000001</c:v>
                </c:pt>
                <c:pt idx="92">
                  <c:v>0.13932</c:v>
                </c:pt>
                <c:pt idx="93">
                  <c:v>0.13928000000000001</c:v>
                </c:pt>
                <c:pt idx="94">
                  <c:v>0.13883999999999999</c:v>
                </c:pt>
                <c:pt idx="95">
                  <c:v>0.13828000000000001</c:v>
                </c:pt>
                <c:pt idx="96">
                  <c:v>0.13788</c:v>
                </c:pt>
                <c:pt idx="97">
                  <c:v>0.13716</c:v>
                </c:pt>
                <c:pt idx="98">
                  <c:v>0.13704</c:v>
                </c:pt>
                <c:pt idx="99">
                  <c:v>0.13652</c:v>
                </c:pt>
                <c:pt idx="100">
                  <c:v>0.13632</c:v>
                </c:pt>
                <c:pt idx="101">
                  <c:v>0.13711999999999999</c:v>
                </c:pt>
                <c:pt idx="102">
                  <c:v>0.13616</c:v>
                </c:pt>
                <c:pt idx="103">
                  <c:v>0.1358</c:v>
                </c:pt>
                <c:pt idx="104">
                  <c:v>0.13520000000000001</c:v>
                </c:pt>
                <c:pt idx="105">
                  <c:v>0.1346</c:v>
                </c:pt>
                <c:pt idx="106">
                  <c:v>0.13384000000000001</c:v>
                </c:pt>
                <c:pt idx="107">
                  <c:v>0.13339999999999999</c:v>
                </c:pt>
                <c:pt idx="108">
                  <c:v>0.13284000000000001</c:v>
                </c:pt>
                <c:pt idx="109">
                  <c:v>0.1326</c:v>
                </c:pt>
                <c:pt idx="110">
                  <c:v>0.13255999999999998</c:v>
                </c:pt>
                <c:pt idx="111">
                  <c:v>0.13271999999999998</c:v>
                </c:pt>
                <c:pt idx="112">
                  <c:v>0.13195999999999999</c:v>
                </c:pt>
                <c:pt idx="113">
                  <c:v>0.13184000000000001</c:v>
                </c:pt>
                <c:pt idx="114">
                  <c:v>0.13128000000000001</c:v>
                </c:pt>
                <c:pt idx="115">
                  <c:v>0.13124</c:v>
                </c:pt>
                <c:pt idx="116">
                  <c:v>0.13072</c:v>
                </c:pt>
                <c:pt idx="117">
                  <c:v>0.13059999999999999</c:v>
                </c:pt>
                <c:pt idx="118">
                  <c:v>0.13016</c:v>
                </c:pt>
                <c:pt idx="119">
                  <c:v>0.12988</c:v>
                </c:pt>
                <c:pt idx="120">
                  <c:v>0.12959999999999999</c:v>
                </c:pt>
                <c:pt idx="121">
                  <c:v>0.12923999999999999</c:v>
                </c:pt>
                <c:pt idx="122">
                  <c:v>0.12896000000000002</c:v>
                </c:pt>
                <c:pt idx="123">
                  <c:v>0.12887999999999999</c:v>
                </c:pt>
                <c:pt idx="124">
                  <c:v>0.12847999999999998</c:v>
                </c:pt>
                <c:pt idx="125">
                  <c:v>0.12828000000000001</c:v>
                </c:pt>
                <c:pt idx="126">
                  <c:v>0.12803999999999999</c:v>
                </c:pt>
                <c:pt idx="127">
                  <c:v>0.12792000000000001</c:v>
                </c:pt>
                <c:pt idx="128">
                  <c:v>0.12720000000000001</c:v>
                </c:pt>
                <c:pt idx="129">
                  <c:v>0.12656000000000001</c:v>
                </c:pt>
                <c:pt idx="130">
                  <c:v>0.12615999999999999</c:v>
                </c:pt>
                <c:pt idx="131">
                  <c:v>0.12608000000000003</c:v>
                </c:pt>
                <c:pt idx="132">
                  <c:v>0.12564</c:v>
                </c:pt>
                <c:pt idx="133">
                  <c:v>0.125</c:v>
                </c:pt>
                <c:pt idx="134">
                  <c:v>0.12444</c:v>
                </c:pt>
                <c:pt idx="135">
                  <c:v>0.1242</c:v>
                </c:pt>
                <c:pt idx="136">
                  <c:v>0.12428</c:v>
                </c:pt>
                <c:pt idx="137">
                  <c:v>0.12408</c:v>
                </c:pt>
                <c:pt idx="138">
                  <c:v>0.12376</c:v>
                </c:pt>
                <c:pt idx="139">
                  <c:v>0.12343999999999999</c:v>
                </c:pt>
                <c:pt idx="140">
                  <c:v>0.12320000000000002</c:v>
                </c:pt>
                <c:pt idx="141">
                  <c:v>0.12255999999999999</c:v>
                </c:pt>
                <c:pt idx="142">
                  <c:v>0.12212000000000001</c:v>
                </c:pt>
                <c:pt idx="143">
                  <c:v>0.12192</c:v>
                </c:pt>
                <c:pt idx="144">
                  <c:v>0.12136000000000001</c:v>
                </c:pt>
                <c:pt idx="145">
                  <c:v>0.12104000000000001</c:v>
                </c:pt>
                <c:pt idx="146">
                  <c:v>0.12084</c:v>
                </c:pt>
                <c:pt idx="147">
                  <c:v>0.12064</c:v>
                </c:pt>
                <c:pt idx="148">
                  <c:v>0.12036000000000001</c:v>
                </c:pt>
                <c:pt idx="149">
                  <c:v>0.12008000000000001</c:v>
                </c:pt>
                <c:pt idx="150">
                  <c:v>0.11964</c:v>
                </c:pt>
                <c:pt idx="151">
                  <c:v>0.11924</c:v>
                </c:pt>
                <c:pt idx="152">
                  <c:v>0.11867999999999999</c:v>
                </c:pt>
                <c:pt idx="153">
                  <c:v>0.11835999999999999</c:v>
                </c:pt>
                <c:pt idx="154">
                  <c:v>0.11796</c:v>
                </c:pt>
                <c:pt idx="155">
                  <c:v>0.11736000000000001</c:v>
                </c:pt>
                <c:pt idx="156">
                  <c:v>0.11744</c:v>
                </c:pt>
                <c:pt idx="157">
                  <c:v>0.11764000000000001</c:v>
                </c:pt>
                <c:pt idx="158">
                  <c:v>0.11724</c:v>
                </c:pt>
                <c:pt idx="159">
                  <c:v>0.11696000000000001</c:v>
                </c:pt>
                <c:pt idx="160">
                  <c:v>0.11652</c:v>
                </c:pt>
                <c:pt idx="161">
                  <c:v>0.11616</c:v>
                </c:pt>
                <c:pt idx="162">
                  <c:v>0.11608</c:v>
                </c:pt>
                <c:pt idx="163">
                  <c:v>0.1158</c:v>
                </c:pt>
                <c:pt idx="164">
                  <c:v>0.1152</c:v>
                </c:pt>
                <c:pt idx="165">
                  <c:v>0.11476</c:v>
                </c:pt>
                <c:pt idx="166">
                  <c:v>0.11459999999999999</c:v>
                </c:pt>
                <c:pt idx="167">
                  <c:v>0.11404</c:v>
                </c:pt>
                <c:pt idx="168">
                  <c:v>0.11376</c:v>
                </c:pt>
                <c:pt idx="169">
                  <c:v>0.11359999999999999</c:v>
                </c:pt>
                <c:pt idx="170">
                  <c:v>0.11284</c:v>
                </c:pt>
                <c:pt idx="171">
                  <c:v>0.11272</c:v>
                </c:pt>
                <c:pt idx="172">
                  <c:v>0.11268</c:v>
                </c:pt>
                <c:pt idx="173">
                  <c:v>0.112</c:v>
                </c:pt>
                <c:pt idx="174">
                  <c:v>0.11168</c:v>
                </c:pt>
                <c:pt idx="175">
                  <c:v>0.11148</c:v>
                </c:pt>
                <c:pt idx="176">
                  <c:v>0.11155999999999999</c:v>
                </c:pt>
                <c:pt idx="177">
                  <c:v>0.11112000000000001</c:v>
                </c:pt>
                <c:pt idx="178">
                  <c:v>0.1106</c:v>
                </c:pt>
                <c:pt idx="179">
                  <c:v>0.11016000000000001</c:v>
                </c:pt>
                <c:pt idx="180">
                  <c:v>0.10968</c:v>
                </c:pt>
                <c:pt idx="181">
                  <c:v>0.10948000000000001</c:v>
                </c:pt>
                <c:pt idx="182">
                  <c:v>0.10911999999999999</c:v>
                </c:pt>
                <c:pt idx="183">
                  <c:v>0.10832</c:v>
                </c:pt>
                <c:pt idx="184">
                  <c:v>0.10755999999999999</c:v>
                </c:pt>
                <c:pt idx="185">
                  <c:v>0.10676000000000001</c:v>
                </c:pt>
                <c:pt idx="186">
                  <c:v>0.106</c:v>
                </c:pt>
                <c:pt idx="187">
                  <c:v>0.10548</c:v>
                </c:pt>
                <c:pt idx="188">
                  <c:v>0.10528</c:v>
                </c:pt>
                <c:pt idx="189">
                  <c:v>0.10492</c:v>
                </c:pt>
                <c:pt idx="190">
                  <c:v>0.10476000000000001</c:v>
                </c:pt>
                <c:pt idx="191">
                  <c:v>0.10416</c:v>
                </c:pt>
                <c:pt idx="192">
                  <c:v>0.10364000000000001</c:v>
                </c:pt>
                <c:pt idx="193">
                  <c:v>0.10328</c:v>
                </c:pt>
                <c:pt idx="194">
                  <c:v>0.10292</c:v>
                </c:pt>
                <c:pt idx="195">
                  <c:v>0.10256</c:v>
                </c:pt>
                <c:pt idx="196">
                  <c:v>0.10188</c:v>
                </c:pt>
                <c:pt idx="197">
                  <c:v>0.10160000000000001</c:v>
                </c:pt>
                <c:pt idx="198">
                  <c:v>0.10111999999999999</c:v>
                </c:pt>
                <c:pt idx="199">
                  <c:v>0.10084</c:v>
                </c:pt>
                <c:pt idx="200">
                  <c:v>0.1002</c:v>
                </c:pt>
                <c:pt idx="201">
                  <c:v>9.9559999999999996E-2</c:v>
                </c:pt>
                <c:pt idx="202">
                  <c:v>9.8879999999999996E-2</c:v>
                </c:pt>
                <c:pt idx="203">
                  <c:v>9.8199999999999996E-2</c:v>
                </c:pt>
                <c:pt idx="204">
                  <c:v>9.7720000000000001E-2</c:v>
                </c:pt>
                <c:pt idx="205">
                  <c:v>9.7159999999999996E-2</c:v>
                </c:pt>
                <c:pt idx="206">
                  <c:v>9.6759999999999999E-2</c:v>
                </c:pt>
                <c:pt idx="207">
                  <c:v>9.6320000000000003E-2</c:v>
                </c:pt>
                <c:pt idx="208">
                  <c:v>9.5799999999999996E-2</c:v>
                </c:pt>
                <c:pt idx="209">
                  <c:v>9.5439999999999997E-2</c:v>
                </c:pt>
                <c:pt idx="210">
                  <c:v>9.5119999999999996E-2</c:v>
                </c:pt>
                <c:pt idx="211">
                  <c:v>9.4840000000000008E-2</c:v>
                </c:pt>
                <c:pt idx="212">
                  <c:v>9.4399999999999998E-2</c:v>
                </c:pt>
                <c:pt idx="213">
                  <c:v>9.4E-2</c:v>
                </c:pt>
                <c:pt idx="214">
                  <c:v>9.3480000000000008E-2</c:v>
                </c:pt>
                <c:pt idx="215">
                  <c:v>9.323999999999999E-2</c:v>
                </c:pt>
                <c:pt idx="216">
                  <c:v>9.2800000000000007E-2</c:v>
                </c:pt>
                <c:pt idx="217">
                  <c:v>9.2440000000000008E-2</c:v>
                </c:pt>
                <c:pt idx="218">
                  <c:v>9.2079999999999995E-2</c:v>
                </c:pt>
                <c:pt idx="219">
                  <c:v>9.1679999999999998E-2</c:v>
                </c:pt>
                <c:pt idx="220">
                  <c:v>9.1360000000000011E-2</c:v>
                </c:pt>
                <c:pt idx="221">
                  <c:v>9.1080000000000008E-2</c:v>
                </c:pt>
                <c:pt idx="222">
                  <c:v>9.0560000000000002E-2</c:v>
                </c:pt>
                <c:pt idx="223">
                  <c:v>9.0319999999999998E-2</c:v>
                </c:pt>
                <c:pt idx="224">
                  <c:v>8.9839999999999989E-2</c:v>
                </c:pt>
                <c:pt idx="225">
                  <c:v>8.9480000000000004E-2</c:v>
                </c:pt>
                <c:pt idx="226">
                  <c:v>8.9040000000000008E-2</c:v>
                </c:pt>
                <c:pt idx="227">
                  <c:v>8.8720000000000007E-2</c:v>
                </c:pt>
                <c:pt idx="228">
                  <c:v>8.8359999999999994E-2</c:v>
                </c:pt>
                <c:pt idx="229">
                  <c:v>8.7919999999999998E-2</c:v>
                </c:pt>
                <c:pt idx="230">
                  <c:v>8.7559999999999999E-2</c:v>
                </c:pt>
                <c:pt idx="231">
                  <c:v>8.7080000000000005E-2</c:v>
                </c:pt>
                <c:pt idx="232">
                  <c:v>8.6760000000000004E-2</c:v>
                </c:pt>
                <c:pt idx="233">
                  <c:v>8.6360000000000006E-2</c:v>
                </c:pt>
                <c:pt idx="234">
                  <c:v>8.5800000000000001E-2</c:v>
                </c:pt>
                <c:pt idx="235">
                  <c:v>8.5439999999999988E-2</c:v>
                </c:pt>
                <c:pt idx="236">
                  <c:v>8.516E-2</c:v>
                </c:pt>
                <c:pt idx="237">
                  <c:v>8.4640000000000007E-2</c:v>
                </c:pt>
                <c:pt idx="238">
                  <c:v>8.412E-2</c:v>
                </c:pt>
                <c:pt idx="239">
                  <c:v>8.3760000000000001E-2</c:v>
                </c:pt>
                <c:pt idx="240">
                  <c:v>8.3399999999999988E-2</c:v>
                </c:pt>
                <c:pt idx="241">
                  <c:v>8.2919999999999994E-2</c:v>
                </c:pt>
                <c:pt idx="242">
                  <c:v>8.2360000000000003E-2</c:v>
                </c:pt>
                <c:pt idx="243">
                  <c:v>8.1959999999999991E-2</c:v>
                </c:pt>
                <c:pt idx="244">
                  <c:v>8.1520000000000009E-2</c:v>
                </c:pt>
                <c:pt idx="245">
                  <c:v>8.1199999999999994E-2</c:v>
                </c:pt>
                <c:pt idx="246">
                  <c:v>8.0679999999999988E-2</c:v>
                </c:pt>
                <c:pt idx="247">
                  <c:v>8.0320000000000003E-2</c:v>
                </c:pt>
                <c:pt idx="248">
                  <c:v>7.9960000000000003E-2</c:v>
                </c:pt>
                <c:pt idx="249">
                  <c:v>7.9480000000000009E-2</c:v>
                </c:pt>
                <c:pt idx="250">
                  <c:v>7.9000000000000001E-2</c:v>
                </c:pt>
                <c:pt idx="251">
                  <c:v>7.8520000000000006E-2</c:v>
                </c:pt>
                <c:pt idx="252">
                  <c:v>7.8120000000000009E-2</c:v>
                </c:pt>
                <c:pt idx="253">
                  <c:v>7.7520000000000006E-2</c:v>
                </c:pt>
                <c:pt idx="254">
                  <c:v>7.6960000000000001E-2</c:v>
                </c:pt>
                <c:pt idx="255">
                  <c:v>7.6359999999999997E-2</c:v>
                </c:pt>
                <c:pt idx="256">
                  <c:v>7.5920000000000001E-2</c:v>
                </c:pt>
                <c:pt idx="257">
                  <c:v>7.5480000000000005E-2</c:v>
                </c:pt>
                <c:pt idx="258">
                  <c:v>7.4880000000000002E-2</c:v>
                </c:pt>
                <c:pt idx="259">
                  <c:v>7.4359999999999996E-2</c:v>
                </c:pt>
                <c:pt idx="260">
                  <c:v>7.3759999999999992E-2</c:v>
                </c:pt>
                <c:pt idx="261">
                  <c:v>7.3160000000000003E-2</c:v>
                </c:pt>
                <c:pt idx="262">
                  <c:v>7.2639999999999996E-2</c:v>
                </c:pt>
                <c:pt idx="263">
                  <c:v>7.2160000000000002E-2</c:v>
                </c:pt>
                <c:pt idx="264">
                  <c:v>7.1600000000000011E-2</c:v>
                </c:pt>
                <c:pt idx="265">
                  <c:v>7.0959999999999995E-2</c:v>
                </c:pt>
                <c:pt idx="266">
                  <c:v>7.0440000000000003E-2</c:v>
                </c:pt>
                <c:pt idx="267">
                  <c:v>6.9959999999999994E-2</c:v>
                </c:pt>
                <c:pt idx="268">
                  <c:v>6.9400000000000003E-2</c:v>
                </c:pt>
                <c:pt idx="269">
                  <c:v>6.8880000000000011E-2</c:v>
                </c:pt>
                <c:pt idx="270">
                  <c:v>6.8400000000000002E-2</c:v>
                </c:pt>
                <c:pt idx="271">
                  <c:v>6.7600000000000007E-2</c:v>
                </c:pt>
                <c:pt idx="272">
                  <c:v>6.6879999999999995E-2</c:v>
                </c:pt>
                <c:pt idx="273">
                  <c:v>6.6279999999999992E-2</c:v>
                </c:pt>
                <c:pt idx="274">
                  <c:v>6.584000000000001E-2</c:v>
                </c:pt>
                <c:pt idx="275">
                  <c:v>6.5240000000000006E-2</c:v>
                </c:pt>
                <c:pt idx="276">
                  <c:v>6.4519999999999994E-2</c:v>
                </c:pt>
                <c:pt idx="277">
                  <c:v>6.3920000000000005E-2</c:v>
                </c:pt>
                <c:pt idx="278">
                  <c:v>6.3280000000000003E-2</c:v>
                </c:pt>
                <c:pt idx="279">
                  <c:v>6.2640000000000001E-2</c:v>
                </c:pt>
                <c:pt idx="280">
                  <c:v>6.1760000000000002E-2</c:v>
                </c:pt>
                <c:pt idx="281">
                  <c:v>6.0920000000000002E-2</c:v>
                </c:pt>
                <c:pt idx="282">
                  <c:v>6.012E-2</c:v>
                </c:pt>
                <c:pt idx="283">
                  <c:v>5.9400000000000001E-2</c:v>
                </c:pt>
                <c:pt idx="284">
                  <c:v>5.8680000000000003E-2</c:v>
                </c:pt>
                <c:pt idx="285">
                  <c:v>5.7800000000000004E-2</c:v>
                </c:pt>
                <c:pt idx="286">
                  <c:v>5.704E-2</c:v>
                </c:pt>
                <c:pt idx="287">
                  <c:v>5.6559999999999999E-2</c:v>
                </c:pt>
                <c:pt idx="288">
                  <c:v>5.5600000000000004E-2</c:v>
                </c:pt>
                <c:pt idx="289">
                  <c:v>5.4200000000000005E-2</c:v>
                </c:pt>
                <c:pt idx="290">
                  <c:v>5.3399999999999996E-2</c:v>
                </c:pt>
                <c:pt idx="291">
                  <c:v>5.2639999999999999E-2</c:v>
                </c:pt>
                <c:pt idx="292">
                  <c:v>5.1920000000000001E-2</c:v>
                </c:pt>
                <c:pt idx="293">
                  <c:v>5.0840000000000003E-2</c:v>
                </c:pt>
                <c:pt idx="294">
                  <c:v>4.9399999999999999E-2</c:v>
                </c:pt>
                <c:pt idx="295">
                  <c:v>4.8600000000000004E-2</c:v>
                </c:pt>
                <c:pt idx="296">
                  <c:v>4.7320000000000001E-2</c:v>
                </c:pt>
                <c:pt idx="297">
                  <c:v>4.6519999999999999E-2</c:v>
                </c:pt>
                <c:pt idx="298">
                  <c:v>4.5359999999999998E-2</c:v>
                </c:pt>
                <c:pt idx="299">
                  <c:v>4.4119999999999999E-2</c:v>
                </c:pt>
                <c:pt idx="300">
                  <c:v>4.2520000000000002E-2</c:v>
                </c:pt>
                <c:pt idx="301">
                  <c:v>4.1200000000000001E-2</c:v>
                </c:pt>
                <c:pt idx="302">
                  <c:v>3.9831999999999999E-2</c:v>
                </c:pt>
                <c:pt idx="303">
                  <c:v>3.9023999999999996E-2</c:v>
                </c:pt>
                <c:pt idx="304">
                  <c:v>3.7488E-2</c:v>
                </c:pt>
                <c:pt idx="305">
                  <c:v>3.5923999999999998E-2</c:v>
                </c:pt>
                <c:pt idx="306">
                  <c:v>3.4183999999999999E-2</c:v>
                </c:pt>
                <c:pt idx="307">
                  <c:v>3.2635999999999998E-2</c:v>
                </c:pt>
                <c:pt idx="308">
                  <c:v>3.0951999999999997E-2</c:v>
                </c:pt>
                <c:pt idx="309">
                  <c:v>2.9332E-2</c:v>
                </c:pt>
                <c:pt idx="310">
                  <c:v>2.7684E-2</c:v>
                </c:pt>
                <c:pt idx="311">
                  <c:v>2.6211999999999999E-2</c:v>
                </c:pt>
                <c:pt idx="312">
                  <c:v>2.4652E-2</c:v>
                </c:pt>
                <c:pt idx="313">
                  <c:v>2.2779999999999998E-2</c:v>
                </c:pt>
                <c:pt idx="314">
                  <c:v>2.1016E-2</c:v>
                </c:pt>
                <c:pt idx="315">
                  <c:v>1.9227999999999999E-2</c:v>
                </c:pt>
                <c:pt idx="316">
                  <c:v>1.7408E-2</c:v>
                </c:pt>
                <c:pt idx="317">
                  <c:v>1.5592E-2</c:v>
                </c:pt>
                <c:pt idx="318">
                  <c:v>1.4004000000000001E-2</c:v>
                </c:pt>
                <c:pt idx="319">
                  <c:v>1.1956E-2</c:v>
                </c:pt>
                <c:pt idx="320">
                  <c:v>1.0003999999999999E-2</c:v>
                </c:pt>
                <c:pt idx="321">
                  <c:v>8.1920000000000014E-3</c:v>
                </c:pt>
                <c:pt idx="322">
                  <c:v>5.9800000000000001E-3</c:v>
                </c:pt>
                <c:pt idx="323">
                  <c:v>4.1200000000000004E-3</c:v>
                </c:pt>
                <c:pt idx="324">
                  <c:v>2.0884000000000002E-3</c:v>
                </c:pt>
                <c:pt idx="325">
                  <c:v>-4.7679999999999998E-5</c:v>
                </c:pt>
                <c:pt idx="326">
                  <c:v>-2.3795999999999999E-3</c:v>
                </c:pt>
                <c:pt idx="327">
                  <c:v>-4.6519999999999999E-3</c:v>
                </c:pt>
                <c:pt idx="328">
                  <c:v>-6.8719999999999996E-3</c:v>
                </c:pt>
                <c:pt idx="329">
                  <c:v>-9.0799999999999995E-3</c:v>
                </c:pt>
                <c:pt idx="330">
                  <c:v>-1.1316E-2</c:v>
                </c:pt>
                <c:pt idx="331">
                  <c:v>-1.3731999999999999E-2</c:v>
                </c:pt>
                <c:pt idx="332">
                  <c:v>-1.6435999999999999E-2</c:v>
                </c:pt>
                <c:pt idx="333">
                  <c:v>-1.8948E-2</c:v>
                </c:pt>
                <c:pt idx="334">
                  <c:v>-2.1531999999999999E-2</c:v>
                </c:pt>
                <c:pt idx="335">
                  <c:v>-2.4003999999999998E-2</c:v>
                </c:pt>
                <c:pt idx="336">
                  <c:v>-2.6891999999999999E-2</c:v>
                </c:pt>
                <c:pt idx="337">
                  <c:v>-2.9560000000000003E-2</c:v>
                </c:pt>
                <c:pt idx="338">
                  <c:v>-3.2191999999999998E-2</c:v>
                </c:pt>
                <c:pt idx="339">
                  <c:v>-3.4931999999999998E-2</c:v>
                </c:pt>
                <c:pt idx="340">
                  <c:v>-3.7948000000000003E-2</c:v>
                </c:pt>
                <c:pt idx="341">
                  <c:v>-4.0720000000000006E-2</c:v>
                </c:pt>
                <c:pt idx="342">
                  <c:v>-4.3640000000000005E-2</c:v>
                </c:pt>
                <c:pt idx="343">
                  <c:v>-4.6360000000000005E-2</c:v>
                </c:pt>
                <c:pt idx="344">
                  <c:v>-4.9680000000000002E-2</c:v>
                </c:pt>
                <c:pt idx="345">
                  <c:v>-5.2880000000000003E-2</c:v>
                </c:pt>
                <c:pt idx="346">
                  <c:v>-5.604E-2</c:v>
                </c:pt>
                <c:pt idx="347">
                  <c:v>-5.9120000000000006E-2</c:v>
                </c:pt>
                <c:pt idx="348">
                  <c:v>-6.2559999999999991E-2</c:v>
                </c:pt>
                <c:pt idx="349">
                  <c:v>-6.5799999999999997E-2</c:v>
                </c:pt>
                <c:pt idx="350">
                  <c:v>-6.9319999999999993E-2</c:v>
                </c:pt>
                <c:pt idx="351">
                  <c:v>-7.22E-2</c:v>
                </c:pt>
                <c:pt idx="352">
                  <c:v>-7.5920000000000001E-2</c:v>
                </c:pt>
                <c:pt idx="353">
                  <c:v>-7.9680000000000001E-2</c:v>
                </c:pt>
                <c:pt idx="354">
                  <c:v>-8.3360000000000004E-2</c:v>
                </c:pt>
                <c:pt idx="355">
                  <c:v>-8.6959999999999996E-2</c:v>
                </c:pt>
                <c:pt idx="356">
                  <c:v>-9.0840000000000004E-2</c:v>
                </c:pt>
                <c:pt idx="357">
                  <c:v>-9.4439999999999996E-2</c:v>
                </c:pt>
                <c:pt idx="358">
                  <c:v>-9.8400000000000001E-2</c:v>
                </c:pt>
                <c:pt idx="359">
                  <c:v>-0.10212</c:v>
                </c:pt>
                <c:pt idx="360">
                  <c:v>-0.1062</c:v>
                </c:pt>
                <c:pt idx="361">
                  <c:v>-0.11019999999999999</c:v>
                </c:pt>
                <c:pt idx="362">
                  <c:v>-0.11416000000000001</c:v>
                </c:pt>
                <c:pt idx="363">
                  <c:v>-0.11832000000000001</c:v>
                </c:pt>
                <c:pt idx="364">
                  <c:v>-0.12232000000000001</c:v>
                </c:pt>
                <c:pt idx="365">
                  <c:v>-0.12651999999999999</c:v>
                </c:pt>
                <c:pt idx="366">
                  <c:v>-0.13092000000000001</c:v>
                </c:pt>
                <c:pt idx="367">
                  <c:v>-0.13484000000000002</c:v>
                </c:pt>
                <c:pt idx="368">
                  <c:v>-0.13948000000000002</c:v>
                </c:pt>
                <c:pt idx="369">
                  <c:v>-0.14391999999999999</c:v>
                </c:pt>
                <c:pt idx="370">
                  <c:v>-0.14856</c:v>
                </c:pt>
                <c:pt idx="371">
                  <c:v>-0.15288000000000002</c:v>
                </c:pt>
                <c:pt idx="372">
                  <c:v>-0.15728</c:v>
                </c:pt>
                <c:pt idx="373">
                  <c:v>-0.16231999999999999</c:v>
                </c:pt>
                <c:pt idx="374">
                  <c:v>-0.16676000000000002</c:v>
                </c:pt>
                <c:pt idx="375">
                  <c:v>-0.17144000000000001</c:v>
                </c:pt>
                <c:pt idx="376">
                  <c:v>-0.17660000000000001</c:v>
                </c:pt>
                <c:pt idx="377">
                  <c:v>-0.18132000000000001</c:v>
                </c:pt>
                <c:pt idx="378">
                  <c:v>-0.18687999999999999</c:v>
                </c:pt>
                <c:pt idx="379">
                  <c:v>-0.19148000000000001</c:v>
                </c:pt>
                <c:pt idx="380">
                  <c:v>-0.19676000000000002</c:v>
                </c:pt>
                <c:pt idx="381">
                  <c:v>-0.20172000000000001</c:v>
                </c:pt>
                <c:pt idx="382">
                  <c:v>-0.20635999999999999</c:v>
                </c:pt>
                <c:pt idx="383">
                  <c:v>-0.21235999999999999</c:v>
                </c:pt>
                <c:pt idx="384">
                  <c:v>-0.21776000000000001</c:v>
                </c:pt>
                <c:pt idx="385">
                  <c:v>-0.22244</c:v>
                </c:pt>
                <c:pt idx="386">
                  <c:v>-0.22828000000000001</c:v>
                </c:pt>
                <c:pt idx="387">
                  <c:v>-0.23332</c:v>
                </c:pt>
                <c:pt idx="388">
                  <c:v>-0.23936000000000002</c:v>
                </c:pt>
                <c:pt idx="389">
                  <c:v>-0.24452000000000002</c:v>
                </c:pt>
                <c:pt idx="390">
                  <c:v>-0.25075999999999998</c:v>
                </c:pt>
                <c:pt idx="391">
                  <c:v>-0.25588</c:v>
                </c:pt>
                <c:pt idx="392">
                  <c:v>-0.26195999999999997</c:v>
                </c:pt>
                <c:pt idx="393">
                  <c:v>-0.26679999999999998</c:v>
                </c:pt>
                <c:pt idx="394">
                  <c:v>-0.27268000000000003</c:v>
                </c:pt>
                <c:pt idx="395">
                  <c:v>-0.27892</c:v>
                </c:pt>
                <c:pt idx="396">
                  <c:v>-0.28531999999999996</c:v>
                </c:pt>
                <c:pt idx="397">
                  <c:v>-0.2908</c:v>
                </c:pt>
                <c:pt idx="398">
                  <c:v>-0.29743999999999998</c:v>
                </c:pt>
                <c:pt idx="399">
                  <c:v>-0.30331999999999998</c:v>
                </c:pt>
                <c:pt idx="400">
                  <c:v>-0.30996000000000001</c:v>
                </c:pt>
                <c:pt idx="401">
                  <c:v>-0.31683999999999996</c:v>
                </c:pt>
                <c:pt idx="402">
                  <c:v>-0.32311999999999996</c:v>
                </c:pt>
                <c:pt idx="403">
                  <c:v>-0.32928000000000002</c:v>
                </c:pt>
                <c:pt idx="404">
                  <c:v>-0.33523999999999998</c:v>
                </c:pt>
                <c:pt idx="405">
                  <c:v>-0.3422</c:v>
                </c:pt>
                <c:pt idx="406">
                  <c:v>-0.34764</c:v>
                </c:pt>
                <c:pt idx="407">
                  <c:v>-0.35527999999999998</c:v>
                </c:pt>
                <c:pt idx="408">
                  <c:v>-0.36183999999999999</c:v>
                </c:pt>
                <c:pt idx="409">
                  <c:v>-0.36903999999999998</c:v>
                </c:pt>
                <c:pt idx="410">
                  <c:v>-0.37544</c:v>
                </c:pt>
                <c:pt idx="411">
                  <c:v>-0.38220000000000004</c:v>
                </c:pt>
                <c:pt idx="412">
                  <c:v>-0.38891999999999999</c:v>
                </c:pt>
                <c:pt idx="413">
                  <c:v>-0.39683999999999997</c:v>
                </c:pt>
                <c:pt idx="414">
                  <c:v>-0.40360000000000001</c:v>
                </c:pt>
                <c:pt idx="415">
                  <c:v>-0.41239999999999999</c:v>
                </c:pt>
                <c:pt idx="416">
                  <c:v>-0.41880000000000001</c:v>
                </c:pt>
                <c:pt idx="417">
                  <c:v>-0.42559999999999998</c:v>
                </c:pt>
                <c:pt idx="418">
                  <c:v>-0.43320000000000003</c:v>
                </c:pt>
                <c:pt idx="419">
                  <c:v>-0.44119999999999998</c:v>
                </c:pt>
                <c:pt idx="420">
                  <c:v>-0.44800000000000001</c:v>
                </c:pt>
                <c:pt idx="421">
                  <c:v>-0.45519999999999999</c:v>
                </c:pt>
                <c:pt idx="422">
                  <c:v>-0.46279999999999999</c:v>
                </c:pt>
                <c:pt idx="423">
                  <c:v>-0.47</c:v>
                </c:pt>
                <c:pt idx="424">
                  <c:v>-0.4788</c:v>
                </c:pt>
                <c:pt idx="425">
                  <c:v>-0.48599999999999999</c:v>
                </c:pt>
                <c:pt idx="426">
                  <c:v>-0.49440000000000001</c:v>
                </c:pt>
                <c:pt idx="427">
                  <c:v>-0.50040000000000007</c:v>
                </c:pt>
                <c:pt idx="428">
                  <c:v>-0.51</c:v>
                </c:pt>
                <c:pt idx="429">
                  <c:v>-0.51680000000000004</c:v>
                </c:pt>
                <c:pt idx="430">
                  <c:v>-0.5252</c:v>
                </c:pt>
                <c:pt idx="431">
                  <c:v>-0.53160000000000007</c:v>
                </c:pt>
                <c:pt idx="432">
                  <c:v>-0.54160000000000008</c:v>
                </c:pt>
                <c:pt idx="433">
                  <c:v>-0.54879999999999995</c:v>
                </c:pt>
                <c:pt idx="434">
                  <c:v>-0.55759999999999998</c:v>
                </c:pt>
                <c:pt idx="435">
                  <c:v>-0.56479999999999997</c:v>
                </c:pt>
                <c:pt idx="436">
                  <c:v>-0.5716</c:v>
                </c:pt>
                <c:pt idx="437">
                  <c:v>-0.58079999999999998</c:v>
                </c:pt>
                <c:pt idx="438">
                  <c:v>-0.58840000000000003</c:v>
                </c:pt>
                <c:pt idx="439">
                  <c:v>-0.59639999999999993</c:v>
                </c:pt>
                <c:pt idx="440">
                  <c:v>-0.60519999999999996</c:v>
                </c:pt>
                <c:pt idx="441">
                  <c:v>-0.61359999999999992</c:v>
                </c:pt>
                <c:pt idx="442">
                  <c:v>-0.62040000000000006</c:v>
                </c:pt>
                <c:pt idx="443">
                  <c:v>-0.62960000000000005</c:v>
                </c:pt>
                <c:pt idx="444">
                  <c:v>-0.63719999999999999</c:v>
                </c:pt>
                <c:pt idx="445">
                  <c:v>-0.64479999999999993</c:v>
                </c:pt>
                <c:pt idx="446">
                  <c:v>-0.65159999999999996</c:v>
                </c:pt>
                <c:pt idx="447">
                  <c:v>-0.66039999999999999</c:v>
                </c:pt>
                <c:pt idx="448">
                  <c:v>-0.67</c:v>
                </c:pt>
                <c:pt idx="449">
                  <c:v>-0.6764</c:v>
                </c:pt>
                <c:pt idx="450">
                  <c:v>-0.68400000000000005</c:v>
                </c:pt>
                <c:pt idx="451">
                  <c:v>-0.69120000000000004</c:v>
                </c:pt>
                <c:pt idx="452">
                  <c:v>-0.6976</c:v>
                </c:pt>
                <c:pt idx="453">
                  <c:v>-0.70760000000000001</c:v>
                </c:pt>
                <c:pt idx="454">
                  <c:v>-0.71360000000000001</c:v>
                </c:pt>
                <c:pt idx="455">
                  <c:v>-0.72360000000000002</c:v>
                </c:pt>
                <c:pt idx="456">
                  <c:v>-0.72840000000000005</c:v>
                </c:pt>
                <c:pt idx="457">
                  <c:v>-0.7380000000000001</c:v>
                </c:pt>
                <c:pt idx="458">
                  <c:v>-0.74519999999999997</c:v>
                </c:pt>
                <c:pt idx="459">
                  <c:v>-0.75080000000000002</c:v>
                </c:pt>
                <c:pt idx="460">
                  <c:v>-0.75919999999999999</c:v>
                </c:pt>
                <c:pt idx="461">
                  <c:v>-0.76719999999999999</c:v>
                </c:pt>
                <c:pt idx="462">
                  <c:v>-0.77239999999999998</c:v>
                </c:pt>
                <c:pt idx="463">
                  <c:v>-0.77959999999999996</c:v>
                </c:pt>
                <c:pt idx="464">
                  <c:v>-0.78759999999999997</c:v>
                </c:pt>
                <c:pt idx="465">
                  <c:v>-0.79279999999999995</c:v>
                </c:pt>
                <c:pt idx="466">
                  <c:v>-0.7984</c:v>
                </c:pt>
                <c:pt idx="467">
                  <c:v>-0.80519999999999992</c:v>
                </c:pt>
                <c:pt idx="468">
                  <c:v>-0.80959999999999999</c:v>
                </c:pt>
                <c:pt idx="469">
                  <c:v>-0.81720000000000004</c:v>
                </c:pt>
                <c:pt idx="470">
                  <c:v>-0.82200000000000006</c:v>
                </c:pt>
                <c:pt idx="471">
                  <c:v>-0.82919999999999994</c:v>
                </c:pt>
                <c:pt idx="472">
                  <c:v>-0.83360000000000001</c:v>
                </c:pt>
                <c:pt idx="473">
                  <c:v>-0.84000000000000008</c:v>
                </c:pt>
                <c:pt idx="474">
                  <c:v>-0.8448</c:v>
                </c:pt>
                <c:pt idx="475">
                  <c:v>-0.85199999999999998</c:v>
                </c:pt>
                <c:pt idx="476">
                  <c:v>-0.8548</c:v>
                </c:pt>
                <c:pt idx="477">
                  <c:v>-0.86</c:v>
                </c:pt>
                <c:pt idx="478">
                  <c:v>-0.86519999999999997</c:v>
                </c:pt>
                <c:pt idx="479">
                  <c:v>-0.86839999999999995</c:v>
                </c:pt>
                <c:pt idx="480">
                  <c:v>-0.87560000000000004</c:v>
                </c:pt>
                <c:pt idx="481">
                  <c:v>-0.87880000000000003</c:v>
                </c:pt>
                <c:pt idx="482">
                  <c:v>-0.88239999999999996</c:v>
                </c:pt>
                <c:pt idx="483">
                  <c:v>-0.8852000000000001</c:v>
                </c:pt>
                <c:pt idx="484">
                  <c:v>-0.8899999999999999</c:v>
                </c:pt>
                <c:pt idx="485">
                  <c:v>-0.89360000000000006</c:v>
                </c:pt>
                <c:pt idx="486">
                  <c:v>-0.89639999999999997</c:v>
                </c:pt>
                <c:pt idx="487">
                  <c:v>-0.8992</c:v>
                </c:pt>
                <c:pt idx="488">
                  <c:v>-0.90439999999999998</c:v>
                </c:pt>
                <c:pt idx="489">
                  <c:v>-0.90559999999999996</c:v>
                </c:pt>
                <c:pt idx="490">
                  <c:v>-0.90760000000000007</c:v>
                </c:pt>
                <c:pt idx="491">
                  <c:v>-0.91160000000000008</c:v>
                </c:pt>
                <c:pt idx="492">
                  <c:v>-0.91279999999999994</c:v>
                </c:pt>
                <c:pt idx="493">
                  <c:v>-0.91560000000000008</c:v>
                </c:pt>
                <c:pt idx="494">
                  <c:v>-0.91679999999999995</c:v>
                </c:pt>
                <c:pt idx="495">
                  <c:v>-0.91959999999999997</c:v>
                </c:pt>
                <c:pt idx="496">
                  <c:v>-0.9224</c:v>
                </c:pt>
                <c:pt idx="497">
                  <c:v>-0.92400000000000004</c:v>
                </c:pt>
                <c:pt idx="498">
                  <c:v>-0.92520000000000002</c:v>
                </c:pt>
                <c:pt idx="499">
                  <c:v>-0.92720000000000002</c:v>
                </c:pt>
                <c:pt idx="500">
                  <c:v>-0.92880000000000007</c:v>
                </c:pt>
                <c:pt idx="501">
                  <c:v>-0.92880000000000007</c:v>
                </c:pt>
                <c:pt idx="502">
                  <c:v>-0.9304</c:v>
                </c:pt>
                <c:pt idx="503">
                  <c:v>-0.9304</c:v>
                </c:pt>
                <c:pt idx="504">
                  <c:v>-0.93279999999999996</c:v>
                </c:pt>
                <c:pt idx="505">
                  <c:v>-0.93240000000000001</c:v>
                </c:pt>
                <c:pt idx="506">
                  <c:v>-0.93279999999999996</c:v>
                </c:pt>
                <c:pt idx="507">
                  <c:v>-0.93400000000000005</c:v>
                </c:pt>
                <c:pt idx="508">
                  <c:v>-0.93199999999999994</c:v>
                </c:pt>
                <c:pt idx="509">
                  <c:v>-0.93279999999999996</c:v>
                </c:pt>
                <c:pt idx="510">
                  <c:v>-0.93199999999999994</c:v>
                </c:pt>
                <c:pt idx="511">
                  <c:v>-0.93559999999999999</c:v>
                </c:pt>
                <c:pt idx="512">
                  <c:v>-0.93479999999999996</c:v>
                </c:pt>
                <c:pt idx="513">
                  <c:v>-0.93359999999999999</c:v>
                </c:pt>
                <c:pt idx="514">
                  <c:v>-0.93240000000000001</c:v>
                </c:pt>
                <c:pt idx="515">
                  <c:v>-0.93240000000000001</c:v>
                </c:pt>
                <c:pt idx="516">
                  <c:v>-0.93199999999999994</c:v>
                </c:pt>
                <c:pt idx="517">
                  <c:v>-0.93159999999999998</c:v>
                </c:pt>
                <c:pt idx="518">
                  <c:v>-0.9304</c:v>
                </c:pt>
                <c:pt idx="519">
                  <c:v>-0.92960000000000009</c:v>
                </c:pt>
                <c:pt idx="520">
                  <c:v>-0.93079999999999996</c:v>
                </c:pt>
                <c:pt idx="521">
                  <c:v>-0.92880000000000007</c:v>
                </c:pt>
                <c:pt idx="522">
                  <c:v>-0.92720000000000002</c:v>
                </c:pt>
                <c:pt idx="523">
                  <c:v>-0.92679999999999996</c:v>
                </c:pt>
                <c:pt idx="524">
                  <c:v>-0.92400000000000004</c:v>
                </c:pt>
                <c:pt idx="525">
                  <c:v>-0.92559999999999998</c:v>
                </c:pt>
                <c:pt idx="526">
                  <c:v>-0.9224</c:v>
                </c:pt>
                <c:pt idx="527">
                  <c:v>-0.92159999999999997</c:v>
                </c:pt>
                <c:pt idx="528">
                  <c:v>-0.92159999999999997</c:v>
                </c:pt>
                <c:pt idx="529">
                  <c:v>-0.92</c:v>
                </c:pt>
                <c:pt idx="530">
                  <c:v>-0.91839999999999999</c:v>
                </c:pt>
                <c:pt idx="531">
                  <c:v>-0.91759999999999997</c:v>
                </c:pt>
                <c:pt idx="532">
                  <c:v>-0.91560000000000008</c:v>
                </c:pt>
                <c:pt idx="533">
                  <c:v>-0.91480000000000006</c:v>
                </c:pt>
                <c:pt idx="534">
                  <c:v>-0.91400000000000003</c:v>
                </c:pt>
                <c:pt idx="535">
                  <c:v>-0.91400000000000003</c:v>
                </c:pt>
                <c:pt idx="536">
                  <c:v>-0.91200000000000003</c:v>
                </c:pt>
                <c:pt idx="537">
                  <c:v>-0.91400000000000003</c:v>
                </c:pt>
                <c:pt idx="538">
                  <c:v>-0.91120000000000001</c:v>
                </c:pt>
                <c:pt idx="539">
                  <c:v>-0.90920000000000001</c:v>
                </c:pt>
                <c:pt idx="540">
                  <c:v>-0.90760000000000007</c:v>
                </c:pt>
                <c:pt idx="541">
                  <c:v>-0.90559999999999996</c:v>
                </c:pt>
                <c:pt idx="542">
                  <c:v>-0.90359999999999996</c:v>
                </c:pt>
                <c:pt idx="543">
                  <c:v>-0.9</c:v>
                </c:pt>
                <c:pt idx="544">
                  <c:v>-0.89600000000000002</c:v>
                </c:pt>
                <c:pt idx="545">
                  <c:v>-0.89639999999999997</c:v>
                </c:pt>
                <c:pt idx="546">
                  <c:v>-0.89360000000000006</c:v>
                </c:pt>
                <c:pt idx="547">
                  <c:v>-0.89079999999999993</c:v>
                </c:pt>
                <c:pt idx="548">
                  <c:v>-0.88880000000000003</c:v>
                </c:pt>
                <c:pt idx="549">
                  <c:v>-0.88719999999999999</c:v>
                </c:pt>
                <c:pt idx="550">
                  <c:v>-0.88719999999999999</c:v>
                </c:pt>
                <c:pt idx="551">
                  <c:v>-0.88559999999999994</c:v>
                </c:pt>
                <c:pt idx="552">
                  <c:v>-0.88360000000000005</c:v>
                </c:pt>
                <c:pt idx="553">
                  <c:v>-0.88119999999999998</c:v>
                </c:pt>
                <c:pt idx="554">
                  <c:v>-0.87880000000000003</c:v>
                </c:pt>
                <c:pt idx="555">
                  <c:v>-0.87719999999999998</c:v>
                </c:pt>
                <c:pt idx="556">
                  <c:v>-0.87519999999999998</c:v>
                </c:pt>
                <c:pt idx="557">
                  <c:v>-0.87200000000000011</c:v>
                </c:pt>
                <c:pt idx="558">
                  <c:v>-0.87160000000000004</c:v>
                </c:pt>
                <c:pt idx="559">
                  <c:v>-0.86880000000000002</c:v>
                </c:pt>
                <c:pt idx="560">
                  <c:v>-0.86720000000000008</c:v>
                </c:pt>
                <c:pt idx="561">
                  <c:v>-0.86480000000000001</c:v>
                </c:pt>
                <c:pt idx="562">
                  <c:v>-0.86280000000000001</c:v>
                </c:pt>
                <c:pt idx="563">
                  <c:v>-0.86039999999999994</c:v>
                </c:pt>
                <c:pt idx="564">
                  <c:v>-0.86</c:v>
                </c:pt>
                <c:pt idx="565">
                  <c:v>-0.85799999999999998</c:v>
                </c:pt>
                <c:pt idx="566">
                  <c:v>-0.85760000000000003</c:v>
                </c:pt>
                <c:pt idx="567">
                  <c:v>-0.85519999999999996</c:v>
                </c:pt>
                <c:pt idx="568">
                  <c:v>-0.85439999999999994</c:v>
                </c:pt>
                <c:pt idx="569">
                  <c:v>-0.85240000000000005</c:v>
                </c:pt>
                <c:pt idx="570">
                  <c:v>-0.85119999999999996</c:v>
                </c:pt>
                <c:pt idx="571">
                  <c:v>-0.8488</c:v>
                </c:pt>
                <c:pt idx="572">
                  <c:v>-0.8468</c:v>
                </c:pt>
                <c:pt idx="573">
                  <c:v>-0.8468</c:v>
                </c:pt>
                <c:pt idx="574">
                  <c:v>-0.84520000000000006</c:v>
                </c:pt>
                <c:pt idx="575">
                  <c:v>-0.84360000000000002</c:v>
                </c:pt>
                <c:pt idx="576">
                  <c:v>-0.84199999999999997</c:v>
                </c:pt>
                <c:pt idx="577">
                  <c:v>-0.84040000000000004</c:v>
                </c:pt>
                <c:pt idx="578">
                  <c:v>-0.83879999999999999</c:v>
                </c:pt>
                <c:pt idx="579">
                  <c:v>-0.83760000000000001</c:v>
                </c:pt>
                <c:pt idx="580">
                  <c:v>-0.83639999999999992</c:v>
                </c:pt>
                <c:pt idx="581">
                  <c:v>-0.83600000000000008</c:v>
                </c:pt>
                <c:pt idx="582">
                  <c:v>-0.83440000000000003</c:v>
                </c:pt>
                <c:pt idx="583">
                  <c:v>-0.83399999999999996</c:v>
                </c:pt>
                <c:pt idx="584">
                  <c:v>-0.83239999999999992</c:v>
                </c:pt>
                <c:pt idx="585">
                  <c:v>-0.83239999999999992</c:v>
                </c:pt>
                <c:pt idx="586">
                  <c:v>-0.83120000000000005</c:v>
                </c:pt>
                <c:pt idx="587">
                  <c:v>-0.83</c:v>
                </c:pt>
                <c:pt idx="588">
                  <c:v>-0.83120000000000005</c:v>
                </c:pt>
                <c:pt idx="589">
                  <c:v>-0.82919999999999994</c:v>
                </c:pt>
                <c:pt idx="590">
                  <c:v>-0.83079999999999998</c:v>
                </c:pt>
                <c:pt idx="591">
                  <c:v>-0.82879999999999998</c:v>
                </c:pt>
                <c:pt idx="592">
                  <c:v>-0.8276</c:v>
                </c:pt>
                <c:pt idx="593">
                  <c:v>-0.82720000000000005</c:v>
                </c:pt>
                <c:pt idx="594">
                  <c:v>-0.82680000000000009</c:v>
                </c:pt>
                <c:pt idx="595">
                  <c:v>-0.82680000000000009</c:v>
                </c:pt>
                <c:pt idx="596">
                  <c:v>-0.8256</c:v>
                </c:pt>
                <c:pt idx="597">
                  <c:v>-0.82399999999999995</c:v>
                </c:pt>
                <c:pt idx="598">
                  <c:v>-0.82319999999999993</c:v>
                </c:pt>
                <c:pt idx="599">
                  <c:v>-0.8216</c:v>
                </c:pt>
                <c:pt idx="600">
                  <c:v>-0.8216</c:v>
                </c:pt>
                <c:pt idx="601">
                  <c:v>-0.8216</c:v>
                </c:pt>
                <c:pt idx="602">
                  <c:v>-0.82079999999999997</c:v>
                </c:pt>
                <c:pt idx="603">
                  <c:v>-0.82079999999999997</c:v>
                </c:pt>
                <c:pt idx="604">
                  <c:v>-0.82079999999999997</c:v>
                </c:pt>
                <c:pt idx="605">
                  <c:v>-0.82040000000000002</c:v>
                </c:pt>
                <c:pt idx="606">
                  <c:v>-0.81919999999999993</c:v>
                </c:pt>
                <c:pt idx="607">
                  <c:v>-0.81759999999999999</c:v>
                </c:pt>
                <c:pt idx="608">
                  <c:v>-0.81720000000000004</c:v>
                </c:pt>
                <c:pt idx="609">
                  <c:v>-0.81599999999999995</c:v>
                </c:pt>
                <c:pt idx="610">
                  <c:v>-0.81599999999999995</c:v>
                </c:pt>
                <c:pt idx="611">
                  <c:v>-0.81519999999999992</c:v>
                </c:pt>
                <c:pt idx="612">
                  <c:v>-0.81479999999999997</c:v>
                </c:pt>
                <c:pt idx="613">
                  <c:v>-0.81599999999999995</c:v>
                </c:pt>
                <c:pt idx="614">
                  <c:v>-0.8143999999999999</c:v>
                </c:pt>
                <c:pt idx="615">
                  <c:v>-0.81359999999999999</c:v>
                </c:pt>
                <c:pt idx="616">
                  <c:v>-0.81479999999999997</c:v>
                </c:pt>
                <c:pt idx="617">
                  <c:v>-0.81479999999999997</c:v>
                </c:pt>
                <c:pt idx="618">
                  <c:v>-0.81359999999999999</c:v>
                </c:pt>
                <c:pt idx="619">
                  <c:v>-0.81400000000000006</c:v>
                </c:pt>
                <c:pt idx="620">
                  <c:v>-0.81359999999999999</c:v>
                </c:pt>
                <c:pt idx="621">
                  <c:v>-0.81159999999999999</c:v>
                </c:pt>
                <c:pt idx="622">
                  <c:v>-0.81240000000000001</c:v>
                </c:pt>
                <c:pt idx="623">
                  <c:v>-0.80999999999999994</c:v>
                </c:pt>
                <c:pt idx="624">
                  <c:v>-0.81079999999999997</c:v>
                </c:pt>
                <c:pt idx="625">
                  <c:v>-0.81079999999999997</c:v>
                </c:pt>
                <c:pt idx="626">
                  <c:v>-0.81200000000000006</c:v>
                </c:pt>
                <c:pt idx="627">
                  <c:v>-0.81120000000000003</c:v>
                </c:pt>
                <c:pt idx="628">
                  <c:v>-0.81079999999999997</c:v>
                </c:pt>
                <c:pt idx="629">
                  <c:v>-0.81280000000000008</c:v>
                </c:pt>
                <c:pt idx="630">
                  <c:v>-0.81240000000000001</c:v>
                </c:pt>
                <c:pt idx="631">
                  <c:v>-0.81519999999999992</c:v>
                </c:pt>
                <c:pt idx="632">
                  <c:v>-0.81559999999999999</c:v>
                </c:pt>
                <c:pt idx="633">
                  <c:v>-0.81759999999999999</c:v>
                </c:pt>
                <c:pt idx="634">
                  <c:v>-0.81919999999999993</c:v>
                </c:pt>
                <c:pt idx="635">
                  <c:v>-0.82</c:v>
                </c:pt>
                <c:pt idx="636">
                  <c:v>-0.82240000000000002</c:v>
                </c:pt>
                <c:pt idx="637">
                  <c:v>-0.8216</c:v>
                </c:pt>
                <c:pt idx="638">
                  <c:v>-0.82240000000000002</c:v>
                </c:pt>
                <c:pt idx="639">
                  <c:v>-0.82600000000000007</c:v>
                </c:pt>
                <c:pt idx="640">
                  <c:v>-0.82479999999999998</c:v>
                </c:pt>
                <c:pt idx="641">
                  <c:v>-0.82440000000000002</c:v>
                </c:pt>
                <c:pt idx="642">
                  <c:v>-0.8236</c:v>
                </c:pt>
                <c:pt idx="643">
                  <c:v>-0.82120000000000004</c:v>
                </c:pt>
                <c:pt idx="644">
                  <c:v>-0.82040000000000002</c:v>
                </c:pt>
                <c:pt idx="645">
                  <c:v>-0.82040000000000002</c:v>
                </c:pt>
                <c:pt idx="646">
                  <c:v>-0.82</c:v>
                </c:pt>
                <c:pt idx="647">
                  <c:v>-0.81840000000000002</c:v>
                </c:pt>
                <c:pt idx="648">
                  <c:v>-0.81879999999999997</c:v>
                </c:pt>
                <c:pt idx="649">
                  <c:v>-0.81759999999999999</c:v>
                </c:pt>
                <c:pt idx="650">
                  <c:v>-0.82120000000000004</c:v>
                </c:pt>
                <c:pt idx="651">
                  <c:v>-0.82200000000000006</c:v>
                </c:pt>
                <c:pt idx="652">
                  <c:v>-0.8216</c:v>
                </c:pt>
                <c:pt idx="653">
                  <c:v>-0.82079999999999997</c:v>
                </c:pt>
                <c:pt idx="654">
                  <c:v>-0.83040000000000003</c:v>
                </c:pt>
                <c:pt idx="655">
                  <c:v>-0.83199999999999996</c:v>
                </c:pt>
                <c:pt idx="656">
                  <c:v>-0.82520000000000004</c:v>
                </c:pt>
                <c:pt idx="657">
                  <c:v>-0.83079999999999998</c:v>
                </c:pt>
                <c:pt idx="658">
                  <c:v>-0.8256</c:v>
                </c:pt>
                <c:pt idx="659">
                  <c:v>-0.82520000000000004</c:v>
                </c:pt>
                <c:pt idx="660">
                  <c:v>-0.82319999999999993</c:v>
                </c:pt>
                <c:pt idx="661">
                  <c:v>-0.82680000000000009</c:v>
                </c:pt>
                <c:pt idx="662">
                  <c:v>-0.8256</c:v>
                </c:pt>
                <c:pt idx="663">
                  <c:v>-0.82680000000000009</c:v>
                </c:pt>
                <c:pt idx="664">
                  <c:v>-0.82919999999999994</c:v>
                </c:pt>
                <c:pt idx="665">
                  <c:v>-0.82840000000000003</c:v>
                </c:pt>
                <c:pt idx="666">
                  <c:v>-0.83079999999999998</c:v>
                </c:pt>
                <c:pt idx="667">
                  <c:v>-0.83199999999999996</c:v>
                </c:pt>
                <c:pt idx="668">
                  <c:v>-0.83</c:v>
                </c:pt>
                <c:pt idx="669">
                  <c:v>-0.83040000000000003</c:v>
                </c:pt>
                <c:pt idx="670">
                  <c:v>-0.82720000000000005</c:v>
                </c:pt>
                <c:pt idx="671">
                  <c:v>-0.83160000000000001</c:v>
                </c:pt>
                <c:pt idx="672">
                  <c:v>-0.83120000000000005</c:v>
                </c:pt>
                <c:pt idx="673">
                  <c:v>-0.83479999999999999</c:v>
                </c:pt>
                <c:pt idx="674">
                  <c:v>-0.83639999999999992</c:v>
                </c:pt>
                <c:pt idx="675">
                  <c:v>-0.83600000000000008</c:v>
                </c:pt>
                <c:pt idx="676">
                  <c:v>-0.83319999999999994</c:v>
                </c:pt>
                <c:pt idx="677">
                  <c:v>-0.83199999999999996</c:v>
                </c:pt>
                <c:pt idx="678">
                  <c:v>-0.83160000000000001</c:v>
                </c:pt>
                <c:pt idx="679">
                  <c:v>-0.83440000000000003</c:v>
                </c:pt>
                <c:pt idx="680">
                  <c:v>-0.83360000000000001</c:v>
                </c:pt>
                <c:pt idx="681">
                  <c:v>-0.83920000000000006</c:v>
                </c:pt>
                <c:pt idx="682">
                  <c:v>-0.83399999999999996</c:v>
                </c:pt>
                <c:pt idx="683">
                  <c:v>-0.83560000000000001</c:v>
                </c:pt>
                <c:pt idx="684">
                  <c:v>-0.83639999999999992</c:v>
                </c:pt>
                <c:pt idx="685">
                  <c:v>-0.83879999999999999</c:v>
                </c:pt>
                <c:pt idx="686">
                  <c:v>-0.83360000000000001</c:v>
                </c:pt>
                <c:pt idx="687">
                  <c:v>-0.83520000000000005</c:v>
                </c:pt>
                <c:pt idx="688">
                  <c:v>-0.83440000000000003</c:v>
                </c:pt>
                <c:pt idx="689">
                  <c:v>-0.83760000000000001</c:v>
                </c:pt>
                <c:pt idx="690">
                  <c:v>-0.83560000000000001</c:v>
                </c:pt>
                <c:pt idx="691">
                  <c:v>-0.83479999999999999</c:v>
                </c:pt>
                <c:pt idx="692">
                  <c:v>-0.83239999999999992</c:v>
                </c:pt>
                <c:pt idx="693">
                  <c:v>-0.83840000000000003</c:v>
                </c:pt>
                <c:pt idx="694">
                  <c:v>-0.83600000000000008</c:v>
                </c:pt>
                <c:pt idx="695">
                  <c:v>-0.83879999999999999</c:v>
                </c:pt>
                <c:pt idx="696">
                  <c:v>-0.83560000000000001</c:v>
                </c:pt>
                <c:pt idx="697">
                  <c:v>-0.83840000000000003</c:v>
                </c:pt>
                <c:pt idx="698">
                  <c:v>-0.83440000000000003</c:v>
                </c:pt>
                <c:pt idx="699">
                  <c:v>-0.83679999999999999</c:v>
                </c:pt>
                <c:pt idx="700">
                  <c:v>-0.83440000000000003</c:v>
                </c:pt>
                <c:pt idx="701">
                  <c:v>-0.83960000000000001</c:v>
                </c:pt>
                <c:pt idx="702">
                  <c:v>-0.84160000000000001</c:v>
                </c:pt>
                <c:pt idx="703">
                  <c:v>-0.83960000000000001</c:v>
                </c:pt>
                <c:pt idx="704">
                  <c:v>-0.83679999999999999</c:v>
                </c:pt>
                <c:pt idx="705">
                  <c:v>-0.83639999999999992</c:v>
                </c:pt>
                <c:pt idx="706">
                  <c:v>-0.83600000000000008</c:v>
                </c:pt>
                <c:pt idx="707">
                  <c:v>-0.83560000000000001</c:v>
                </c:pt>
                <c:pt idx="708">
                  <c:v>-0.83600000000000008</c:v>
                </c:pt>
                <c:pt idx="709">
                  <c:v>-0.83639999999999992</c:v>
                </c:pt>
                <c:pt idx="710">
                  <c:v>-0.83399999999999996</c:v>
                </c:pt>
                <c:pt idx="711">
                  <c:v>-0.84000000000000008</c:v>
                </c:pt>
                <c:pt idx="712">
                  <c:v>-0.83920000000000006</c:v>
                </c:pt>
                <c:pt idx="713">
                  <c:v>-0.83479999999999999</c:v>
                </c:pt>
                <c:pt idx="714">
                  <c:v>-0.83639999999999992</c:v>
                </c:pt>
                <c:pt idx="715">
                  <c:v>-0.83600000000000008</c:v>
                </c:pt>
                <c:pt idx="716">
                  <c:v>-0.83799999999999997</c:v>
                </c:pt>
                <c:pt idx="717">
                  <c:v>-0.83440000000000003</c:v>
                </c:pt>
                <c:pt idx="718">
                  <c:v>-0.83560000000000001</c:v>
                </c:pt>
                <c:pt idx="719">
                  <c:v>-0.83479999999999999</c:v>
                </c:pt>
                <c:pt idx="720">
                  <c:v>-0.83360000000000001</c:v>
                </c:pt>
                <c:pt idx="721">
                  <c:v>-0.83440000000000003</c:v>
                </c:pt>
                <c:pt idx="722">
                  <c:v>-0.83600000000000008</c:v>
                </c:pt>
                <c:pt idx="723">
                  <c:v>-0.83440000000000003</c:v>
                </c:pt>
                <c:pt idx="724">
                  <c:v>-0.83440000000000003</c:v>
                </c:pt>
                <c:pt idx="725">
                  <c:v>-0.83440000000000003</c:v>
                </c:pt>
                <c:pt idx="726">
                  <c:v>-0.83679999999999999</c:v>
                </c:pt>
                <c:pt idx="727">
                  <c:v>-0.83879999999999999</c:v>
                </c:pt>
                <c:pt idx="728">
                  <c:v>-0.84119999999999995</c:v>
                </c:pt>
                <c:pt idx="729">
                  <c:v>-0.84119999999999995</c:v>
                </c:pt>
                <c:pt idx="730">
                  <c:v>-0.84240000000000004</c:v>
                </c:pt>
                <c:pt idx="731">
                  <c:v>-0.84160000000000001</c:v>
                </c:pt>
                <c:pt idx="732">
                  <c:v>-0.83879999999999999</c:v>
                </c:pt>
                <c:pt idx="733">
                  <c:v>-0.83840000000000003</c:v>
                </c:pt>
                <c:pt idx="734">
                  <c:v>-0.84240000000000004</c:v>
                </c:pt>
                <c:pt idx="735">
                  <c:v>-0.84440000000000004</c:v>
                </c:pt>
                <c:pt idx="736">
                  <c:v>-0.84399999999999997</c:v>
                </c:pt>
                <c:pt idx="737">
                  <c:v>-0.83840000000000003</c:v>
                </c:pt>
                <c:pt idx="738">
                  <c:v>-0.83840000000000003</c:v>
                </c:pt>
                <c:pt idx="739">
                  <c:v>-0.84399999999999997</c:v>
                </c:pt>
                <c:pt idx="740">
                  <c:v>-0.84599999999999997</c:v>
                </c:pt>
                <c:pt idx="741">
                  <c:v>-0.84199999999999997</c:v>
                </c:pt>
                <c:pt idx="742">
                  <c:v>-0.84360000000000002</c:v>
                </c:pt>
                <c:pt idx="743">
                  <c:v>-0.84279999999999999</c:v>
                </c:pt>
                <c:pt idx="744">
                  <c:v>-0.84279999999999999</c:v>
                </c:pt>
                <c:pt idx="745">
                  <c:v>-0.84599999999999997</c:v>
                </c:pt>
                <c:pt idx="746">
                  <c:v>-0.84199999999999997</c:v>
                </c:pt>
                <c:pt idx="747">
                  <c:v>-0.84199999999999997</c:v>
                </c:pt>
                <c:pt idx="748">
                  <c:v>-0.84440000000000004</c:v>
                </c:pt>
                <c:pt idx="749">
                  <c:v>-0.84399999999999997</c:v>
                </c:pt>
                <c:pt idx="750">
                  <c:v>-0.84240000000000004</c:v>
                </c:pt>
                <c:pt idx="751">
                  <c:v>-0.84199999999999997</c:v>
                </c:pt>
                <c:pt idx="752">
                  <c:v>-0.84440000000000004</c:v>
                </c:pt>
                <c:pt idx="753">
                  <c:v>-0.84040000000000004</c:v>
                </c:pt>
                <c:pt idx="754">
                  <c:v>-0.83960000000000001</c:v>
                </c:pt>
                <c:pt idx="755">
                  <c:v>-0.84199999999999997</c:v>
                </c:pt>
                <c:pt idx="756">
                  <c:v>-0.84440000000000004</c:v>
                </c:pt>
                <c:pt idx="757">
                  <c:v>-0.84279999999999999</c:v>
                </c:pt>
                <c:pt idx="758">
                  <c:v>-0.84240000000000004</c:v>
                </c:pt>
                <c:pt idx="759">
                  <c:v>-0.84319999999999995</c:v>
                </c:pt>
                <c:pt idx="760">
                  <c:v>-0.84279999999999999</c:v>
                </c:pt>
                <c:pt idx="761">
                  <c:v>-0.84399999999999997</c:v>
                </c:pt>
                <c:pt idx="762">
                  <c:v>-0.84360000000000002</c:v>
                </c:pt>
                <c:pt idx="763">
                  <c:v>-0.84440000000000004</c:v>
                </c:pt>
                <c:pt idx="764">
                  <c:v>-0.84360000000000002</c:v>
                </c:pt>
                <c:pt idx="765">
                  <c:v>-0.8448</c:v>
                </c:pt>
                <c:pt idx="766">
                  <c:v>-0.84840000000000004</c:v>
                </c:pt>
                <c:pt idx="767">
                  <c:v>-0.84719999999999995</c:v>
                </c:pt>
                <c:pt idx="768">
                  <c:v>-0.84559999999999991</c:v>
                </c:pt>
                <c:pt idx="769">
                  <c:v>-0.84240000000000004</c:v>
                </c:pt>
                <c:pt idx="770">
                  <c:v>-0.84000000000000008</c:v>
                </c:pt>
                <c:pt idx="771">
                  <c:v>-0.83960000000000001</c:v>
                </c:pt>
                <c:pt idx="772">
                  <c:v>-0.83840000000000003</c:v>
                </c:pt>
                <c:pt idx="773">
                  <c:v>-0.83920000000000006</c:v>
                </c:pt>
                <c:pt idx="774">
                  <c:v>-0.84000000000000008</c:v>
                </c:pt>
                <c:pt idx="775">
                  <c:v>-0.83879999999999999</c:v>
                </c:pt>
                <c:pt idx="776">
                  <c:v>-0.83960000000000001</c:v>
                </c:pt>
                <c:pt idx="777">
                  <c:v>-0.84119999999999995</c:v>
                </c:pt>
                <c:pt idx="778">
                  <c:v>-0.84160000000000001</c:v>
                </c:pt>
                <c:pt idx="779">
                  <c:v>-0.84240000000000004</c:v>
                </c:pt>
                <c:pt idx="780">
                  <c:v>-0.84319999999999995</c:v>
                </c:pt>
                <c:pt idx="781">
                  <c:v>-0.84319999999999995</c:v>
                </c:pt>
                <c:pt idx="782">
                  <c:v>-0.8448</c:v>
                </c:pt>
                <c:pt idx="783">
                  <c:v>-0.84639999999999993</c:v>
                </c:pt>
                <c:pt idx="784">
                  <c:v>-0.84319999999999995</c:v>
                </c:pt>
                <c:pt idx="785">
                  <c:v>-0.84360000000000002</c:v>
                </c:pt>
                <c:pt idx="786">
                  <c:v>-0.84520000000000006</c:v>
                </c:pt>
                <c:pt idx="787">
                  <c:v>-0.84000000000000008</c:v>
                </c:pt>
                <c:pt idx="788">
                  <c:v>-0.84000000000000008</c:v>
                </c:pt>
                <c:pt idx="789">
                  <c:v>-0.84040000000000004</c:v>
                </c:pt>
                <c:pt idx="790">
                  <c:v>-0.84040000000000004</c:v>
                </c:pt>
                <c:pt idx="791">
                  <c:v>-0.83960000000000001</c:v>
                </c:pt>
                <c:pt idx="792">
                  <c:v>-0.84040000000000004</c:v>
                </c:pt>
                <c:pt idx="793">
                  <c:v>-0.84040000000000004</c:v>
                </c:pt>
                <c:pt idx="794">
                  <c:v>-0.83960000000000001</c:v>
                </c:pt>
                <c:pt idx="795">
                  <c:v>-0.84119999999999995</c:v>
                </c:pt>
                <c:pt idx="796">
                  <c:v>-0.83920000000000006</c:v>
                </c:pt>
                <c:pt idx="797">
                  <c:v>-0.83760000000000001</c:v>
                </c:pt>
                <c:pt idx="798">
                  <c:v>-0.84240000000000004</c:v>
                </c:pt>
                <c:pt idx="799">
                  <c:v>-0.84399999999999997</c:v>
                </c:pt>
              </c:numCache>
            </c:numRef>
          </c:yVal>
          <c:smooth val="1"/>
        </c:ser>
        <c:ser>
          <c:idx val="1"/>
          <c:order val="1"/>
          <c:tx>
            <c:v>FcMe4-GOx</c:v>
          </c:tx>
          <c:spPr>
            <a:ln w="28575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'FcMe4 5 mV-sec'!$A$30:$A$829</c:f>
              <c:numCache>
                <c:formatCode>General</c:formatCode>
                <c:ptCount val="800"/>
                <c:pt idx="0">
                  <c:v>-0.29899999999999999</c:v>
                </c:pt>
                <c:pt idx="1">
                  <c:v>-0.29799999999999999</c:v>
                </c:pt>
                <c:pt idx="2">
                  <c:v>-0.29699999999999999</c:v>
                </c:pt>
                <c:pt idx="3">
                  <c:v>-0.29599999999999999</c:v>
                </c:pt>
                <c:pt idx="4">
                  <c:v>-0.29499999999999998</c:v>
                </c:pt>
                <c:pt idx="5">
                  <c:v>-0.29399999999999998</c:v>
                </c:pt>
                <c:pt idx="6">
                  <c:v>-0.29299999999999998</c:v>
                </c:pt>
                <c:pt idx="7">
                  <c:v>-0.29199999999999998</c:v>
                </c:pt>
                <c:pt idx="8">
                  <c:v>-0.29099999999999998</c:v>
                </c:pt>
                <c:pt idx="9">
                  <c:v>-0.28999999999999998</c:v>
                </c:pt>
                <c:pt idx="10">
                  <c:v>-0.28899999999999998</c:v>
                </c:pt>
                <c:pt idx="11">
                  <c:v>-0.28799999999999998</c:v>
                </c:pt>
                <c:pt idx="12">
                  <c:v>-0.28699999999999998</c:v>
                </c:pt>
                <c:pt idx="13">
                  <c:v>-0.28599999999999998</c:v>
                </c:pt>
                <c:pt idx="14">
                  <c:v>-0.28499999999999998</c:v>
                </c:pt>
                <c:pt idx="15">
                  <c:v>-0.28399999999999997</c:v>
                </c:pt>
                <c:pt idx="16">
                  <c:v>-0.28299999999999997</c:v>
                </c:pt>
                <c:pt idx="17">
                  <c:v>-0.28199999999999997</c:v>
                </c:pt>
                <c:pt idx="18">
                  <c:v>-0.28100000000000003</c:v>
                </c:pt>
                <c:pt idx="19">
                  <c:v>-0.28000000000000003</c:v>
                </c:pt>
                <c:pt idx="20">
                  <c:v>-0.27900000000000003</c:v>
                </c:pt>
                <c:pt idx="21">
                  <c:v>-0.27800000000000002</c:v>
                </c:pt>
                <c:pt idx="22">
                  <c:v>-0.27700000000000002</c:v>
                </c:pt>
                <c:pt idx="23">
                  <c:v>-0.27600000000000002</c:v>
                </c:pt>
                <c:pt idx="24">
                  <c:v>-0.27500000000000002</c:v>
                </c:pt>
                <c:pt idx="25">
                  <c:v>-0.27400000000000002</c:v>
                </c:pt>
                <c:pt idx="26">
                  <c:v>-0.27300000000000002</c:v>
                </c:pt>
                <c:pt idx="27">
                  <c:v>-0.27200000000000002</c:v>
                </c:pt>
                <c:pt idx="28">
                  <c:v>-0.27100000000000002</c:v>
                </c:pt>
                <c:pt idx="29">
                  <c:v>-0.27</c:v>
                </c:pt>
                <c:pt idx="30">
                  <c:v>-0.26900000000000002</c:v>
                </c:pt>
                <c:pt idx="31">
                  <c:v>-0.26800000000000002</c:v>
                </c:pt>
                <c:pt idx="32">
                  <c:v>-0.26700000000000002</c:v>
                </c:pt>
                <c:pt idx="33">
                  <c:v>-0.26600000000000001</c:v>
                </c:pt>
                <c:pt idx="34">
                  <c:v>-0.26500000000000001</c:v>
                </c:pt>
                <c:pt idx="35">
                  <c:v>-0.26400000000000001</c:v>
                </c:pt>
                <c:pt idx="36">
                  <c:v>-0.26300000000000001</c:v>
                </c:pt>
                <c:pt idx="37">
                  <c:v>-0.26200000000000001</c:v>
                </c:pt>
                <c:pt idx="38">
                  <c:v>-0.26100000000000001</c:v>
                </c:pt>
                <c:pt idx="39">
                  <c:v>-0.26</c:v>
                </c:pt>
                <c:pt idx="40">
                  <c:v>-0.25900000000000001</c:v>
                </c:pt>
                <c:pt idx="41">
                  <c:v>-0.25800000000000001</c:v>
                </c:pt>
                <c:pt idx="42">
                  <c:v>-0.25700000000000001</c:v>
                </c:pt>
                <c:pt idx="43">
                  <c:v>-0.25600000000000001</c:v>
                </c:pt>
                <c:pt idx="44">
                  <c:v>-0.255</c:v>
                </c:pt>
                <c:pt idx="45">
                  <c:v>-0.254</c:v>
                </c:pt>
                <c:pt idx="46">
                  <c:v>-0.253</c:v>
                </c:pt>
                <c:pt idx="47">
                  <c:v>-0.252</c:v>
                </c:pt>
                <c:pt idx="48">
                  <c:v>-0.251</c:v>
                </c:pt>
                <c:pt idx="49">
                  <c:v>-0.25</c:v>
                </c:pt>
                <c:pt idx="50">
                  <c:v>-0.249</c:v>
                </c:pt>
                <c:pt idx="51">
                  <c:v>-0.248</c:v>
                </c:pt>
                <c:pt idx="52">
                  <c:v>-0.247</c:v>
                </c:pt>
                <c:pt idx="53">
                  <c:v>-0.246</c:v>
                </c:pt>
                <c:pt idx="54">
                  <c:v>-0.245</c:v>
                </c:pt>
                <c:pt idx="55">
                  <c:v>-0.24399999999999999</c:v>
                </c:pt>
                <c:pt idx="56">
                  <c:v>-0.24299999999999999</c:v>
                </c:pt>
                <c:pt idx="57">
                  <c:v>-0.24199999999999999</c:v>
                </c:pt>
                <c:pt idx="58">
                  <c:v>-0.24099999999999999</c:v>
                </c:pt>
                <c:pt idx="59">
                  <c:v>-0.24</c:v>
                </c:pt>
                <c:pt idx="60">
                  <c:v>-0.23899999999999999</c:v>
                </c:pt>
                <c:pt idx="61">
                  <c:v>-0.23799999999999999</c:v>
                </c:pt>
                <c:pt idx="62">
                  <c:v>-0.23699999999999999</c:v>
                </c:pt>
                <c:pt idx="63">
                  <c:v>-0.23599999999999999</c:v>
                </c:pt>
                <c:pt idx="64">
                  <c:v>-0.23499999999999999</c:v>
                </c:pt>
                <c:pt idx="65">
                  <c:v>-0.23400000000000001</c:v>
                </c:pt>
                <c:pt idx="66">
                  <c:v>-0.23300000000000001</c:v>
                </c:pt>
                <c:pt idx="67">
                  <c:v>-0.23200000000000001</c:v>
                </c:pt>
                <c:pt idx="68">
                  <c:v>-0.23100000000000001</c:v>
                </c:pt>
                <c:pt idx="69">
                  <c:v>-0.23</c:v>
                </c:pt>
                <c:pt idx="70">
                  <c:v>-0.22900000000000001</c:v>
                </c:pt>
                <c:pt idx="71">
                  <c:v>-0.22800000000000001</c:v>
                </c:pt>
                <c:pt idx="72">
                  <c:v>-0.22700000000000001</c:v>
                </c:pt>
                <c:pt idx="73">
                  <c:v>-0.22600000000000001</c:v>
                </c:pt>
                <c:pt idx="74">
                  <c:v>-0.22500000000000001</c:v>
                </c:pt>
                <c:pt idx="75">
                  <c:v>-0.224</c:v>
                </c:pt>
                <c:pt idx="76">
                  <c:v>-0.223</c:v>
                </c:pt>
                <c:pt idx="77">
                  <c:v>-0.222</c:v>
                </c:pt>
                <c:pt idx="78">
                  <c:v>-0.221</c:v>
                </c:pt>
                <c:pt idx="79">
                  <c:v>-0.22</c:v>
                </c:pt>
                <c:pt idx="80">
                  <c:v>-0.219</c:v>
                </c:pt>
                <c:pt idx="81">
                  <c:v>-0.218</c:v>
                </c:pt>
                <c:pt idx="82">
                  <c:v>-0.217</c:v>
                </c:pt>
                <c:pt idx="83">
                  <c:v>-0.216</c:v>
                </c:pt>
                <c:pt idx="84">
                  <c:v>-0.215</c:v>
                </c:pt>
                <c:pt idx="85">
                  <c:v>-0.214</c:v>
                </c:pt>
                <c:pt idx="86">
                  <c:v>-0.21299999999999999</c:v>
                </c:pt>
                <c:pt idx="87">
                  <c:v>-0.21199999999999999</c:v>
                </c:pt>
                <c:pt idx="88">
                  <c:v>-0.21099999999999999</c:v>
                </c:pt>
                <c:pt idx="89">
                  <c:v>-0.21</c:v>
                </c:pt>
                <c:pt idx="90">
                  <c:v>-0.20899999999999999</c:v>
                </c:pt>
                <c:pt idx="91">
                  <c:v>-0.20799999999999999</c:v>
                </c:pt>
                <c:pt idx="92">
                  <c:v>-0.20699999999999999</c:v>
                </c:pt>
                <c:pt idx="93">
                  <c:v>-0.20599999999999999</c:v>
                </c:pt>
                <c:pt idx="94">
                  <c:v>-0.20499999999999999</c:v>
                </c:pt>
                <c:pt idx="95">
                  <c:v>-0.20399999999999999</c:v>
                </c:pt>
                <c:pt idx="96">
                  <c:v>-0.20300000000000001</c:v>
                </c:pt>
                <c:pt idx="97">
                  <c:v>-0.20200000000000001</c:v>
                </c:pt>
                <c:pt idx="98">
                  <c:v>-0.20100000000000001</c:v>
                </c:pt>
                <c:pt idx="99">
                  <c:v>-0.2</c:v>
                </c:pt>
                <c:pt idx="100">
                  <c:v>-0.19900000000000001</c:v>
                </c:pt>
                <c:pt idx="101">
                  <c:v>-0.19800000000000001</c:v>
                </c:pt>
                <c:pt idx="102">
                  <c:v>-0.19700000000000001</c:v>
                </c:pt>
                <c:pt idx="103">
                  <c:v>-0.19600000000000001</c:v>
                </c:pt>
                <c:pt idx="104">
                  <c:v>-0.19500000000000001</c:v>
                </c:pt>
                <c:pt idx="105">
                  <c:v>-0.19400000000000001</c:v>
                </c:pt>
                <c:pt idx="106">
                  <c:v>-0.193</c:v>
                </c:pt>
                <c:pt idx="107">
                  <c:v>-0.192</c:v>
                </c:pt>
                <c:pt idx="108">
                  <c:v>-0.191</c:v>
                </c:pt>
                <c:pt idx="109">
                  <c:v>-0.19</c:v>
                </c:pt>
                <c:pt idx="110">
                  <c:v>-0.189</c:v>
                </c:pt>
                <c:pt idx="111">
                  <c:v>-0.188</c:v>
                </c:pt>
                <c:pt idx="112">
                  <c:v>-0.187</c:v>
                </c:pt>
                <c:pt idx="113">
                  <c:v>-0.186</c:v>
                </c:pt>
                <c:pt idx="114">
                  <c:v>-0.185</c:v>
                </c:pt>
                <c:pt idx="115">
                  <c:v>-0.184</c:v>
                </c:pt>
                <c:pt idx="116">
                  <c:v>-0.183</c:v>
                </c:pt>
                <c:pt idx="117">
                  <c:v>-0.182</c:v>
                </c:pt>
                <c:pt idx="118">
                  <c:v>-0.18099999999999999</c:v>
                </c:pt>
                <c:pt idx="119">
                  <c:v>-0.18</c:v>
                </c:pt>
                <c:pt idx="120">
                  <c:v>-0.17899999999999999</c:v>
                </c:pt>
                <c:pt idx="121">
                  <c:v>-0.17799999999999999</c:v>
                </c:pt>
                <c:pt idx="122">
                  <c:v>-0.17699999999999999</c:v>
                </c:pt>
                <c:pt idx="123">
                  <c:v>-0.17599999999999999</c:v>
                </c:pt>
                <c:pt idx="124">
                  <c:v>-0.17499999999999999</c:v>
                </c:pt>
                <c:pt idx="125">
                  <c:v>-0.17399999999999999</c:v>
                </c:pt>
                <c:pt idx="126">
                  <c:v>-0.17299999999999999</c:v>
                </c:pt>
                <c:pt idx="127">
                  <c:v>-0.17199999999999999</c:v>
                </c:pt>
                <c:pt idx="128">
                  <c:v>-0.17100000000000001</c:v>
                </c:pt>
                <c:pt idx="129">
                  <c:v>-0.17</c:v>
                </c:pt>
                <c:pt idx="130">
                  <c:v>-0.16900000000000001</c:v>
                </c:pt>
                <c:pt idx="131">
                  <c:v>-0.16800000000000001</c:v>
                </c:pt>
                <c:pt idx="132">
                  <c:v>-0.16700000000000001</c:v>
                </c:pt>
                <c:pt idx="133">
                  <c:v>-0.16600000000000001</c:v>
                </c:pt>
                <c:pt idx="134">
                  <c:v>-0.16500000000000001</c:v>
                </c:pt>
                <c:pt idx="135">
                  <c:v>-0.16400000000000001</c:v>
                </c:pt>
                <c:pt idx="136">
                  <c:v>-0.16300000000000001</c:v>
                </c:pt>
                <c:pt idx="137">
                  <c:v>-0.16200000000000001</c:v>
                </c:pt>
                <c:pt idx="138">
                  <c:v>-0.161</c:v>
                </c:pt>
                <c:pt idx="139">
                  <c:v>-0.16</c:v>
                </c:pt>
                <c:pt idx="140">
                  <c:v>-0.159</c:v>
                </c:pt>
                <c:pt idx="141">
                  <c:v>-0.158</c:v>
                </c:pt>
                <c:pt idx="142">
                  <c:v>-0.157</c:v>
                </c:pt>
                <c:pt idx="143">
                  <c:v>-0.156</c:v>
                </c:pt>
                <c:pt idx="144">
                  <c:v>-0.155</c:v>
                </c:pt>
                <c:pt idx="145">
                  <c:v>-0.154</c:v>
                </c:pt>
                <c:pt idx="146">
                  <c:v>-0.153</c:v>
                </c:pt>
                <c:pt idx="147">
                  <c:v>-0.152</c:v>
                </c:pt>
                <c:pt idx="148">
                  <c:v>-0.151</c:v>
                </c:pt>
                <c:pt idx="149">
                  <c:v>-0.15</c:v>
                </c:pt>
                <c:pt idx="150">
                  <c:v>-0.14899999999999999</c:v>
                </c:pt>
                <c:pt idx="151">
                  <c:v>-0.14799999999999999</c:v>
                </c:pt>
                <c:pt idx="152">
                  <c:v>-0.14699999999999999</c:v>
                </c:pt>
                <c:pt idx="153">
                  <c:v>-0.14599999999999999</c:v>
                </c:pt>
                <c:pt idx="154">
                  <c:v>-0.14499999999999999</c:v>
                </c:pt>
                <c:pt idx="155">
                  <c:v>-0.14399999999999999</c:v>
                </c:pt>
                <c:pt idx="156">
                  <c:v>-0.14299999999999999</c:v>
                </c:pt>
                <c:pt idx="157">
                  <c:v>-0.14199999999999999</c:v>
                </c:pt>
                <c:pt idx="158">
                  <c:v>-0.14099999999999999</c:v>
                </c:pt>
                <c:pt idx="159">
                  <c:v>-0.14000000000000001</c:v>
                </c:pt>
                <c:pt idx="160">
                  <c:v>-0.13900000000000001</c:v>
                </c:pt>
                <c:pt idx="161">
                  <c:v>-0.13800000000000001</c:v>
                </c:pt>
                <c:pt idx="162">
                  <c:v>-0.13700000000000001</c:v>
                </c:pt>
                <c:pt idx="163">
                  <c:v>-0.13600000000000001</c:v>
                </c:pt>
                <c:pt idx="164">
                  <c:v>-0.13500000000000001</c:v>
                </c:pt>
                <c:pt idx="165">
                  <c:v>-0.13400000000000001</c:v>
                </c:pt>
                <c:pt idx="166">
                  <c:v>-0.13300000000000001</c:v>
                </c:pt>
                <c:pt idx="167">
                  <c:v>-0.13200000000000001</c:v>
                </c:pt>
                <c:pt idx="168">
                  <c:v>-0.13100000000000001</c:v>
                </c:pt>
                <c:pt idx="169">
                  <c:v>-0.13</c:v>
                </c:pt>
                <c:pt idx="170">
                  <c:v>-0.129</c:v>
                </c:pt>
                <c:pt idx="171">
                  <c:v>-0.128</c:v>
                </c:pt>
                <c:pt idx="172">
                  <c:v>-0.127</c:v>
                </c:pt>
                <c:pt idx="173">
                  <c:v>-0.126</c:v>
                </c:pt>
                <c:pt idx="174">
                  <c:v>-0.125</c:v>
                </c:pt>
                <c:pt idx="175">
                  <c:v>-0.124</c:v>
                </c:pt>
                <c:pt idx="176">
                  <c:v>-0.123</c:v>
                </c:pt>
                <c:pt idx="177">
                  <c:v>-0.122</c:v>
                </c:pt>
                <c:pt idx="178">
                  <c:v>-0.121</c:v>
                </c:pt>
                <c:pt idx="179">
                  <c:v>-0.12</c:v>
                </c:pt>
                <c:pt idx="180">
                  <c:v>-0.11899999999999999</c:v>
                </c:pt>
                <c:pt idx="181">
                  <c:v>-0.11799999999999999</c:v>
                </c:pt>
                <c:pt idx="182">
                  <c:v>-0.11700000000000001</c:v>
                </c:pt>
                <c:pt idx="183">
                  <c:v>-0.11600000000000001</c:v>
                </c:pt>
                <c:pt idx="184">
                  <c:v>-0.115</c:v>
                </c:pt>
                <c:pt idx="185">
                  <c:v>-0.114</c:v>
                </c:pt>
                <c:pt idx="186">
                  <c:v>-0.113</c:v>
                </c:pt>
                <c:pt idx="187">
                  <c:v>-0.112</c:v>
                </c:pt>
                <c:pt idx="188">
                  <c:v>-0.111</c:v>
                </c:pt>
                <c:pt idx="189">
                  <c:v>-0.11</c:v>
                </c:pt>
                <c:pt idx="190">
                  <c:v>-0.109</c:v>
                </c:pt>
                <c:pt idx="191">
                  <c:v>-0.108</c:v>
                </c:pt>
                <c:pt idx="192">
                  <c:v>-0.107</c:v>
                </c:pt>
                <c:pt idx="193">
                  <c:v>-0.106</c:v>
                </c:pt>
                <c:pt idx="194">
                  <c:v>-0.105</c:v>
                </c:pt>
                <c:pt idx="195">
                  <c:v>-0.104</c:v>
                </c:pt>
                <c:pt idx="196">
                  <c:v>-0.10299999999999999</c:v>
                </c:pt>
                <c:pt idx="197">
                  <c:v>-0.10199999999999999</c:v>
                </c:pt>
                <c:pt idx="198">
                  <c:v>-0.10100000000000001</c:v>
                </c:pt>
                <c:pt idx="199">
                  <c:v>-0.1</c:v>
                </c:pt>
                <c:pt idx="200">
                  <c:v>-9.9000000000000005E-2</c:v>
                </c:pt>
                <c:pt idx="201">
                  <c:v>-9.8000000000000004E-2</c:v>
                </c:pt>
                <c:pt idx="202">
                  <c:v>-9.7000000000000003E-2</c:v>
                </c:pt>
                <c:pt idx="203">
                  <c:v>-9.6000000000000002E-2</c:v>
                </c:pt>
                <c:pt idx="204">
                  <c:v>-9.5000000000000001E-2</c:v>
                </c:pt>
                <c:pt idx="205">
                  <c:v>-9.4E-2</c:v>
                </c:pt>
                <c:pt idx="206">
                  <c:v>-9.2999999999999999E-2</c:v>
                </c:pt>
                <c:pt idx="207">
                  <c:v>-9.1999999999999998E-2</c:v>
                </c:pt>
                <c:pt idx="208">
                  <c:v>-9.0999999999999998E-2</c:v>
                </c:pt>
                <c:pt idx="209">
                  <c:v>-0.09</c:v>
                </c:pt>
                <c:pt idx="210">
                  <c:v>-8.8999999999999996E-2</c:v>
                </c:pt>
                <c:pt idx="211">
                  <c:v>-8.7999999999999995E-2</c:v>
                </c:pt>
                <c:pt idx="212">
                  <c:v>-8.6999999999999994E-2</c:v>
                </c:pt>
                <c:pt idx="213">
                  <c:v>-8.5999999999999993E-2</c:v>
                </c:pt>
                <c:pt idx="214">
                  <c:v>-8.5000000000000006E-2</c:v>
                </c:pt>
                <c:pt idx="215">
                  <c:v>-8.4000000000000005E-2</c:v>
                </c:pt>
                <c:pt idx="216">
                  <c:v>-8.3000000000000004E-2</c:v>
                </c:pt>
                <c:pt idx="217">
                  <c:v>-8.2000000000000003E-2</c:v>
                </c:pt>
                <c:pt idx="218">
                  <c:v>-8.1000000000000003E-2</c:v>
                </c:pt>
                <c:pt idx="219">
                  <c:v>-0.08</c:v>
                </c:pt>
                <c:pt idx="220">
                  <c:v>-7.9000000000000001E-2</c:v>
                </c:pt>
                <c:pt idx="221">
                  <c:v>-7.8E-2</c:v>
                </c:pt>
                <c:pt idx="222">
                  <c:v>-7.6999999999999999E-2</c:v>
                </c:pt>
                <c:pt idx="223">
                  <c:v>-7.5999999999999998E-2</c:v>
                </c:pt>
                <c:pt idx="224">
                  <c:v>-7.4999999999999997E-2</c:v>
                </c:pt>
                <c:pt idx="225">
                  <c:v>-7.3999999999999996E-2</c:v>
                </c:pt>
                <c:pt idx="226">
                  <c:v>-7.2999999999999995E-2</c:v>
                </c:pt>
                <c:pt idx="227">
                  <c:v>-7.1999999999999995E-2</c:v>
                </c:pt>
                <c:pt idx="228">
                  <c:v>-7.0999999999999994E-2</c:v>
                </c:pt>
                <c:pt idx="229">
                  <c:v>-7.0000000000000007E-2</c:v>
                </c:pt>
                <c:pt idx="230">
                  <c:v>-6.9000000000000006E-2</c:v>
                </c:pt>
                <c:pt idx="231">
                  <c:v>-6.8000000000000005E-2</c:v>
                </c:pt>
                <c:pt idx="232">
                  <c:v>-6.7000000000000004E-2</c:v>
                </c:pt>
                <c:pt idx="233">
                  <c:v>-6.6000000000000003E-2</c:v>
                </c:pt>
                <c:pt idx="234">
                  <c:v>-6.5000000000000002E-2</c:v>
                </c:pt>
                <c:pt idx="235">
                  <c:v>-6.4000000000000001E-2</c:v>
                </c:pt>
                <c:pt idx="236">
                  <c:v>-6.3E-2</c:v>
                </c:pt>
                <c:pt idx="237">
                  <c:v>-6.2E-2</c:v>
                </c:pt>
                <c:pt idx="238">
                  <c:v>-6.0999999999999999E-2</c:v>
                </c:pt>
                <c:pt idx="239">
                  <c:v>-0.06</c:v>
                </c:pt>
                <c:pt idx="240">
                  <c:v>-5.8999999999999997E-2</c:v>
                </c:pt>
                <c:pt idx="241">
                  <c:v>-5.8000000000000003E-2</c:v>
                </c:pt>
                <c:pt idx="242">
                  <c:v>-5.7000000000000002E-2</c:v>
                </c:pt>
                <c:pt idx="243">
                  <c:v>-5.6000000000000001E-2</c:v>
                </c:pt>
                <c:pt idx="244">
                  <c:v>-5.5E-2</c:v>
                </c:pt>
                <c:pt idx="245">
                  <c:v>-5.3999999999999999E-2</c:v>
                </c:pt>
                <c:pt idx="246">
                  <c:v>-5.2999999999999999E-2</c:v>
                </c:pt>
                <c:pt idx="247">
                  <c:v>-5.1999999999999998E-2</c:v>
                </c:pt>
                <c:pt idx="248">
                  <c:v>-5.0999999999999997E-2</c:v>
                </c:pt>
                <c:pt idx="249">
                  <c:v>-0.05</c:v>
                </c:pt>
                <c:pt idx="250">
                  <c:v>-4.9000000000000002E-2</c:v>
                </c:pt>
                <c:pt idx="251">
                  <c:v>-4.8000000000000001E-2</c:v>
                </c:pt>
                <c:pt idx="252">
                  <c:v>-4.7E-2</c:v>
                </c:pt>
                <c:pt idx="253">
                  <c:v>-4.5999999999999999E-2</c:v>
                </c:pt>
                <c:pt idx="254">
                  <c:v>-4.4999999999999998E-2</c:v>
                </c:pt>
                <c:pt idx="255">
                  <c:v>-4.3999999999999997E-2</c:v>
                </c:pt>
                <c:pt idx="256">
                  <c:v>-4.2999999999999997E-2</c:v>
                </c:pt>
                <c:pt idx="257">
                  <c:v>-4.2000000000000003E-2</c:v>
                </c:pt>
                <c:pt idx="258">
                  <c:v>-4.1000000000000002E-2</c:v>
                </c:pt>
                <c:pt idx="259">
                  <c:v>-0.04</c:v>
                </c:pt>
                <c:pt idx="260">
                  <c:v>-3.9E-2</c:v>
                </c:pt>
                <c:pt idx="261">
                  <c:v>-3.7999999999999999E-2</c:v>
                </c:pt>
                <c:pt idx="262">
                  <c:v>-3.6999999999999998E-2</c:v>
                </c:pt>
                <c:pt idx="263">
                  <c:v>-3.5999999999999997E-2</c:v>
                </c:pt>
                <c:pt idx="264">
                  <c:v>-3.5000000000000003E-2</c:v>
                </c:pt>
                <c:pt idx="265">
                  <c:v>-3.4000000000000002E-2</c:v>
                </c:pt>
                <c:pt idx="266">
                  <c:v>-3.3000000000000002E-2</c:v>
                </c:pt>
                <c:pt idx="267">
                  <c:v>-3.2000000000000001E-2</c:v>
                </c:pt>
                <c:pt idx="268">
                  <c:v>-3.1E-2</c:v>
                </c:pt>
                <c:pt idx="269">
                  <c:v>-0.03</c:v>
                </c:pt>
                <c:pt idx="270">
                  <c:v>-2.9000000000000001E-2</c:v>
                </c:pt>
                <c:pt idx="271">
                  <c:v>-2.8000000000000001E-2</c:v>
                </c:pt>
                <c:pt idx="272">
                  <c:v>-2.7E-2</c:v>
                </c:pt>
                <c:pt idx="273">
                  <c:v>-2.5999999999999999E-2</c:v>
                </c:pt>
                <c:pt idx="274">
                  <c:v>-2.5000000000000001E-2</c:v>
                </c:pt>
                <c:pt idx="275">
                  <c:v>-2.4E-2</c:v>
                </c:pt>
                <c:pt idx="276">
                  <c:v>-2.3E-2</c:v>
                </c:pt>
                <c:pt idx="277">
                  <c:v>-2.1999999999999999E-2</c:v>
                </c:pt>
                <c:pt idx="278">
                  <c:v>-2.1000000000000001E-2</c:v>
                </c:pt>
                <c:pt idx="279">
                  <c:v>-0.02</c:v>
                </c:pt>
                <c:pt idx="280">
                  <c:v>-1.9E-2</c:v>
                </c:pt>
                <c:pt idx="281">
                  <c:v>-1.7999999999999999E-2</c:v>
                </c:pt>
                <c:pt idx="282">
                  <c:v>-1.7000000000000001E-2</c:v>
                </c:pt>
                <c:pt idx="283">
                  <c:v>-1.6E-2</c:v>
                </c:pt>
                <c:pt idx="284">
                  <c:v>-1.4999999999999999E-2</c:v>
                </c:pt>
                <c:pt idx="285">
                  <c:v>-1.4E-2</c:v>
                </c:pt>
                <c:pt idx="286">
                  <c:v>-1.2999999999999999E-2</c:v>
                </c:pt>
                <c:pt idx="287">
                  <c:v>-1.2E-2</c:v>
                </c:pt>
                <c:pt idx="288">
                  <c:v>-1.0999999999999999E-2</c:v>
                </c:pt>
                <c:pt idx="289">
                  <c:v>-0.01</c:v>
                </c:pt>
                <c:pt idx="290">
                  <c:v>-8.9999999999999993E-3</c:v>
                </c:pt>
                <c:pt idx="291">
                  <c:v>-8.0000000000000002E-3</c:v>
                </c:pt>
                <c:pt idx="292">
                  <c:v>-7.0000000000000001E-3</c:v>
                </c:pt>
                <c:pt idx="293">
                  <c:v>-6.0000000000000001E-3</c:v>
                </c:pt>
                <c:pt idx="294">
                  <c:v>-5.0000000000000001E-3</c:v>
                </c:pt>
                <c:pt idx="295">
                  <c:v>-4.0000000000000001E-3</c:v>
                </c:pt>
                <c:pt idx="296">
                  <c:v>-3.0000000000000001E-3</c:v>
                </c:pt>
                <c:pt idx="297">
                  <c:v>-2E-3</c:v>
                </c:pt>
                <c:pt idx="298">
                  <c:v>-1E-3</c:v>
                </c:pt>
                <c:pt idx="299">
                  <c:v>0</c:v>
                </c:pt>
                <c:pt idx="300">
                  <c:v>1E-3</c:v>
                </c:pt>
                <c:pt idx="301">
                  <c:v>2E-3</c:v>
                </c:pt>
                <c:pt idx="302">
                  <c:v>3.0000000000000001E-3</c:v>
                </c:pt>
                <c:pt idx="303">
                  <c:v>4.0000000000000001E-3</c:v>
                </c:pt>
                <c:pt idx="304">
                  <c:v>5.0000000000000001E-3</c:v>
                </c:pt>
                <c:pt idx="305">
                  <c:v>6.0000000000000001E-3</c:v>
                </c:pt>
                <c:pt idx="306">
                  <c:v>7.0000000000000001E-3</c:v>
                </c:pt>
                <c:pt idx="307">
                  <c:v>8.0000000000000002E-3</c:v>
                </c:pt>
                <c:pt idx="308">
                  <c:v>8.9999999999999993E-3</c:v>
                </c:pt>
                <c:pt idx="309">
                  <c:v>0.01</c:v>
                </c:pt>
                <c:pt idx="310">
                  <c:v>1.0999999999999999E-2</c:v>
                </c:pt>
                <c:pt idx="311">
                  <c:v>1.2E-2</c:v>
                </c:pt>
                <c:pt idx="312">
                  <c:v>1.2999999999999999E-2</c:v>
                </c:pt>
                <c:pt idx="313">
                  <c:v>1.4E-2</c:v>
                </c:pt>
                <c:pt idx="314">
                  <c:v>1.4999999999999999E-2</c:v>
                </c:pt>
                <c:pt idx="315">
                  <c:v>1.6E-2</c:v>
                </c:pt>
                <c:pt idx="316">
                  <c:v>1.7000000000000001E-2</c:v>
                </c:pt>
                <c:pt idx="317">
                  <c:v>1.7999999999999999E-2</c:v>
                </c:pt>
                <c:pt idx="318">
                  <c:v>1.9E-2</c:v>
                </c:pt>
                <c:pt idx="319">
                  <c:v>0.02</c:v>
                </c:pt>
                <c:pt idx="320">
                  <c:v>2.1000000000000001E-2</c:v>
                </c:pt>
                <c:pt idx="321">
                  <c:v>2.1999999999999999E-2</c:v>
                </c:pt>
                <c:pt idx="322">
                  <c:v>2.3E-2</c:v>
                </c:pt>
                <c:pt idx="323">
                  <c:v>2.4E-2</c:v>
                </c:pt>
                <c:pt idx="324">
                  <c:v>2.5000000000000001E-2</c:v>
                </c:pt>
                <c:pt idx="325">
                  <c:v>2.5999999999999999E-2</c:v>
                </c:pt>
                <c:pt idx="326">
                  <c:v>2.7E-2</c:v>
                </c:pt>
                <c:pt idx="327">
                  <c:v>2.8000000000000001E-2</c:v>
                </c:pt>
                <c:pt idx="328">
                  <c:v>2.9000000000000001E-2</c:v>
                </c:pt>
                <c:pt idx="329">
                  <c:v>0.03</c:v>
                </c:pt>
                <c:pt idx="330">
                  <c:v>3.1E-2</c:v>
                </c:pt>
                <c:pt idx="331">
                  <c:v>3.2000000000000001E-2</c:v>
                </c:pt>
                <c:pt idx="332">
                  <c:v>3.3000000000000002E-2</c:v>
                </c:pt>
                <c:pt idx="333">
                  <c:v>3.4000000000000002E-2</c:v>
                </c:pt>
                <c:pt idx="334">
                  <c:v>3.5000000000000003E-2</c:v>
                </c:pt>
                <c:pt idx="335">
                  <c:v>3.5999999999999997E-2</c:v>
                </c:pt>
                <c:pt idx="336">
                  <c:v>3.6999999999999998E-2</c:v>
                </c:pt>
                <c:pt idx="337">
                  <c:v>3.7999999999999999E-2</c:v>
                </c:pt>
                <c:pt idx="338">
                  <c:v>3.9E-2</c:v>
                </c:pt>
                <c:pt idx="339">
                  <c:v>0.04</c:v>
                </c:pt>
                <c:pt idx="340">
                  <c:v>4.1000000000000002E-2</c:v>
                </c:pt>
                <c:pt idx="341">
                  <c:v>4.2000000000000003E-2</c:v>
                </c:pt>
                <c:pt idx="342">
                  <c:v>4.2999999999999997E-2</c:v>
                </c:pt>
                <c:pt idx="343">
                  <c:v>4.3999999999999997E-2</c:v>
                </c:pt>
                <c:pt idx="344">
                  <c:v>4.4999999999999998E-2</c:v>
                </c:pt>
                <c:pt idx="345">
                  <c:v>4.5999999999999999E-2</c:v>
                </c:pt>
                <c:pt idx="346">
                  <c:v>4.7E-2</c:v>
                </c:pt>
                <c:pt idx="347">
                  <c:v>4.8000000000000001E-2</c:v>
                </c:pt>
                <c:pt idx="348">
                  <c:v>4.9000000000000002E-2</c:v>
                </c:pt>
                <c:pt idx="349">
                  <c:v>0.05</c:v>
                </c:pt>
                <c:pt idx="350">
                  <c:v>5.0999999999999997E-2</c:v>
                </c:pt>
                <c:pt idx="351">
                  <c:v>5.1999999999999998E-2</c:v>
                </c:pt>
                <c:pt idx="352">
                  <c:v>5.2999999999999999E-2</c:v>
                </c:pt>
                <c:pt idx="353">
                  <c:v>5.3999999999999999E-2</c:v>
                </c:pt>
                <c:pt idx="354">
                  <c:v>5.5E-2</c:v>
                </c:pt>
                <c:pt idx="355">
                  <c:v>5.6000000000000001E-2</c:v>
                </c:pt>
                <c:pt idx="356">
                  <c:v>5.7000000000000002E-2</c:v>
                </c:pt>
                <c:pt idx="357">
                  <c:v>5.8000000000000003E-2</c:v>
                </c:pt>
                <c:pt idx="358">
                  <c:v>5.8999999999999997E-2</c:v>
                </c:pt>
                <c:pt idx="359">
                  <c:v>0.06</c:v>
                </c:pt>
                <c:pt idx="360">
                  <c:v>6.0999999999999999E-2</c:v>
                </c:pt>
                <c:pt idx="361">
                  <c:v>6.2E-2</c:v>
                </c:pt>
                <c:pt idx="362">
                  <c:v>6.3E-2</c:v>
                </c:pt>
                <c:pt idx="363">
                  <c:v>6.4000000000000001E-2</c:v>
                </c:pt>
                <c:pt idx="364">
                  <c:v>6.5000000000000002E-2</c:v>
                </c:pt>
                <c:pt idx="365">
                  <c:v>6.6000000000000003E-2</c:v>
                </c:pt>
                <c:pt idx="366">
                  <c:v>6.7000000000000004E-2</c:v>
                </c:pt>
                <c:pt idx="367">
                  <c:v>6.8000000000000005E-2</c:v>
                </c:pt>
                <c:pt idx="368">
                  <c:v>6.9000000000000006E-2</c:v>
                </c:pt>
                <c:pt idx="369">
                  <c:v>7.0000000000000007E-2</c:v>
                </c:pt>
                <c:pt idx="370">
                  <c:v>7.0999999999999994E-2</c:v>
                </c:pt>
                <c:pt idx="371">
                  <c:v>7.1999999999999995E-2</c:v>
                </c:pt>
                <c:pt idx="372">
                  <c:v>7.2999999999999995E-2</c:v>
                </c:pt>
                <c:pt idx="373">
                  <c:v>7.3999999999999996E-2</c:v>
                </c:pt>
                <c:pt idx="374">
                  <c:v>7.4999999999999997E-2</c:v>
                </c:pt>
                <c:pt idx="375">
                  <c:v>7.5999999999999998E-2</c:v>
                </c:pt>
                <c:pt idx="376">
                  <c:v>7.6999999999999999E-2</c:v>
                </c:pt>
                <c:pt idx="377">
                  <c:v>7.8E-2</c:v>
                </c:pt>
                <c:pt idx="378">
                  <c:v>7.9000000000000001E-2</c:v>
                </c:pt>
                <c:pt idx="379">
                  <c:v>0.08</c:v>
                </c:pt>
                <c:pt idx="380">
                  <c:v>8.1000000000000003E-2</c:v>
                </c:pt>
                <c:pt idx="381">
                  <c:v>8.2000000000000003E-2</c:v>
                </c:pt>
                <c:pt idx="382">
                  <c:v>8.3000000000000004E-2</c:v>
                </c:pt>
                <c:pt idx="383">
                  <c:v>8.4000000000000005E-2</c:v>
                </c:pt>
                <c:pt idx="384">
                  <c:v>8.5000000000000006E-2</c:v>
                </c:pt>
                <c:pt idx="385">
                  <c:v>8.5999999999999993E-2</c:v>
                </c:pt>
                <c:pt idx="386">
                  <c:v>8.6999999999999994E-2</c:v>
                </c:pt>
                <c:pt idx="387">
                  <c:v>8.7999999999999995E-2</c:v>
                </c:pt>
                <c:pt idx="388">
                  <c:v>8.8999999999999996E-2</c:v>
                </c:pt>
                <c:pt idx="389">
                  <c:v>0.09</c:v>
                </c:pt>
                <c:pt idx="390">
                  <c:v>9.0999999999999998E-2</c:v>
                </c:pt>
                <c:pt idx="391">
                  <c:v>9.1999999999999998E-2</c:v>
                </c:pt>
                <c:pt idx="392">
                  <c:v>9.2999999999999999E-2</c:v>
                </c:pt>
                <c:pt idx="393">
                  <c:v>9.4E-2</c:v>
                </c:pt>
                <c:pt idx="394">
                  <c:v>9.5000000000000001E-2</c:v>
                </c:pt>
                <c:pt idx="395">
                  <c:v>9.6000000000000002E-2</c:v>
                </c:pt>
                <c:pt idx="396">
                  <c:v>9.7000000000000003E-2</c:v>
                </c:pt>
                <c:pt idx="397">
                  <c:v>9.8000000000000004E-2</c:v>
                </c:pt>
                <c:pt idx="398">
                  <c:v>9.9000000000000005E-2</c:v>
                </c:pt>
                <c:pt idx="399">
                  <c:v>0.1</c:v>
                </c:pt>
                <c:pt idx="400">
                  <c:v>0.10100000000000001</c:v>
                </c:pt>
                <c:pt idx="401">
                  <c:v>0.10199999999999999</c:v>
                </c:pt>
                <c:pt idx="402">
                  <c:v>0.10299999999999999</c:v>
                </c:pt>
                <c:pt idx="403">
                  <c:v>0.104</c:v>
                </c:pt>
                <c:pt idx="404">
                  <c:v>0.105</c:v>
                </c:pt>
                <c:pt idx="405">
                  <c:v>0.106</c:v>
                </c:pt>
                <c:pt idx="406">
                  <c:v>0.107</c:v>
                </c:pt>
                <c:pt idx="407">
                  <c:v>0.108</c:v>
                </c:pt>
                <c:pt idx="408">
                  <c:v>0.109</c:v>
                </c:pt>
                <c:pt idx="409">
                  <c:v>0.11</c:v>
                </c:pt>
                <c:pt idx="410">
                  <c:v>0.111</c:v>
                </c:pt>
                <c:pt idx="411">
                  <c:v>0.112</c:v>
                </c:pt>
                <c:pt idx="412">
                  <c:v>0.113</c:v>
                </c:pt>
                <c:pt idx="413">
                  <c:v>0.114</c:v>
                </c:pt>
                <c:pt idx="414">
                  <c:v>0.115</c:v>
                </c:pt>
                <c:pt idx="415">
                  <c:v>0.11600000000000001</c:v>
                </c:pt>
                <c:pt idx="416">
                  <c:v>0.11700000000000001</c:v>
                </c:pt>
                <c:pt idx="417">
                  <c:v>0.11799999999999999</c:v>
                </c:pt>
                <c:pt idx="418">
                  <c:v>0.11899999999999999</c:v>
                </c:pt>
                <c:pt idx="419">
                  <c:v>0.12</c:v>
                </c:pt>
                <c:pt idx="420">
                  <c:v>0.121</c:v>
                </c:pt>
                <c:pt idx="421">
                  <c:v>0.122</c:v>
                </c:pt>
                <c:pt idx="422">
                  <c:v>0.123</c:v>
                </c:pt>
                <c:pt idx="423">
                  <c:v>0.124</c:v>
                </c:pt>
                <c:pt idx="424">
                  <c:v>0.125</c:v>
                </c:pt>
                <c:pt idx="425">
                  <c:v>0.126</c:v>
                </c:pt>
                <c:pt idx="426">
                  <c:v>0.127</c:v>
                </c:pt>
                <c:pt idx="427">
                  <c:v>0.128</c:v>
                </c:pt>
                <c:pt idx="428">
                  <c:v>0.129</c:v>
                </c:pt>
                <c:pt idx="429">
                  <c:v>0.13</c:v>
                </c:pt>
                <c:pt idx="430">
                  <c:v>0.13100000000000001</c:v>
                </c:pt>
                <c:pt idx="431">
                  <c:v>0.13200000000000001</c:v>
                </c:pt>
                <c:pt idx="432">
                  <c:v>0.13300000000000001</c:v>
                </c:pt>
                <c:pt idx="433">
                  <c:v>0.13400000000000001</c:v>
                </c:pt>
                <c:pt idx="434">
                  <c:v>0.13500000000000001</c:v>
                </c:pt>
                <c:pt idx="435">
                  <c:v>0.13600000000000001</c:v>
                </c:pt>
                <c:pt idx="436">
                  <c:v>0.13700000000000001</c:v>
                </c:pt>
                <c:pt idx="437">
                  <c:v>0.13800000000000001</c:v>
                </c:pt>
                <c:pt idx="438">
                  <c:v>0.13900000000000001</c:v>
                </c:pt>
                <c:pt idx="439">
                  <c:v>0.14000000000000001</c:v>
                </c:pt>
                <c:pt idx="440">
                  <c:v>0.14099999999999999</c:v>
                </c:pt>
                <c:pt idx="441">
                  <c:v>0.14199999999999999</c:v>
                </c:pt>
                <c:pt idx="442">
                  <c:v>0.14299999999999999</c:v>
                </c:pt>
                <c:pt idx="443">
                  <c:v>0.14399999999999999</c:v>
                </c:pt>
                <c:pt idx="444">
                  <c:v>0.14499999999999999</c:v>
                </c:pt>
                <c:pt idx="445">
                  <c:v>0.14599999999999999</c:v>
                </c:pt>
                <c:pt idx="446">
                  <c:v>0.14699999999999999</c:v>
                </c:pt>
                <c:pt idx="447">
                  <c:v>0.14799999999999999</c:v>
                </c:pt>
                <c:pt idx="448">
                  <c:v>0.14899999999999999</c:v>
                </c:pt>
                <c:pt idx="449">
                  <c:v>0.15</c:v>
                </c:pt>
                <c:pt idx="450">
                  <c:v>0.151</c:v>
                </c:pt>
                <c:pt idx="451">
                  <c:v>0.152</c:v>
                </c:pt>
                <c:pt idx="452">
                  <c:v>0.153</c:v>
                </c:pt>
                <c:pt idx="453">
                  <c:v>0.154</c:v>
                </c:pt>
                <c:pt idx="454">
                  <c:v>0.155</c:v>
                </c:pt>
                <c:pt idx="455">
                  <c:v>0.156</c:v>
                </c:pt>
                <c:pt idx="456">
                  <c:v>0.157</c:v>
                </c:pt>
                <c:pt idx="457">
                  <c:v>0.158</c:v>
                </c:pt>
                <c:pt idx="458">
                  <c:v>0.159</c:v>
                </c:pt>
                <c:pt idx="459">
                  <c:v>0.16</c:v>
                </c:pt>
                <c:pt idx="460">
                  <c:v>0.161</c:v>
                </c:pt>
                <c:pt idx="461">
                  <c:v>0.16200000000000001</c:v>
                </c:pt>
                <c:pt idx="462">
                  <c:v>0.16300000000000001</c:v>
                </c:pt>
                <c:pt idx="463">
                  <c:v>0.16400000000000001</c:v>
                </c:pt>
                <c:pt idx="464">
                  <c:v>0.16500000000000001</c:v>
                </c:pt>
                <c:pt idx="465">
                  <c:v>0.16600000000000001</c:v>
                </c:pt>
                <c:pt idx="466">
                  <c:v>0.16700000000000001</c:v>
                </c:pt>
                <c:pt idx="467">
                  <c:v>0.16800000000000001</c:v>
                </c:pt>
                <c:pt idx="468">
                  <c:v>0.16900000000000001</c:v>
                </c:pt>
                <c:pt idx="469">
                  <c:v>0.17</c:v>
                </c:pt>
                <c:pt idx="470">
                  <c:v>0.17100000000000001</c:v>
                </c:pt>
                <c:pt idx="471">
                  <c:v>0.17199999999999999</c:v>
                </c:pt>
                <c:pt idx="472">
                  <c:v>0.17299999999999999</c:v>
                </c:pt>
                <c:pt idx="473">
                  <c:v>0.17399999999999999</c:v>
                </c:pt>
                <c:pt idx="474">
                  <c:v>0.17499999999999999</c:v>
                </c:pt>
                <c:pt idx="475">
                  <c:v>0.17599999999999999</c:v>
                </c:pt>
                <c:pt idx="476">
                  <c:v>0.17699999999999999</c:v>
                </c:pt>
                <c:pt idx="477">
                  <c:v>0.17799999999999999</c:v>
                </c:pt>
                <c:pt idx="478">
                  <c:v>0.17899999999999999</c:v>
                </c:pt>
                <c:pt idx="479">
                  <c:v>0.18</c:v>
                </c:pt>
                <c:pt idx="480">
                  <c:v>0.18099999999999999</c:v>
                </c:pt>
                <c:pt idx="481">
                  <c:v>0.182</c:v>
                </c:pt>
                <c:pt idx="482">
                  <c:v>0.183</c:v>
                </c:pt>
                <c:pt idx="483">
                  <c:v>0.184</c:v>
                </c:pt>
                <c:pt idx="484">
                  <c:v>0.185</c:v>
                </c:pt>
                <c:pt idx="485">
                  <c:v>0.186</c:v>
                </c:pt>
                <c:pt idx="486">
                  <c:v>0.187</c:v>
                </c:pt>
                <c:pt idx="487">
                  <c:v>0.188</c:v>
                </c:pt>
                <c:pt idx="488">
                  <c:v>0.189</c:v>
                </c:pt>
                <c:pt idx="489">
                  <c:v>0.19</c:v>
                </c:pt>
                <c:pt idx="490">
                  <c:v>0.191</c:v>
                </c:pt>
                <c:pt idx="491">
                  <c:v>0.192</c:v>
                </c:pt>
                <c:pt idx="492">
                  <c:v>0.193</c:v>
                </c:pt>
                <c:pt idx="493">
                  <c:v>0.19400000000000001</c:v>
                </c:pt>
                <c:pt idx="494">
                  <c:v>0.19500000000000001</c:v>
                </c:pt>
                <c:pt idx="495">
                  <c:v>0.19600000000000001</c:v>
                </c:pt>
                <c:pt idx="496">
                  <c:v>0.19700000000000001</c:v>
                </c:pt>
                <c:pt idx="497">
                  <c:v>0.19800000000000001</c:v>
                </c:pt>
                <c:pt idx="498">
                  <c:v>0.19900000000000001</c:v>
                </c:pt>
                <c:pt idx="499">
                  <c:v>0.2</c:v>
                </c:pt>
                <c:pt idx="500">
                  <c:v>0.20100000000000001</c:v>
                </c:pt>
                <c:pt idx="501">
                  <c:v>0.20200000000000001</c:v>
                </c:pt>
                <c:pt idx="502">
                  <c:v>0.20300000000000001</c:v>
                </c:pt>
                <c:pt idx="503">
                  <c:v>0.20399999999999999</c:v>
                </c:pt>
                <c:pt idx="504">
                  <c:v>0.20499999999999999</c:v>
                </c:pt>
                <c:pt idx="505">
                  <c:v>0.20599999999999999</c:v>
                </c:pt>
                <c:pt idx="506">
                  <c:v>0.20699999999999999</c:v>
                </c:pt>
                <c:pt idx="507">
                  <c:v>0.20799999999999999</c:v>
                </c:pt>
                <c:pt idx="508">
                  <c:v>0.20899999999999999</c:v>
                </c:pt>
                <c:pt idx="509">
                  <c:v>0.21</c:v>
                </c:pt>
                <c:pt idx="510">
                  <c:v>0.21099999999999999</c:v>
                </c:pt>
                <c:pt idx="511">
                  <c:v>0.21199999999999999</c:v>
                </c:pt>
                <c:pt idx="512">
                  <c:v>0.21299999999999999</c:v>
                </c:pt>
                <c:pt idx="513">
                  <c:v>0.214</c:v>
                </c:pt>
                <c:pt idx="514">
                  <c:v>0.215</c:v>
                </c:pt>
                <c:pt idx="515">
                  <c:v>0.216</c:v>
                </c:pt>
                <c:pt idx="516">
                  <c:v>0.217</c:v>
                </c:pt>
                <c:pt idx="517">
                  <c:v>0.218</c:v>
                </c:pt>
                <c:pt idx="518">
                  <c:v>0.219</c:v>
                </c:pt>
                <c:pt idx="519">
                  <c:v>0.22</c:v>
                </c:pt>
                <c:pt idx="520">
                  <c:v>0.221</c:v>
                </c:pt>
                <c:pt idx="521">
                  <c:v>0.222</c:v>
                </c:pt>
                <c:pt idx="522">
                  <c:v>0.223</c:v>
                </c:pt>
                <c:pt idx="523">
                  <c:v>0.224</c:v>
                </c:pt>
                <c:pt idx="524">
                  <c:v>0.22500000000000001</c:v>
                </c:pt>
                <c:pt idx="525">
                  <c:v>0.22600000000000001</c:v>
                </c:pt>
                <c:pt idx="526">
                  <c:v>0.22700000000000001</c:v>
                </c:pt>
                <c:pt idx="527">
                  <c:v>0.22800000000000001</c:v>
                </c:pt>
                <c:pt idx="528">
                  <c:v>0.22900000000000001</c:v>
                </c:pt>
                <c:pt idx="529">
                  <c:v>0.23</c:v>
                </c:pt>
                <c:pt idx="530">
                  <c:v>0.23100000000000001</c:v>
                </c:pt>
                <c:pt idx="531">
                  <c:v>0.23200000000000001</c:v>
                </c:pt>
                <c:pt idx="532">
                  <c:v>0.23300000000000001</c:v>
                </c:pt>
                <c:pt idx="533">
                  <c:v>0.23400000000000001</c:v>
                </c:pt>
                <c:pt idx="534">
                  <c:v>0.23499999999999999</c:v>
                </c:pt>
                <c:pt idx="535">
                  <c:v>0.23599999999999999</c:v>
                </c:pt>
                <c:pt idx="536">
                  <c:v>0.23699999999999999</c:v>
                </c:pt>
                <c:pt idx="537">
                  <c:v>0.23799999999999999</c:v>
                </c:pt>
                <c:pt idx="538">
                  <c:v>0.23899999999999999</c:v>
                </c:pt>
                <c:pt idx="539">
                  <c:v>0.24</c:v>
                </c:pt>
                <c:pt idx="540">
                  <c:v>0.24099999999999999</c:v>
                </c:pt>
                <c:pt idx="541">
                  <c:v>0.24199999999999999</c:v>
                </c:pt>
                <c:pt idx="542">
                  <c:v>0.24299999999999999</c:v>
                </c:pt>
                <c:pt idx="543">
                  <c:v>0.24399999999999999</c:v>
                </c:pt>
                <c:pt idx="544">
                  <c:v>0.245</c:v>
                </c:pt>
                <c:pt idx="545">
                  <c:v>0.246</c:v>
                </c:pt>
                <c:pt idx="546">
                  <c:v>0.247</c:v>
                </c:pt>
                <c:pt idx="547">
                  <c:v>0.248</c:v>
                </c:pt>
                <c:pt idx="548">
                  <c:v>0.249</c:v>
                </c:pt>
                <c:pt idx="549">
                  <c:v>0.25</c:v>
                </c:pt>
                <c:pt idx="550">
                  <c:v>0.251</c:v>
                </c:pt>
                <c:pt idx="551">
                  <c:v>0.252</c:v>
                </c:pt>
                <c:pt idx="552">
                  <c:v>0.253</c:v>
                </c:pt>
                <c:pt idx="553">
                  <c:v>0.254</c:v>
                </c:pt>
                <c:pt idx="554">
                  <c:v>0.255</c:v>
                </c:pt>
                <c:pt idx="555">
                  <c:v>0.25600000000000001</c:v>
                </c:pt>
                <c:pt idx="556">
                  <c:v>0.25700000000000001</c:v>
                </c:pt>
                <c:pt idx="557">
                  <c:v>0.25800000000000001</c:v>
                </c:pt>
                <c:pt idx="558">
                  <c:v>0.25900000000000001</c:v>
                </c:pt>
                <c:pt idx="559">
                  <c:v>0.26</c:v>
                </c:pt>
                <c:pt idx="560">
                  <c:v>0.26100000000000001</c:v>
                </c:pt>
                <c:pt idx="561">
                  <c:v>0.26200000000000001</c:v>
                </c:pt>
                <c:pt idx="562">
                  <c:v>0.26300000000000001</c:v>
                </c:pt>
                <c:pt idx="563">
                  <c:v>0.26400000000000001</c:v>
                </c:pt>
                <c:pt idx="564">
                  <c:v>0.26500000000000001</c:v>
                </c:pt>
                <c:pt idx="565">
                  <c:v>0.26600000000000001</c:v>
                </c:pt>
                <c:pt idx="566">
                  <c:v>0.26700000000000002</c:v>
                </c:pt>
                <c:pt idx="567">
                  <c:v>0.26800000000000002</c:v>
                </c:pt>
                <c:pt idx="568">
                  <c:v>0.26900000000000002</c:v>
                </c:pt>
                <c:pt idx="569">
                  <c:v>0.27</c:v>
                </c:pt>
                <c:pt idx="570">
                  <c:v>0.27100000000000002</c:v>
                </c:pt>
                <c:pt idx="571">
                  <c:v>0.27200000000000002</c:v>
                </c:pt>
                <c:pt idx="572">
                  <c:v>0.27300000000000002</c:v>
                </c:pt>
                <c:pt idx="573">
                  <c:v>0.27400000000000002</c:v>
                </c:pt>
                <c:pt idx="574">
                  <c:v>0.27500000000000002</c:v>
                </c:pt>
                <c:pt idx="575">
                  <c:v>0.27600000000000002</c:v>
                </c:pt>
                <c:pt idx="576">
                  <c:v>0.27700000000000002</c:v>
                </c:pt>
                <c:pt idx="577">
                  <c:v>0.27800000000000002</c:v>
                </c:pt>
                <c:pt idx="578">
                  <c:v>0.27900000000000003</c:v>
                </c:pt>
                <c:pt idx="579">
                  <c:v>0.28000000000000003</c:v>
                </c:pt>
                <c:pt idx="580">
                  <c:v>0.28100000000000003</c:v>
                </c:pt>
                <c:pt idx="581">
                  <c:v>0.28199999999999997</c:v>
                </c:pt>
                <c:pt idx="582">
                  <c:v>0.28299999999999997</c:v>
                </c:pt>
                <c:pt idx="583">
                  <c:v>0.28399999999999997</c:v>
                </c:pt>
                <c:pt idx="584">
                  <c:v>0.28499999999999998</c:v>
                </c:pt>
                <c:pt idx="585">
                  <c:v>0.28599999999999998</c:v>
                </c:pt>
                <c:pt idx="586">
                  <c:v>0.28699999999999998</c:v>
                </c:pt>
                <c:pt idx="587">
                  <c:v>0.28799999999999998</c:v>
                </c:pt>
                <c:pt idx="588">
                  <c:v>0.28899999999999998</c:v>
                </c:pt>
                <c:pt idx="589">
                  <c:v>0.28999999999999998</c:v>
                </c:pt>
                <c:pt idx="590">
                  <c:v>0.29099999999999998</c:v>
                </c:pt>
                <c:pt idx="591">
                  <c:v>0.29199999999999998</c:v>
                </c:pt>
                <c:pt idx="592">
                  <c:v>0.29299999999999998</c:v>
                </c:pt>
                <c:pt idx="593">
                  <c:v>0.29399999999999998</c:v>
                </c:pt>
                <c:pt idx="594">
                  <c:v>0.29499999999999998</c:v>
                </c:pt>
                <c:pt idx="595">
                  <c:v>0.29599999999999999</c:v>
                </c:pt>
                <c:pt idx="596">
                  <c:v>0.29699999999999999</c:v>
                </c:pt>
                <c:pt idx="597">
                  <c:v>0.29799999999999999</c:v>
                </c:pt>
                <c:pt idx="598">
                  <c:v>0.29899999999999999</c:v>
                </c:pt>
                <c:pt idx="599">
                  <c:v>0.3</c:v>
                </c:pt>
                <c:pt idx="600">
                  <c:v>0.30099999999999999</c:v>
                </c:pt>
                <c:pt idx="601">
                  <c:v>0.30199999999999999</c:v>
                </c:pt>
                <c:pt idx="602">
                  <c:v>0.30299999999999999</c:v>
                </c:pt>
                <c:pt idx="603">
                  <c:v>0.30399999999999999</c:v>
                </c:pt>
                <c:pt idx="604">
                  <c:v>0.30499999999999999</c:v>
                </c:pt>
                <c:pt idx="605">
                  <c:v>0.30599999999999999</c:v>
                </c:pt>
                <c:pt idx="606">
                  <c:v>0.307</c:v>
                </c:pt>
                <c:pt idx="607">
                  <c:v>0.308</c:v>
                </c:pt>
                <c:pt idx="608">
                  <c:v>0.309</c:v>
                </c:pt>
                <c:pt idx="609">
                  <c:v>0.31</c:v>
                </c:pt>
                <c:pt idx="610">
                  <c:v>0.311</c:v>
                </c:pt>
                <c:pt idx="611">
                  <c:v>0.312</c:v>
                </c:pt>
                <c:pt idx="612">
                  <c:v>0.313</c:v>
                </c:pt>
                <c:pt idx="613">
                  <c:v>0.314</c:v>
                </c:pt>
                <c:pt idx="614">
                  <c:v>0.315</c:v>
                </c:pt>
                <c:pt idx="615">
                  <c:v>0.316</c:v>
                </c:pt>
                <c:pt idx="616">
                  <c:v>0.317</c:v>
                </c:pt>
                <c:pt idx="617">
                  <c:v>0.318</c:v>
                </c:pt>
                <c:pt idx="618">
                  <c:v>0.31900000000000001</c:v>
                </c:pt>
                <c:pt idx="619">
                  <c:v>0.32</c:v>
                </c:pt>
                <c:pt idx="620">
                  <c:v>0.32100000000000001</c:v>
                </c:pt>
                <c:pt idx="621">
                  <c:v>0.32200000000000001</c:v>
                </c:pt>
                <c:pt idx="622">
                  <c:v>0.32300000000000001</c:v>
                </c:pt>
                <c:pt idx="623">
                  <c:v>0.32400000000000001</c:v>
                </c:pt>
                <c:pt idx="624">
                  <c:v>0.32500000000000001</c:v>
                </c:pt>
                <c:pt idx="625">
                  <c:v>0.32600000000000001</c:v>
                </c:pt>
                <c:pt idx="626">
                  <c:v>0.32700000000000001</c:v>
                </c:pt>
                <c:pt idx="627">
                  <c:v>0.32800000000000001</c:v>
                </c:pt>
                <c:pt idx="628">
                  <c:v>0.32900000000000001</c:v>
                </c:pt>
                <c:pt idx="629">
                  <c:v>0.33</c:v>
                </c:pt>
                <c:pt idx="630">
                  <c:v>0.33100000000000002</c:v>
                </c:pt>
                <c:pt idx="631">
                  <c:v>0.33200000000000002</c:v>
                </c:pt>
                <c:pt idx="632">
                  <c:v>0.33300000000000002</c:v>
                </c:pt>
                <c:pt idx="633">
                  <c:v>0.33400000000000002</c:v>
                </c:pt>
                <c:pt idx="634">
                  <c:v>0.33500000000000002</c:v>
                </c:pt>
                <c:pt idx="635">
                  <c:v>0.33600000000000002</c:v>
                </c:pt>
                <c:pt idx="636">
                  <c:v>0.33700000000000002</c:v>
                </c:pt>
                <c:pt idx="637">
                  <c:v>0.33800000000000002</c:v>
                </c:pt>
                <c:pt idx="638">
                  <c:v>0.33900000000000002</c:v>
                </c:pt>
                <c:pt idx="639">
                  <c:v>0.34</c:v>
                </c:pt>
                <c:pt idx="640">
                  <c:v>0.34100000000000003</c:v>
                </c:pt>
                <c:pt idx="641">
                  <c:v>0.34200000000000003</c:v>
                </c:pt>
                <c:pt idx="642">
                  <c:v>0.34300000000000003</c:v>
                </c:pt>
                <c:pt idx="643">
                  <c:v>0.34399999999999997</c:v>
                </c:pt>
                <c:pt idx="644">
                  <c:v>0.34499999999999997</c:v>
                </c:pt>
                <c:pt idx="645">
                  <c:v>0.34599999999999997</c:v>
                </c:pt>
                <c:pt idx="646">
                  <c:v>0.34699999999999998</c:v>
                </c:pt>
                <c:pt idx="647">
                  <c:v>0.34799999999999998</c:v>
                </c:pt>
                <c:pt idx="648">
                  <c:v>0.34899999999999998</c:v>
                </c:pt>
                <c:pt idx="649">
                  <c:v>0.35</c:v>
                </c:pt>
                <c:pt idx="650">
                  <c:v>0.35099999999999998</c:v>
                </c:pt>
                <c:pt idx="651">
                  <c:v>0.35199999999999998</c:v>
                </c:pt>
                <c:pt idx="652">
                  <c:v>0.35299999999999998</c:v>
                </c:pt>
                <c:pt idx="653">
                  <c:v>0.35399999999999998</c:v>
                </c:pt>
                <c:pt idx="654">
                  <c:v>0.35499999999999998</c:v>
                </c:pt>
                <c:pt idx="655">
                  <c:v>0.35599999999999998</c:v>
                </c:pt>
                <c:pt idx="656">
                  <c:v>0.35699999999999998</c:v>
                </c:pt>
                <c:pt idx="657">
                  <c:v>0.35799999999999998</c:v>
                </c:pt>
                <c:pt idx="658">
                  <c:v>0.35899999999999999</c:v>
                </c:pt>
                <c:pt idx="659">
                  <c:v>0.36</c:v>
                </c:pt>
                <c:pt idx="660">
                  <c:v>0.36099999999999999</c:v>
                </c:pt>
                <c:pt idx="661">
                  <c:v>0.36199999999999999</c:v>
                </c:pt>
                <c:pt idx="662">
                  <c:v>0.36299999999999999</c:v>
                </c:pt>
                <c:pt idx="663">
                  <c:v>0.36399999999999999</c:v>
                </c:pt>
                <c:pt idx="664">
                  <c:v>0.36499999999999999</c:v>
                </c:pt>
                <c:pt idx="665">
                  <c:v>0.36599999999999999</c:v>
                </c:pt>
                <c:pt idx="666">
                  <c:v>0.36699999999999999</c:v>
                </c:pt>
                <c:pt idx="667">
                  <c:v>0.36799999999999999</c:v>
                </c:pt>
                <c:pt idx="668">
                  <c:v>0.36899999999999999</c:v>
                </c:pt>
                <c:pt idx="669">
                  <c:v>0.37</c:v>
                </c:pt>
                <c:pt idx="670">
                  <c:v>0.371</c:v>
                </c:pt>
                <c:pt idx="671">
                  <c:v>0.372</c:v>
                </c:pt>
                <c:pt idx="672">
                  <c:v>0.373</c:v>
                </c:pt>
                <c:pt idx="673">
                  <c:v>0.374</c:v>
                </c:pt>
                <c:pt idx="674">
                  <c:v>0.375</c:v>
                </c:pt>
                <c:pt idx="675">
                  <c:v>0.376</c:v>
                </c:pt>
                <c:pt idx="676">
                  <c:v>0.377</c:v>
                </c:pt>
                <c:pt idx="677">
                  <c:v>0.378</c:v>
                </c:pt>
                <c:pt idx="678">
                  <c:v>0.379</c:v>
                </c:pt>
                <c:pt idx="679">
                  <c:v>0.38</c:v>
                </c:pt>
                <c:pt idx="680">
                  <c:v>0.38100000000000001</c:v>
                </c:pt>
                <c:pt idx="681">
                  <c:v>0.38200000000000001</c:v>
                </c:pt>
                <c:pt idx="682">
                  <c:v>0.38300000000000001</c:v>
                </c:pt>
                <c:pt idx="683">
                  <c:v>0.38400000000000001</c:v>
                </c:pt>
                <c:pt idx="684">
                  <c:v>0.38500000000000001</c:v>
                </c:pt>
                <c:pt idx="685">
                  <c:v>0.38600000000000001</c:v>
                </c:pt>
                <c:pt idx="686">
                  <c:v>0.38700000000000001</c:v>
                </c:pt>
                <c:pt idx="687">
                  <c:v>0.38800000000000001</c:v>
                </c:pt>
                <c:pt idx="688">
                  <c:v>0.38900000000000001</c:v>
                </c:pt>
                <c:pt idx="689">
                  <c:v>0.39</c:v>
                </c:pt>
                <c:pt idx="690">
                  <c:v>0.39100000000000001</c:v>
                </c:pt>
                <c:pt idx="691">
                  <c:v>0.39200000000000002</c:v>
                </c:pt>
                <c:pt idx="692">
                  <c:v>0.39300000000000002</c:v>
                </c:pt>
                <c:pt idx="693">
                  <c:v>0.39400000000000002</c:v>
                </c:pt>
                <c:pt idx="694">
                  <c:v>0.39500000000000002</c:v>
                </c:pt>
                <c:pt idx="695">
                  <c:v>0.39600000000000002</c:v>
                </c:pt>
                <c:pt idx="696">
                  <c:v>0.39700000000000002</c:v>
                </c:pt>
                <c:pt idx="697">
                  <c:v>0.39800000000000002</c:v>
                </c:pt>
                <c:pt idx="698">
                  <c:v>0.39900000000000002</c:v>
                </c:pt>
                <c:pt idx="699">
                  <c:v>0.4</c:v>
                </c:pt>
                <c:pt idx="700">
                  <c:v>0.40100000000000002</c:v>
                </c:pt>
                <c:pt idx="701">
                  <c:v>0.40200000000000002</c:v>
                </c:pt>
                <c:pt idx="702">
                  <c:v>0.40300000000000002</c:v>
                </c:pt>
                <c:pt idx="703">
                  <c:v>0.40400000000000003</c:v>
                </c:pt>
                <c:pt idx="704">
                  <c:v>0.40500000000000003</c:v>
                </c:pt>
                <c:pt idx="705">
                  <c:v>0.40600000000000003</c:v>
                </c:pt>
                <c:pt idx="706">
                  <c:v>0.40699999999999997</c:v>
                </c:pt>
                <c:pt idx="707">
                  <c:v>0.40799999999999997</c:v>
                </c:pt>
                <c:pt idx="708">
                  <c:v>0.40899999999999997</c:v>
                </c:pt>
                <c:pt idx="709">
                  <c:v>0.41</c:v>
                </c:pt>
                <c:pt idx="710">
                  <c:v>0.41099999999999998</c:v>
                </c:pt>
                <c:pt idx="711">
                  <c:v>0.41199999999999998</c:v>
                </c:pt>
                <c:pt idx="712">
                  <c:v>0.41299999999999998</c:v>
                </c:pt>
                <c:pt idx="713">
                  <c:v>0.41399999999999998</c:v>
                </c:pt>
                <c:pt idx="714">
                  <c:v>0.41499999999999998</c:v>
                </c:pt>
                <c:pt idx="715">
                  <c:v>0.41599999999999998</c:v>
                </c:pt>
                <c:pt idx="716">
                  <c:v>0.41699999999999998</c:v>
                </c:pt>
                <c:pt idx="717">
                  <c:v>0.41799999999999998</c:v>
                </c:pt>
                <c:pt idx="718">
                  <c:v>0.41899999999999998</c:v>
                </c:pt>
                <c:pt idx="719">
                  <c:v>0.42</c:v>
                </c:pt>
                <c:pt idx="720">
                  <c:v>0.42099999999999999</c:v>
                </c:pt>
                <c:pt idx="721">
                  <c:v>0.42199999999999999</c:v>
                </c:pt>
                <c:pt idx="722">
                  <c:v>0.42299999999999999</c:v>
                </c:pt>
                <c:pt idx="723">
                  <c:v>0.42399999999999999</c:v>
                </c:pt>
                <c:pt idx="724">
                  <c:v>0.42499999999999999</c:v>
                </c:pt>
                <c:pt idx="725">
                  <c:v>0.42599999999999999</c:v>
                </c:pt>
                <c:pt idx="726">
                  <c:v>0.42699999999999999</c:v>
                </c:pt>
                <c:pt idx="727">
                  <c:v>0.42799999999999999</c:v>
                </c:pt>
                <c:pt idx="728">
                  <c:v>0.42899999999999999</c:v>
                </c:pt>
                <c:pt idx="729">
                  <c:v>0.43</c:v>
                </c:pt>
                <c:pt idx="730">
                  <c:v>0.43099999999999999</c:v>
                </c:pt>
                <c:pt idx="731">
                  <c:v>0.432</c:v>
                </c:pt>
                <c:pt idx="732">
                  <c:v>0.433</c:v>
                </c:pt>
                <c:pt idx="733">
                  <c:v>0.434</c:v>
                </c:pt>
                <c:pt idx="734">
                  <c:v>0.435</c:v>
                </c:pt>
                <c:pt idx="735">
                  <c:v>0.436</c:v>
                </c:pt>
                <c:pt idx="736">
                  <c:v>0.437</c:v>
                </c:pt>
                <c:pt idx="737">
                  <c:v>0.438</c:v>
                </c:pt>
                <c:pt idx="738">
                  <c:v>0.439</c:v>
                </c:pt>
                <c:pt idx="739">
                  <c:v>0.44</c:v>
                </c:pt>
                <c:pt idx="740">
                  <c:v>0.441</c:v>
                </c:pt>
                <c:pt idx="741">
                  <c:v>0.442</c:v>
                </c:pt>
                <c:pt idx="742">
                  <c:v>0.443</c:v>
                </c:pt>
                <c:pt idx="743">
                  <c:v>0.44400000000000001</c:v>
                </c:pt>
                <c:pt idx="744">
                  <c:v>0.44500000000000001</c:v>
                </c:pt>
                <c:pt idx="745">
                  <c:v>0.44600000000000001</c:v>
                </c:pt>
                <c:pt idx="746">
                  <c:v>0.44700000000000001</c:v>
                </c:pt>
                <c:pt idx="747">
                  <c:v>0.44800000000000001</c:v>
                </c:pt>
                <c:pt idx="748">
                  <c:v>0.44900000000000001</c:v>
                </c:pt>
                <c:pt idx="749">
                  <c:v>0.45</c:v>
                </c:pt>
                <c:pt idx="750">
                  <c:v>0.45100000000000001</c:v>
                </c:pt>
                <c:pt idx="751">
                  <c:v>0.45200000000000001</c:v>
                </c:pt>
                <c:pt idx="752">
                  <c:v>0.45300000000000001</c:v>
                </c:pt>
                <c:pt idx="753">
                  <c:v>0.45400000000000001</c:v>
                </c:pt>
                <c:pt idx="754">
                  <c:v>0.45500000000000002</c:v>
                </c:pt>
                <c:pt idx="755">
                  <c:v>0.45600000000000002</c:v>
                </c:pt>
                <c:pt idx="756">
                  <c:v>0.45700000000000002</c:v>
                </c:pt>
                <c:pt idx="757">
                  <c:v>0.45800000000000002</c:v>
                </c:pt>
                <c:pt idx="758">
                  <c:v>0.45900000000000002</c:v>
                </c:pt>
                <c:pt idx="759">
                  <c:v>0.46</c:v>
                </c:pt>
                <c:pt idx="760">
                  <c:v>0.46100000000000002</c:v>
                </c:pt>
                <c:pt idx="761">
                  <c:v>0.46200000000000002</c:v>
                </c:pt>
                <c:pt idx="762">
                  <c:v>0.46300000000000002</c:v>
                </c:pt>
                <c:pt idx="763">
                  <c:v>0.46400000000000002</c:v>
                </c:pt>
                <c:pt idx="764">
                  <c:v>0.46500000000000002</c:v>
                </c:pt>
                <c:pt idx="765">
                  <c:v>0.46600000000000003</c:v>
                </c:pt>
                <c:pt idx="766">
                  <c:v>0.46700000000000003</c:v>
                </c:pt>
                <c:pt idx="767">
                  <c:v>0.46800000000000003</c:v>
                </c:pt>
                <c:pt idx="768">
                  <c:v>0.46899999999999997</c:v>
                </c:pt>
                <c:pt idx="769">
                  <c:v>0.47</c:v>
                </c:pt>
                <c:pt idx="770">
                  <c:v>0.47099999999999997</c:v>
                </c:pt>
                <c:pt idx="771">
                  <c:v>0.47199999999999998</c:v>
                </c:pt>
                <c:pt idx="772">
                  <c:v>0.47299999999999998</c:v>
                </c:pt>
                <c:pt idx="773">
                  <c:v>0.47399999999999998</c:v>
                </c:pt>
                <c:pt idx="774">
                  <c:v>0.47499999999999998</c:v>
                </c:pt>
                <c:pt idx="775">
                  <c:v>0.47599999999999998</c:v>
                </c:pt>
                <c:pt idx="776">
                  <c:v>0.47699999999999998</c:v>
                </c:pt>
                <c:pt idx="777">
                  <c:v>0.47799999999999998</c:v>
                </c:pt>
                <c:pt idx="778">
                  <c:v>0.47899999999999998</c:v>
                </c:pt>
                <c:pt idx="779">
                  <c:v>0.48</c:v>
                </c:pt>
                <c:pt idx="780">
                  <c:v>0.48099999999999998</c:v>
                </c:pt>
                <c:pt idx="781">
                  <c:v>0.48199999999999998</c:v>
                </c:pt>
                <c:pt idx="782">
                  <c:v>0.48299999999999998</c:v>
                </c:pt>
                <c:pt idx="783">
                  <c:v>0.48399999999999999</c:v>
                </c:pt>
                <c:pt idx="784">
                  <c:v>0.48499999999999999</c:v>
                </c:pt>
                <c:pt idx="785">
                  <c:v>0.48599999999999999</c:v>
                </c:pt>
                <c:pt idx="786">
                  <c:v>0.48699999999999999</c:v>
                </c:pt>
                <c:pt idx="787">
                  <c:v>0.48799999999999999</c:v>
                </c:pt>
                <c:pt idx="788">
                  <c:v>0.48899999999999999</c:v>
                </c:pt>
                <c:pt idx="789">
                  <c:v>0.49</c:v>
                </c:pt>
                <c:pt idx="790">
                  <c:v>0.49099999999999999</c:v>
                </c:pt>
                <c:pt idx="791">
                  <c:v>0.49199999999999999</c:v>
                </c:pt>
                <c:pt idx="792">
                  <c:v>0.49299999999999999</c:v>
                </c:pt>
                <c:pt idx="793">
                  <c:v>0.49399999999999999</c:v>
                </c:pt>
                <c:pt idx="794">
                  <c:v>0.495</c:v>
                </c:pt>
                <c:pt idx="795">
                  <c:v>0.496</c:v>
                </c:pt>
                <c:pt idx="796">
                  <c:v>0.497</c:v>
                </c:pt>
                <c:pt idx="797">
                  <c:v>0.498</c:v>
                </c:pt>
                <c:pt idx="798">
                  <c:v>0.499</c:v>
                </c:pt>
                <c:pt idx="799">
                  <c:v>0.5</c:v>
                </c:pt>
              </c:numCache>
            </c:numRef>
          </c:xVal>
          <c:yVal>
            <c:numRef>
              <c:f>'FcMe4 5 mV-sec'!$G$30:$G$829</c:f>
              <c:numCache>
                <c:formatCode>0.000</c:formatCode>
                <c:ptCount val="800"/>
                <c:pt idx="0">
                  <c:v>-8.9159999999999989E-2</c:v>
                </c:pt>
                <c:pt idx="1">
                  <c:v>-8.7239999999999998E-2</c:v>
                </c:pt>
                <c:pt idx="2">
                  <c:v>-8.5439999999999988E-2</c:v>
                </c:pt>
                <c:pt idx="3">
                  <c:v>-8.3199999999999996E-2</c:v>
                </c:pt>
                <c:pt idx="4">
                  <c:v>-8.1879999999999994E-2</c:v>
                </c:pt>
                <c:pt idx="5">
                  <c:v>-8.0920000000000006E-2</c:v>
                </c:pt>
                <c:pt idx="6">
                  <c:v>-7.9640000000000002E-2</c:v>
                </c:pt>
                <c:pt idx="7">
                  <c:v>-7.8280000000000002E-2</c:v>
                </c:pt>
                <c:pt idx="8">
                  <c:v>-7.7479999999999993E-2</c:v>
                </c:pt>
                <c:pt idx="9">
                  <c:v>-7.6359999999999997E-2</c:v>
                </c:pt>
                <c:pt idx="10">
                  <c:v>-7.551999999999999E-2</c:v>
                </c:pt>
                <c:pt idx="11">
                  <c:v>-7.4439999999999992E-2</c:v>
                </c:pt>
                <c:pt idx="12">
                  <c:v>-7.3200000000000001E-2</c:v>
                </c:pt>
                <c:pt idx="13">
                  <c:v>-7.211999999999999E-2</c:v>
                </c:pt>
                <c:pt idx="14">
                  <c:v>-7.1320000000000008E-2</c:v>
                </c:pt>
                <c:pt idx="15">
                  <c:v>-7.0879999999999999E-2</c:v>
                </c:pt>
                <c:pt idx="16">
                  <c:v>-6.9999999999999993E-2</c:v>
                </c:pt>
                <c:pt idx="17">
                  <c:v>-6.9040000000000004E-2</c:v>
                </c:pt>
                <c:pt idx="18">
                  <c:v>-6.8200000000000011E-2</c:v>
                </c:pt>
                <c:pt idx="19">
                  <c:v>-6.7600000000000007E-2</c:v>
                </c:pt>
                <c:pt idx="20">
                  <c:v>-6.6920000000000007E-2</c:v>
                </c:pt>
                <c:pt idx="21">
                  <c:v>-6.5920000000000006E-2</c:v>
                </c:pt>
                <c:pt idx="22">
                  <c:v>-6.4960000000000004E-2</c:v>
                </c:pt>
                <c:pt idx="23">
                  <c:v>-6.4600000000000005E-2</c:v>
                </c:pt>
                <c:pt idx="24">
                  <c:v>-6.3720000000000013E-2</c:v>
                </c:pt>
                <c:pt idx="25">
                  <c:v>-6.2920000000000004E-2</c:v>
                </c:pt>
                <c:pt idx="26">
                  <c:v>-6.2039999999999998E-2</c:v>
                </c:pt>
                <c:pt idx="27">
                  <c:v>-6.1560000000000004E-2</c:v>
                </c:pt>
                <c:pt idx="28">
                  <c:v>-6.0839999999999998E-2</c:v>
                </c:pt>
                <c:pt idx="29">
                  <c:v>-6.0199999999999997E-2</c:v>
                </c:pt>
                <c:pt idx="30">
                  <c:v>-5.9400000000000001E-2</c:v>
                </c:pt>
                <c:pt idx="31">
                  <c:v>-5.9240000000000001E-2</c:v>
                </c:pt>
                <c:pt idx="32">
                  <c:v>-5.8880000000000002E-2</c:v>
                </c:pt>
                <c:pt idx="33">
                  <c:v>-5.824E-2</c:v>
                </c:pt>
                <c:pt idx="34">
                  <c:v>-5.74E-2</c:v>
                </c:pt>
                <c:pt idx="35">
                  <c:v>-5.6599999999999998E-2</c:v>
                </c:pt>
                <c:pt idx="36">
                  <c:v>-5.5919999999999997E-2</c:v>
                </c:pt>
                <c:pt idx="37">
                  <c:v>-5.5399999999999998E-2</c:v>
                </c:pt>
                <c:pt idx="38">
                  <c:v>-5.4960000000000002E-2</c:v>
                </c:pt>
                <c:pt idx="39">
                  <c:v>-5.4759999999999996E-2</c:v>
                </c:pt>
                <c:pt idx="40">
                  <c:v>-5.4359999999999999E-2</c:v>
                </c:pt>
                <c:pt idx="41">
                  <c:v>-5.3560000000000003E-2</c:v>
                </c:pt>
                <c:pt idx="42">
                  <c:v>-5.2679999999999998E-2</c:v>
                </c:pt>
                <c:pt idx="43">
                  <c:v>-5.1959999999999999E-2</c:v>
                </c:pt>
                <c:pt idx="44">
                  <c:v>-5.1679999999999997E-2</c:v>
                </c:pt>
                <c:pt idx="45">
                  <c:v>-5.1560000000000002E-2</c:v>
                </c:pt>
                <c:pt idx="46">
                  <c:v>-5.0999999999999997E-2</c:v>
                </c:pt>
                <c:pt idx="47">
                  <c:v>-5.008E-2</c:v>
                </c:pt>
                <c:pt idx="48">
                  <c:v>-4.9599999999999998E-2</c:v>
                </c:pt>
                <c:pt idx="49">
                  <c:v>-4.9240000000000006E-2</c:v>
                </c:pt>
                <c:pt idx="50">
                  <c:v>-4.904E-2</c:v>
                </c:pt>
                <c:pt idx="51">
                  <c:v>-4.8520000000000001E-2</c:v>
                </c:pt>
                <c:pt idx="52">
                  <c:v>-4.7879999999999999E-2</c:v>
                </c:pt>
                <c:pt idx="53">
                  <c:v>-4.7559999999999998E-2</c:v>
                </c:pt>
                <c:pt idx="54">
                  <c:v>-4.7120000000000002E-2</c:v>
                </c:pt>
                <c:pt idx="55">
                  <c:v>-4.6640000000000001E-2</c:v>
                </c:pt>
                <c:pt idx="56">
                  <c:v>-4.6440000000000002E-2</c:v>
                </c:pt>
                <c:pt idx="57">
                  <c:v>-4.6360000000000005E-2</c:v>
                </c:pt>
                <c:pt idx="58">
                  <c:v>-4.5760000000000002E-2</c:v>
                </c:pt>
                <c:pt idx="59">
                  <c:v>-4.5280000000000001E-2</c:v>
                </c:pt>
                <c:pt idx="60">
                  <c:v>-4.512E-2</c:v>
                </c:pt>
                <c:pt idx="61">
                  <c:v>-4.4919999999999995E-2</c:v>
                </c:pt>
                <c:pt idx="62">
                  <c:v>-4.4719999999999996E-2</c:v>
                </c:pt>
                <c:pt idx="63">
                  <c:v>-4.4479999999999999E-2</c:v>
                </c:pt>
                <c:pt idx="64">
                  <c:v>-4.4199999999999996E-2</c:v>
                </c:pt>
                <c:pt idx="65">
                  <c:v>-4.3640000000000005E-2</c:v>
                </c:pt>
                <c:pt idx="66">
                  <c:v>-4.292E-2</c:v>
                </c:pt>
                <c:pt idx="67">
                  <c:v>-4.2759999999999999E-2</c:v>
                </c:pt>
                <c:pt idx="68">
                  <c:v>-4.2960000000000005E-2</c:v>
                </c:pt>
                <c:pt idx="69">
                  <c:v>-4.2639999999999997E-2</c:v>
                </c:pt>
                <c:pt idx="70">
                  <c:v>-4.2560000000000001E-2</c:v>
                </c:pt>
                <c:pt idx="71">
                  <c:v>-4.1999999999999996E-2</c:v>
                </c:pt>
                <c:pt idx="72">
                  <c:v>-4.1959999999999997E-2</c:v>
                </c:pt>
                <c:pt idx="73">
                  <c:v>-4.1480000000000003E-2</c:v>
                </c:pt>
                <c:pt idx="74">
                  <c:v>-4.1480000000000003E-2</c:v>
                </c:pt>
                <c:pt idx="75">
                  <c:v>-4.1079999999999998E-2</c:v>
                </c:pt>
                <c:pt idx="76">
                  <c:v>-4.088E-2</c:v>
                </c:pt>
                <c:pt idx="77">
                  <c:v>-4.0720000000000006E-2</c:v>
                </c:pt>
                <c:pt idx="78">
                  <c:v>-4.02E-2</c:v>
                </c:pt>
                <c:pt idx="79">
                  <c:v>-3.9528000000000001E-2</c:v>
                </c:pt>
                <c:pt idx="80">
                  <c:v>-3.9188000000000001E-2</c:v>
                </c:pt>
                <c:pt idx="81">
                  <c:v>-3.9156000000000003E-2</c:v>
                </c:pt>
                <c:pt idx="82">
                  <c:v>-3.8655999999999996E-2</c:v>
                </c:pt>
                <c:pt idx="83">
                  <c:v>-3.8199999999999998E-2</c:v>
                </c:pt>
                <c:pt idx="84">
                  <c:v>-3.8052000000000002E-2</c:v>
                </c:pt>
                <c:pt idx="85">
                  <c:v>-3.7559999999999996E-2</c:v>
                </c:pt>
                <c:pt idx="86">
                  <c:v>-3.7004000000000002E-2</c:v>
                </c:pt>
                <c:pt idx="87">
                  <c:v>-3.6956000000000003E-2</c:v>
                </c:pt>
                <c:pt idx="88">
                  <c:v>-3.6695999999999999E-2</c:v>
                </c:pt>
                <c:pt idx="89">
                  <c:v>-3.6187999999999998E-2</c:v>
                </c:pt>
                <c:pt idx="90">
                  <c:v>-3.5651999999999996E-2</c:v>
                </c:pt>
                <c:pt idx="91">
                  <c:v>-3.5111999999999997E-2</c:v>
                </c:pt>
                <c:pt idx="92">
                  <c:v>-3.4768E-2</c:v>
                </c:pt>
                <c:pt idx="93">
                  <c:v>-3.4548000000000002E-2</c:v>
                </c:pt>
                <c:pt idx="94">
                  <c:v>-3.4352000000000001E-2</c:v>
                </c:pt>
                <c:pt idx="95">
                  <c:v>-3.3700000000000001E-2</c:v>
                </c:pt>
                <c:pt idx="96">
                  <c:v>-3.3491999999999994E-2</c:v>
                </c:pt>
                <c:pt idx="97">
                  <c:v>-3.3343999999999999E-2</c:v>
                </c:pt>
                <c:pt idx="98">
                  <c:v>-3.322E-2</c:v>
                </c:pt>
                <c:pt idx="99">
                  <c:v>-3.2988000000000003E-2</c:v>
                </c:pt>
                <c:pt idx="100">
                  <c:v>-3.3512E-2</c:v>
                </c:pt>
                <c:pt idx="101">
                  <c:v>-3.3259999999999998E-2</c:v>
                </c:pt>
                <c:pt idx="102">
                  <c:v>-3.3079999999999998E-2</c:v>
                </c:pt>
                <c:pt idx="103">
                  <c:v>-3.3012E-2</c:v>
                </c:pt>
                <c:pt idx="104">
                  <c:v>-3.2815999999999998E-2</c:v>
                </c:pt>
                <c:pt idx="105">
                  <c:v>-3.2351999999999999E-2</c:v>
                </c:pt>
                <c:pt idx="106">
                  <c:v>-3.2388E-2</c:v>
                </c:pt>
                <c:pt idx="107">
                  <c:v>-3.202E-2</c:v>
                </c:pt>
                <c:pt idx="108">
                  <c:v>-3.2023999999999997E-2</c:v>
                </c:pt>
                <c:pt idx="109">
                  <c:v>-3.1424000000000001E-2</c:v>
                </c:pt>
                <c:pt idx="110">
                  <c:v>-3.1255999999999999E-2</c:v>
                </c:pt>
                <c:pt idx="111">
                  <c:v>-3.0868000000000003E-2</c:v>
                </c:pt>
                <c:pt idx="112">
                  <c:v>-3.0524000000000003E-2</c:v>
                </c:pt>
                <c:pt idx="113">
                  <c:v>-3.0463999999999998E-2</c:v>
                </c:pt>
                <c:pt idx="114">
                  <c:v>-3.0032E-2</c:v>
                </c:pt>
                <c:pt idx="115">
                  <c:v>-2.9692E-2</c:v>
                </c:pt>
                <c:pt idx="116">
                  <c:v>-2.9560000000000003E-2</c:v>
                </c:pt>
                <c:pt idx="117">
                  <c:v>-2.9207999999999998E-2</c:v>
                </c:pt>
                <c:pt idx="118">
                  <c:v>-2.8739999999999998E-2</c:v>
                </c:pt>
                <c:pt idx="119">
                  <c:v>-2.8728E-2</c:v>
                </c:pt>
                <c:pt idx="120">
                  <c:v>-2.844E-2</c:v>
                </c:pt>
                <c:pt idx="121">
                  <c:v>-2.8496E-2</c:v>
                </c:pt>
                <c:pt idx="122">
                  <c:v>-2.8204E-2</c:v>
                </c:pt>
                <c:pt idx="123">
                  <c:v>-2.7992E-2</c:v>
                </c:pt>
                <c:pt idx="124">
                  <c:v>-2.7480000000000001E-2</c:v>
                </c:pt>
                <c:pt idx="125">
                  <c:v>-2.7023999999999999E-2</c:v>
                </c:pt>
                <c:pt idx="126">
                  <c:v>-2.6343999999999999E-2</c:v>
                </c:pt>
                <c:pt idx="127">
                  <c:v>-2.5856000000000001E-2</c:v>
                </c:pt>
                <c:pt idx="128">
                  <c:v>-2.5408E-2</c:v>
                </c:pt>
                <c:pt idx="129">
                  <c:v>-2.5016E-2</c:v>
                </c:pt>
                <c:pt idx="130">
                  <c:v>-2.4331999999999999E-2</c:v>
                </c:pt>
                <c:pt idx="131">
                  <c:v>-2.4039999999999999E-2</c:v>
                </c:pt>
                <c:pt idx="132">
                  <c:v>-2.4067999999999999E-2</c:v>
                </c:pt>
                <c:pt idx="133">
                  <c:v>-2.4156E-2</c:v>
                </c:pt>
                <c:pt idx="134">
                  <c:v>-2.3876000000000001E-2</c:v>
                </c:pt>
                <c:pt idx="135">
                  <c:v>-2.334E-2</c:v>
                </c:pt>
                <c:pt idx="136">
                  <c:v>-2.3459999999999998E-2</c:v>
                </c:pt>
                <c:pt idx="137">
                  <c:v>-2.3351999999999998E-2</c:v>
                </c:pt>
                <c:pt idx="138">
                  <c:v>-2.3268E-2</c:v>
                </c:pt>
                <c:pt idx="139">
                  <c:v>-2.3127999999999999E-2</c:v>
                </c:pt>
                <c:pt idx="140">
                  <c:v>-2.3195999999999998E-2</c:v>
                </c:pt>
                <c:pt idx="141">
                  <c:v>-2.2983999999999997E-2</c:v>
                </c:pt>
                <c:pt idx="142">
                  <c:v>-2.2536E-2</c:v>
                </c:pt>
                <c:pt idx="143">
                  <c:v>-2.1852E-2</c:v>
                </c:pt>
                <c:pt idx="144">
                  <c:v>-2.1523999999999998E-2</c:v>
                </c:pt>
                <c:pt idx="145">
                  <c:v>-2.1375999999999999E-2</c:v>
                </c:pt>
                <c:pt idx="146">
                  <c:v>-2.0979999999999999E-2</c:v>
                </c:pt>
                <c:pt idx="147">
                  <c:v>-2.0632000000000001E-2</c:v>
                </c:pt>
                <c:pt idx="148">
                  <c:v>-2.0108000000000001E-2</c:v>
                </c:pt>
                <c:pt idx="149">
                  <c:v>-1.9651999999999999E-2</c:v>
                </c:pt>
                <c:pt idx="150">
                  <c:v>-1.9012000000000001E-2</c:v>
                </c:pt>
                <c:pt idx="151">
                  <c:v>-1.8584E-2</c:v>
                </c:pt>
                <c:pt idx="152">
                  <c:v>-1.8475999999999999E-2</c:v>
                </c:pt>
                <c:pt idx="153">
                  <c:v>-1.7828E-2</c:v>
                </c:pt>
                <c:pt idx="154">
                  <c:v>-1.746E-2</c:v>
                </c:pt>
                <c:pt idx="155">
                  <c:v>-1.7376000000000003E-2</c:v>
                </c:pt>
                <c:pt idx="156">
                  <c:v>-1.7056000000000002E-2</c:v>
                </c:pt>
                <c:pt idx="157">
                  <c:v>-1.6724000000000003E-2</c:v>
                </c:pt>
                <c:pt idx="158">
                  <c:v>-1.6376000000000002E-2</c:v>
                </c:pt>
                <c:pt idx="159">
                  <c:v>-1.6056000000000001E-2</c:v>
                </c:pt>
                <c:pt idx="160">
                  <c:v>-1.5352000000000001E-2</c:v>
                </c:pt>
                <c:pt idx="161">
                  <c:v>-1.4723999999999999E-2</c:v>
                </c:pt>
                <c:pt idx="162">
                  <c:v>-1.4116E-2</c:v>
                </c:pt>
                <c:pt idx="163">
                  <c:v>-1.3936E-2</c:v>
                </c:pt>
                <c:pt idx="164">
                  <c:v>-1.3568E-2</c:v>
                </c:pt>
                <c:pt idx="165">
                  <c:v>-1.3108E-2</c:v>
                </c:pt>
                <c:pt idx="166">
                  <c:v>-1.2852000000000001E-2</c:v>
                </c:pt>
                <c:pt idx="167">
                  <c:v>-1.2164000000000001E-2</c:v>
                </c:pt>
                <c:pt idx="168">
                  <c:v>-1.1612000000000001E-2</c:v>
                </c:pt>
                <c:pt idx="169">
                  <c:v>-1.1384E-2</c:v>
                </c:pt>
                <c:pt idx="170">
                  <c:v>-1.0708000000000001E-2</c:v>
                </c:pt>
                <c:pt idx="171">
                  <c:v>-1.0248E-2</c:v>
                </c:pt>
                <c:pt idx="172">
                  <c:v>-9.5399999999999999E-3</c:v>
                </c:pt>
                <c:pt idx="173">
                  <c:v>-9.127999999999999E-3</c:v>
                </c:pt>
                <c:pt idx="174">
                  <c:v>-8.4159999999999999E-3</c:v>
                </c:pt>
                <c:pt idx="175">
                  <c:v>-7.5120000000000004E-3</c:v>
                </c:pt>
                <c:pt idx="176">
                  <c:v>-6.7599999999999995E-3</c:v>
                </c:pt>
                <c:pt idx="177">
                  <c:v>-6.2240000000000004E-3</c:v>
                </c:pt>
                <c:pt idx="178">
                  <c:v>-5.5799999999999999E-3</c:v>
                </c:pt>
                <c:pt idx="179">
                  <c:v>-4.8199999999999996E-3</c:v>
                </c:pt>
                <c:pt idx="180">
                  <c:v>-4.2519999999999997E-3</c:v>
                </c:pt>
                <c:pt idx="181">
                  <c:v>-3.7288E-3</c:v>
                </c:pt>
                <c:pt idx="182">
                  <c:v>-3.2163999999999999E-3</c:v>
                </c:pt>
                <c:pt idx="183">
                  <c:v>-2.5079999999999998E-3</c:v>
                </c:pt>
                <c:pt idx="184">
                  <c:v>-1.5688E-3</c:v>
                </c:pt>
                <c:pt idx="185">
                  <c:v>-6.1760000000000005E-4</c:v>
                </c:pt>
                <c:pt idx="186">
                  <c:v>6.9160000000000009E-5</c:v>
                </c:pt>
                <c:pt idx="187">
                  <c:v>1.34E-3</c:v>
                </c:pt>
                <c:pt idx="188">
                  <c:v>2.0336E-3</c:v>
                </c:pt>
                <c:pt idx="189">
                  <c:v>3.0255999999999998E-3</c:v>
                </c:pt>
                <c:pt idx="190">
                  <c:v>3.7599999999999999E-3</c:v>
                </c:pt>
                <c:pt idx="191">
                  <c:v>4.424E-3</c:v>
                </c:pt>
                <c:pt idx="192">
                  <c:v>5.352E-3</c:v>
                </c:pt>
                <c:pt idx="193">
                  <c:v>6.1959999999999993E-3</c:v>
                </c:pt>
                <c:pt idx="194">
                  <c:v>7.2679999999999993E-3</c:v>
                </c:pt>
                <c:pt idx="195">
                  <c:v>8.2400000000000008E-3</c:v>
                </c:pt>
                <c:pt idx="196">
                  <c:v>8.9840000000000007E-3</c:v>
                </c:pt>
                <c:pt idx="197">
                  <c:v>9.7960000000000009E-3</c:v>
                </c:pt>
                <c:pt idx="198">
                  <c:v>1.072E-2</c:v>
                </c:pt>
                <c:pt idx="199">
                  <c:v>1.1871999999999999E-2</c:v>
                </c:pt>
                <c:pt idx="200">
                  <c:v>1.2864E-2</c:v>
                </c:pt>
                <c:pt idx="201">
                  <c:v>1.4019999999999999E-2</c:v>
                </c:pt>
                <c:pt idx="202">
                  <c:v>1.4924E-2</c:v>
                </c:pt>
                <c:pt idx="203">
                  <c:v>1.6059999999999998E-2</c:v>
                </c:pt>
                <c:pt idx="204">
                  <c:v>1.7207999999999998E-2</c:v>
                </c:pt>
                <c:pt idx="205">
                  <c:v>1.8439999999999998E-2</c:v>
                </c:pt>
                <c:pt idx="206">
                  <c:v>1.9656E-2</c:v>
                </c:pt>
                <c:pt idx="207">
                  <c:v>2.1044E-2</c:v>
                </c:pt>
                <c:pt idx="208">
                  <c:v>2.2112E-2</c:v>
                </c:pt>
                <c:pt idx="209">
                  <c:v>2.3515999999999999E-2</c:v>
                </c:pt>
                <c:pt idx="210">
                  <c:v>2.4892000000000001E-2</c:v>
                </c:pt>
                <c:pt idx="211">
                  <c:v>2.6164E-2</c:v>
                </c:pt>
                <c:pt idx="212">
                  <c:v>2.7636000000000001E-2</c:v>
                </c:pt>
                <c:pt idx="213">
                  <c:v>2.9132000000000002E-2</c:v>
                </c:pt>
                <c:pt idx="214">
                  <c:v>3.0575999999999999E-2</c:v>
                </c:pt>
                <c:pt idx="215">
                  <c:v>3.2187999999999994E-2</c:v>
                </c:pt>
                <c:pt idx="216">
                  <c:v>3.3619999999999997E-2</c:v>
                </c:pt>
                <c:pt idx="217">
                  <c:v>3.5048000000000003E-2</c:v>
                </c:pt>
                <c:pt idx="218">
                  <c:v>3.6575999999999997E-2</c:v>
                </c:pt>
                <c:pt idx="219">
                  <c:v>3.8355999999999994E-2</c:v>
                </c:pt>
                <c:pt idx="220">
                  <c:v>3.9803999999999999E-2</c:v>
                </c:pt>
                <c:pt idx="221">
                  <c:v>4.1520000000000001E-2</c:v>
                </c:pt>
                <c:pt idx="222">
                  <c:v>4.3319999999999997E-2</c:v>
                </c:pt>
                <c:pt idx="223">
                  <c:v>4.5200000000000004E-2</c:v>
                </c:pt>
                <c:pt idx="224">
                  <c:v>4.7080000000000004E-2</c:v>
                </c:pt>
                <c:pt idx="225">
                  <c:v>4.9000000000000002E-2</c:v>
                </c:pt>
                <c:pt idx="226">
                  <c:v>5.1159999999999997E-2</c:v>
                </c:pt>
                <c:pt idx="227">
                  <c:v>5.3239999999999996E-2</c:v>
                </c:pt>
                <c:pt idx="228">
                  <c:v>5.5320000000000001E-2</c:v>
                </c:pt>
                <c:pt idx="229">
                  <c:v>5.74E-2</c:v>
                </c:pt>
                <c:pt idx="230">
                  <c:v>5.944E-2</c:v>
                </c:pt>
                <c:pt idx="231">
                  <c:v>6.1680000000000006E-2</c:v>
                </c:pt>
                <c:pt idx="232">
                  <c:v>6.3839999999999994E-2</c:v>
                </c:pt>
                <c:pt idx="233">
                  <c:v>6.6040000000000001E-2</c:v>
                </c:pt>
                <c:pt idx="234">
                  <c:v>6.8440000000000001E-2</c:v>
                </c:pt>
                <c:pt idx="235">
                  <c:v>7.0920000000000011E-2</c:v>
                </c:pt>
                <c:pt idx="236">
                  <c:v>7.324E-2</c:v>
                </c:pt>
                <c:pt idx="237">
                  <c:v>7.5800000000000006E-2</c:v>
                </c:pt>
                <c:pt idx="238">
                  <c:v>7.8359999999999999E-2</c:v>
                </c:pt>
                <c:pt idx="239">
                  <c:v>8.1079999999999999E-2</c:v>
                </c:pt>
                <c:pt idx="240">
                  <c:v>8.3720000000000003E-2</c:v>
                </c:pt>
                <c:pt idx="241">
                  <c:v>8.652E-2</c:v>
                </c:pt>
                <c:pt idx="242">
                  <c:v>8.924E-2</c:v>
                </c:pt>
                <c:pt idx="243">
                  <c:v>9.2200000000000004E-2</c:v>
                </c:pt>
                <c:pt idx="244">
                  <c:v>9.5119999999999996E-2</c:v>
                </c:pt>
                <c:pt idx="245">
                  <c:v>9.8159999999999997E-2</c:v>
                </c:pt>
                <c:pt idx="246">
                  <c:v>0.10108</c:v>
                </c:pt>
                <c:pt idx="247">
                  <c:v>0.10443999999999999</c:v>
                </c:pt>
                <c:pt idx="248">
                  <c:v>0.1074</c:v>
                </c:pt>
                <c:pt idx="249">
                  <c:v>0.11076</c:v>
                </c:pt>
                <c:pt idx="250">
                  <c:v>0.1142</c:v>
                </c:pt>
                <c:pt idx="251">
                  <c:v>0.11747999999999999</c:v>
                </c:pt>
                <c:pt idx="252">
                  <c:v>0.1212</c:v>
                </c:pt>
                <c:pt idx="253">
                  <c:v>0.12452000000000001</c:v>
                </c:pt>
                <c:pt idx="254">
                  <c:v>0.12816</c:v>
                </c:pt>
                <c:pt idx="255">
                  <c:v>0.13200000000000001</c:v>
                </c:pt>
                <c:pt idx="256">
                  <c:v>0.13572000000000001</c:v>
                </c:pt>
                <c:pt idx="257">
                  <c:v>0.13932</c:v>
                </c:pt>
                <c:pt idx="258">
                  <c:v>0.14316000000000001</c:v>
                </c:pt>
                <c:pt idx="259">
                  <c:v>0.1474</c:v>
                </c:pt>
                <c:pt idx="260">
                  <c:v>0.1512</c:v>
                </c:pt>
                <c:pt idx="261">
                  <c:v>0.15511999999999998</c:v>
                </c:pt>
                <c:pt idx="262">
                  <c:v>0.16</c:v>
                </c:pt>
                <c:pt idx="263">
                  <c:v>0.16440000000000002</c:v>
                </c:pt>
                <c:pt idx="264">
                  <c:v>0.16899999999999998</c:v>
                </c:pt>
                <c:pt idx="265">
                  <c:v>0.17356000000000002</c:v>
                </c:pt>
                <c:pt idx="266">
                  <c:v>0.17827999999999999</c:v>
                </c:pt>
                <c:pt idx="267">
                  <c:v>0.18323999999999999</c:v>
                </c:pt>
                <c:pt idx="268">
                  <c:v>0.18864</c:v>
                </c:pt>
                <c:pt idx="269">
                  <c:v>0.19336</c:v>
                </c:pt>
                <c:pt idx="270">
                  <c:v>0.19839999999999999</c:v>
                </c:pt>
                <c:pt idx="271">
                  <c:v>0.20347999999999999</c:v>
                </c:pt>
                <c:pt idx="272">
                  <c:v>0.20816000000000001</c:v>
                </c:pt>
                <c:pt idx="273">
                  <c:v>0.21359999999999998</c:v>
                </c:pt>
                <c:pt idx="274">
                  <c:v>0.21892</c:v>
                </c:pt>
                <c:pt idx="275">
                  <c:v>0.22416</c:v>
                </c:pt>
                <c:pt idx="276">
                  <c:v>0.22968000000000002</c:v>
                </c:pt>
                <c:pt idx="277">
                  <c:v>0.23583999999999999</c:v>
                </c:pt>
                <c:pt idx="278">
                  <c:v>0.24143999999999999</c:v>
                </c:pt>
                <c:pt idx="279">
                  <c:v>0.2472</c:v>
                </c:pt>
                <c:pt idx="280">
                  <c:v>0.25284000000000001</c:v>
                </c:pt>
                <c:pt idx="281">
                  <c:v>0.25891999999999998</c:v>
                </c:pt>
                <c:pt idx="282">
                  <c:v>0.26507999999999998</c:v>
                </c:pt>
                <c:pt idx="283">
                  <c:v>0.27107999999999999</c:v>
                </c:pt>
                <c:pt idx="284">
                  <c:v>0.27779999999999999</c:v>
                </c:pt>
                <c:pt idx="285">
                  <c:v>0.28432000000000002</c:v>
                </c:pt>
                <c:pt idx="286">
                  <c:v>0.29055999999999998</c:v>
                </c:pt>
                <c:pt idx="287">
                  <c:v>0.29720000000000002</c:v>
                </c:pt>
                <c:pt idx="288">
                  <c:v>0.30403999999999998</c:v>
                </c:pt>
                <c:pt idx="289">
                  <c:v>0.31052000000000002</c:v>
                </c:pt>
                <c:pt idx="290">
                  <c:v>0.31723999999999997</c:v>
                </c:pt>
                <c:pt idx="291">
                  <c:v>0.32452000000000003</c:v>
                </c:pt>
                <c:pt idx="292">
                  <c:v>0.33268000000000003</c:v>
                </c:pt>
                <c:pt idx="293">
                  <c:v>0.33907999999999999</c:v>
                </c:pt>
                <c:pt idx="294">
                  <c:v>0.34556000000000003</c:v>
                </c:pt>
                <c:pt idx="295">
                  <c:v>0.35460000000000003</c:v>
                </c:pt>
                <c:pt idx="296">
                  <c:v>0.36108000000000001</c:v>
                </c:pt>
                <c:pt idx="297">
                  <c:v>0.36824000000000001</c:v>
                </c:pt>
                <c:pt idx="298">
                  <c:v>0.37691999999999998</c:v>
                </c:pt>
                <c:pt idx="299">
                  <c:v>0.38383999999999996</c:v>
                </c:pt>
                <c:pt idx="300">
                  <c:v>0.39491999999999999</c:v>
                </c:pt>
                <c:pt idx="301">
                  <c:v>0.40479999999999999</c:v>
                </c:pt>
                <c:pt idx="302">
                  <c:v>0.41120000000000001</c:v>
                </c:pt>
                <c:pt idx="303">
                  <c:v>0.41960000000000003</c:v>
                </c:pt>
                <c:pt idx="304">
                  <c:v>0.42719999999999997</c:v>
                </c:pt>
                <c:pt idx="305">
                  <c:v>0.43520000000000003</c:v>
                </c:pt>
                <c:pt idx="306">
                  <c:v>0.44319999999999998</c:v>
                </c:pt>
                <c:pt idx="307">
                  <c:v>0.45119999999999999</c:v>
                </c:pt>
                <c:pt idx="308">
                  <c:v>0.45839999999999997</c:v>
                </c:pt>
                <c:pt idx="309">
                  <c:v>0.46879999999999999</c:v>
                </c:pt>
                <c:pt idx="310">
                  <c:v>0.47720000000000001</c:v>
                </c:pt>
                <c:pt idx="311">
                  <c:v>0.48559999999999998</c:v>
                </c:pt>
                <c:pt idx="312">
                  <c:v>0.49359999999999998</c:v>
                </c:pt>
                <c:pt idx="313">
                  <c:v>0.50319999999999998</c:v>
                </c:pt>
                <c:pt idx="314">
                  <c:v>0.51239999999999997</c:v>
                </c:pt>
                <c:pt idx="315">
                  <c:v>0.52039999999999997</c:v>
                </c:pt>
                <c:pt idx="316">
                  <c:v>0.5292</c:v>
                </c:pt>
                <c:pt idx="317">
                  <c:v>0.53759999999999997</c:v>
                </c:pt>
                <c:pt idx="318">
                  <c:v>0.5504</c:v>
                </c:pt>
                <c:pt idx="319">
                  <c:v>0.55720000000000003</c:v>
                </c:pt>
                <c:pt idx="320">
                  <c:v>0.56759999999999999</c:v>
                </c:pt>
                <c:pt idx="321">
                  <c:v>0.57600000000000007</c:v>
                </c:pt>
                <c:pt idx="322">
                  <c:v>0.58600000000000008</c:v>
                </c:pt>
                <c:pt idx="323">
                  <c:v>0.59520000000000006</c:v>
                </c:pt>
                <c:pt idx="324">
                  <c:v>0.60439999999999994</c:v>
                </c:pt>
                <c:pt idx="325">
                  <c:v>0.61439999999999995</c:v>
                </c:pt>
                <c:pt idx="326">
                  <c:v>0.62480000000000002</c:v>
                </c:pt>
                <c:pt idx="327">
                  <c:v>0.63639999999999997</c:v>
                </c:pt>
                <c:pt idx="328">
                  <c:v>0.6452</c:v>
                </c:pt>
                <c:pt idx="329">
                  <c:v>0.65359999999999996</c:v>
                </c:pt>
                <c:pt idx="330">
                  <c:v>0.66400000000000003</c:v>
                </c:pt>
                <c:pt idx="331">
                  <c:v>0.67320000000000002</c:v>
                </c:pt>
                <c:pt idx="332">
                  <c:v>0.68440000000000001</c:v>
                </c:pt>
                <c:pt idx="333">
                  <c:v>0.69679999999999997</c:v>
                </c:pt>
                <c:pt idx="334">
                  <c:v>0.70719999999999994</c:v>
                </c:pt>
                <c:pt idx="335">
                  <c:v>0.71679999999999999</c:v>
                </c:pt>
                <c:pt idx="336">
                  <c:v>0.72519999999999996</c:v>
                </c:pt>
                <c:pt idx="337">
                  <c:v>0.73560000000000003</c:v>
                </c:pt>
                <c:pt idx="338">
                  <c:v>0.74640000000000006</c:v>
                </c:pt>
                <c:pt idx="339">
                  <c:v>0.75679999999999992</c:v>
                </c:pt>
                <c:pt idx="340">
                  <c:v>0.77159999999999995</c:v>
                </c:pt>
                <c:pt idx="341">
                  <c:v>0.78160000000000007</c:v>
                </c:pt>
                <c:pt idx="342">
                  <c:v>0.79080000000000006</c:v>
                </c:pt>
                <c:pt idx="343">
                  <c:v>0.7984</c:v>
                </c:pt>
                <c:pt idx="344">
                  <c:v>0.80880000000000007</c:v>
                </c:pt>
                <c:pt idx="345">
                  <c:v>0.82</c:v>
                </c:pt>
                <c:pt idx="346">
                  <c:v>0.82919999999999994</c:v>
                </c:pt>
                <c:pt idx="347">
                  <c:v>0.83719999999999994</c:v>
                </c:pt>
                <c:pt idx="348">
                  <c:v>0.8548</c:v>
                </c:pt>
                <c:pt idx="349">
                  <c:v>0.86560000000000004</c:v>
                </c:pt>
                <c:pt idx="350">
                  <c:v>0.87560000000000004</c:v>
                </c:pt>
                <c:pt idx="351">
                  <c:v>0.88639999999999997</c:v>
                </c:pt>
                <c:pt idx="352">
                  <c:v>0.89559999999999995</c:v>
                </c:pt>
                <c:pt idx="353">
                  <c:v>0.9052</c:v>
                </c:pt>
                <c:pt idx="354">
                  <c:v>0.91080000000000005</c:v>
                </c:pt>
                <c:pt idx="355">
                  <c:v>0.92599999999999993</c:v>
                </c:pt>
                <c:pt idx="356">
                  <c:v>0.94200000000000006</c:v>
                </c:pt>
                <c:pt idx="357">
                  <c:v>0.95520000000000005</c:v>
                </c:pt>
                <c:pt idx="358">
                  <c:v>0.96679999999999999</c:v>
                </c:pt>
                <c:pt idx="359">
                  <c:v>0.97759999999999991</c:v>
                </c:pt>
                <c:pt idx="360">
                  <c:v>0.9867999999999999</c:v>
                </c:pt>
                <c:pt idx="361">
                  <c:v>0.99639999999999995</c:v>
                </c:pt>
                <c:pt idx="362">
                  <c:v>1.004</c:v>
                </c:pt>
                <c:pt idx="363">
                  <c:v>1.0135999999999998</c:v>
                </c:pt>
                <c:pt idx="364">
                  <c:v>1.032</c:v>
                </c:pt>
                <c:pt idx="365">
                  <c:v>1.0404</c:v>
                </c:pt>
                <c:pt idx="366">
                  <c:v>1.0528</c:v>
                </c:pt>
                <c:pt idx="367">
                  <c:v>1.0660000000000001</c:v>
                </c:pt>
                <c:pt idx="368">
                  <c:v>1.0784</c:v>
                </c:pt>
                <c:pt idx="369">
                  <c:v>1.0920000000000001</c:v>
                </c:pt>
                <c:pt idx="370">
                  <c:v>1.1008</c:v>
                </c:pt>
                <c:pt idx="371">
                  <c:v>1.1128</c:v>
                </c:pt>
                <c:pt idx="372">
                  <c:v>1.1235999999999999</c:v>
                </c:pt>
                <c:pt idx="373">
                  <c:v>1.1332</c:v>
                </c:pt>
                <c:pt idx="374">
                  <c:v>1.1440000000000001</c:v>
                </c:pt>
                <c:pt idx="375">
                  <c:v>1.1544000000000001</c:v>
                </c:pt>
                <c:pt idx="376">
                  <c:v>1.1679999999999999</c:v>
                </c:pt>
                <c:pt idx="377">
                  <c:v>1.1843999999999999</c:v>
                </c:pt>
                <c:pt idx="378">
                  <c:v>1.1932</c:v>
                </c:pt>
                <c:pt idx="379">
                  <c:v>1.2080000000000002</c:v>
                </c:pt>
                <c:pt idx="380">
                  <c:v>1.2176</c:v>
                </c:pt>
                <c:pt idx="381">
                  <c:v>1.2232000000000001</c:v>
                </c:pt>
                <c:pt idx="382">
                  <c:v>1.2376</c:v>
                </c:pt>
                <c:pt idx="383">
                  <c:v>1.252</c:v>
                </c:pt>
                <c:pt idx="384">
                  <c:v>1.2608000000000001</c:v>
                </c:pt>
                <c:pt idx="385">
                  <c:v>1.2735999999999998</c:v>
                </c:pt>
                <c:pt idx="386">
                  <c:v>1.2844</c:v>
                </c:pt>
                <c:pt idx="387">
                  <c:v>1.2924</c:v>
                </c:pt>
                <c:pt idx="388">
                  <c:v>1.31</c:v>
                </c:pt>
                <c:pt idx="389">
                  <c:v>1.3204</c:v>
                </c:pt>
                <c:pt idx="390">
                  <c:v>1.3304</c:v>
                </c:pt>
                <c:pt idx="391">
                  <c:v>1.3460000000000001</c:v>
                </c:pt>
                <c:pt idx="392">
                  <c:v>1.3580000000000001</c:v>
                </c:pt>
                <c:pt idx="393">
                  <c:v>1.3672</c:v>
                </c:pt>
                <c:pt idx="394">
                  <c:v>1.3808</c:v>
                </c:pt>
                <c:pt idx="395">
                  <c:v>1.3904000000000001</c:v>
                </c:pt>
                <c:pt idx="396">
                  <c:v>1.4044000000000001</c:v>
                </c:pt>
                <c:pt idx="397">
                  <c:v>1.4159999999999999</c:v>
                </c:pt>
                <c:pt idx="398">
                  <c:v>1.4292</c:v>
                </c:pt>
                <c:pt idx="399">
                  <c:v>1.4384000000000001</c:v>
                </c:pt>
                <c:pt idx="400">
                  <c:v>1.4527999999999999</c:v>
                </c:pt>
                <c:pt idx="401">
                  <c:v>1.464</c:v>
                </c:pt>
                <c:pt idx="402">
                  <c:v>1.4716</c:v>
                </c:pt>
                <c:pt idx="403">
                  <c:v>1.4855999999999998</c:v>
                </c:pt>
                <c:pt idx="404">
                  <c:v>1.4987999999999999</c:v>
                </c:pt>
                <c:pt idx="405">
                  <c:v>1.5076000000000001</c:v>
                </c:pt>
                <c:pt idx="406">
                  <c:v>1.522</c:v>
                </c:pt>
                <c:pt idx="407">
                  <c:v>1.5327999999999999</c:v>
                </c:pt>
                <c:pt idx="408">
                  <c:v>1.5411999999999999</c:v>
                </c:pt>
                <c:pt idx="409">
                  <c:v>1.5552000000000001</c:v>
                </c:pt>
                <c:pt idx="410">
                  <c:v>1.5652000000000001</c:v>
                </c:pt>
                <c:pt idx="411">
                  <c:v>1.5780000000000001</c:v>
                </c:pt>
                <c:pt idx="412">
                  <c:v>1.5928</c:v>
                </c:pt>
                <c:pt idx="413">
                  <c:v>1.6035999999999999</c:v>
                </c:pt>
                <c:pt idx="414">
                  <c:v>1.6108</c:v>
                </c:pt>
                <c:pt idx="415">
                  <c:v>1.6272</c:v>
                </c:pt>
                <c:pt idx="416">
                  <c:v>1.6375999999999999</c:v>
                </c:pt>
                <c:pt idx="417">
                  <c:v>1.65</c:v>
                </c:pt>
                <c:pt idx="418">
                  <c:v>1.6624000000000001</c:v>
                </c:pt>
                <c:pt idx="419">
                  <c:v>1.6668000000000001</c:v>
                </c:pt>
                <c:pt idx="420">
                  <c:v>1.6779999999999999</c:v>
                </c:pt>
                <c:pt idx="421">
                  <c:v>1.6879999999999999</c:v>
                </c:pt>
                <c:pt idx="422">
                  <c:v>1.6976</c:v>
                </c:pt>
                <c:pt idx="423">
                  <c:v>1.7132000000000001</c:v>
                </c:pt>
                <c:pt idx="424">
                  <c:v>1.718</c:v>
                </c:pt>
                <c:pt idx="425">
                  <c:v>1.7312000000000001</c:v>
                </c:pt>
                <c:pt idx="426">
                  <c:v>1.7440000000000002</c:v>
                </c:pt>
                <c:pt idx="427">
                  <c:v>1.756</c:v>
                </c:pt>
                <c:pt idx="428">
                  <c:v>1.7644</c:v>
                </c:pt>
                <c:pt idx="429">
                  <c:v>1.7776000000000001</c:v>
                </c:pt>
                <c:pt idx="430">
                  <c:v>1.784</c:v>
                </c:pt>
                <c:pt idx="431">
                  <c:v>1.7952000000000001</c:v>
                </c:pt>
                <c:pt idx="432">
                  <c:v>1.802</c:v>
                </c:pt>
                <c:pt idx="433">
                  <c:v>1.8155999999999999</c:v>
                </c:pt>
                <c:pt idx="434">
                  <c:v>1.8291999999999999</c:v>
                </c:pt>
                <c:pt idx="435">
                  <c:v>1.8364</c:v>
                </c:pt>
                <c:pt idx="436">
                  <c:v>1.8480000000000001</c:v>
                </c:pt>
                <c:pt idx="437">
                  <c:v>1.8535999999999999</c:v>
                </c:pt>
                <c:pt idx="438">
                  <c:v>1.8655999999999999</c:v>
                </c:pt>
                <c:pt idx="439">
                  <c:v>1.8740000000000001</c:v>
                </c:pt>
                <c:pt idx="440">
                  <c:v>1.8864000000000001</c:v>
                </c:pt>
                <c:pt idx="441">
                  <c:v>1.8892</c:v>
                </c:pt>
                <c:pt idx="442">
                  <c:v>1.9004000000000001</c:v>
                </c:pt>
                <c:pt idx="443">
                  <c:v>1.9124000000000001</c:v>
                </c:pt>
                <c:pt idx="444">
                  <c:v>1.9212</c:v>
                </c:pt>
                <c:pt idx="445">
                  <c:v>1.9304000000000001</c:v>
                </c:pt>
                <c:pt idx="446">
                  <c:v>1.9368000000000001</c:v>
                </c:pt>
                <c:pt idx="447">
                  <c:v>1.9503999999999999</c:v>
                </c:pt>
                <c:pt idx="448">
                  <c:v>1.9548000000000001</c:v>
                </c:pt>
                <c:pt idx="449">
                  <c:v>1.9664000000000001</c:v>
                </c:pt>
                <c:pt idx="450">
                  <c:v>1.9635999999999998</c:v>
                </c:pt>
                <c:pt idx="451">
                  <c:v>1.9772000000000001</c:v>
                </c:pt>
                <c:pt idx="452">
                  <c:v>1.9848000000000001</c:v>
                </c:pt>
                <c:pt idx="453">
                  <c:v>1.9911999999999999</c:v>
                </c:pt>
                <c:pt idx="454">
                  <c:v>1.9987999999999997</c:v>
                </c:pt>
                <c:pt idx="455">
                  <c:v>2.0064000000000002</c:v>
                </c:pt>
                <c:pt idx="456">
                  <c:v>2.012</c:v>
                </c:pt>
                <c:pt idx="457">
                  <c:v>2.0216000000000003</c:v>
                </c:pt>
                <c:pt idx="458">
                  <c:v>2.0271999999999997</c:v>
                </c:pt>
                <c:pt idx="459">
                  <c:v>2.0367999999999999</c:v>
                </c:pt>
                <c:pt idx="460">
                  <c:v>2.0428000000000002</c:v>
                </c:pt>
                <c:pt idx="461">
                  <c:v>2.0552000000000001</c:v>
                </c:pt>
                <c:pt idx="462">
                  <c:v>2.0592000000000001</c:v>
                </c:pt>
                <c:pt idx="463">
                  <c:v>2.0680000000000001</c:v>
                </c:pt>
                <c:pt idx="464">
                  <c:v>2.0695999999999999</c:v>
                </c:pt>
                <c:pt idx="465">
                  <c:v>2.0784000000000002</c:v>
                </c:pt>
                <c:pt idx="466">
                  <c:v>2.0799999999999996</c:v>
                </c:pt>
                <c:pt idx="467">
                  <c:v>2.0784000000000002</c:v>
                </c:pt>
                <c:pt idx="468">
                  <c:v>2.0895999999999999</c:v>
                </c:pt>
                <c:pt idx="469">
                  <c:v>2.1036000000000001</c:v>
                </c:pt>
                <c:pt idx="470">
                  <c:v>2.0988000000000002</c:v>
                </c:pt>
                <c:pt idx="471">
                  <c:v>2.1052000000000004</c:v>
                </c:pt>
                <c:pt idx="472">
                  <c:v>2.1084000000000001</c:v>
                </c:pt>
                <c:pt idx="473">
                  <c:v>2.1095999999999999</c:v>
                </c:pt>
                <c:pt idx="474">
                  <c:v>2.1172</c:v>
                </c:pt>
                <c:pt idx="475">
                  <c:v>2.1316000000000002</c:v>
                </c:pt>
                <c:pt idx="476">
                  <c:v>2.1248</c:v>
                </c:pt>
                <c:pt idx="477">
                  <c:v>2.1348000000000003</c:v>
                </c:pt>
                <c:pt idx="478">
                  <c:v>2.1312000000000002</c:v>
                </c:pt>
                <c:pt idx="479">
                  <c:v>2.1412</c:v>
                </c:pt>
                <c:pt idx="480">
                  <c:v>2.1427999999999998</c:v>
                </c:pt>
                <c:pt idx="481">
                  <c:v>2.1435999999999997</c:v>
                </c:pt>
                <c:pt idx="482">
                  <c:v>2.1511999999999998</c:v>
                </c:pt>
                <c:pt idx="483">
                  <c:v>2.1511999999999998</c:v>
                </c:pt>
                <c:pt idx="484">
                  <c:v>2.1564000000000001</c:v>
                </c:pt>
                <c:pt idx="485">
                  <c:v>2.16</c:v>
                </c:pt>
                <c:pt idx="486">
                  <c:v>2.1564000000000001</c:v>
                </c:pt>
                <c:pt idx="487">
                  <c:v>2.1595999999999997</c:v>
                </c:pt>
                <c:pt idx="488">
                  <c:v>2.1623999999999999</c:v>
                </c:pt>
                <c:pt idx="489">
                  <c:v>2.1640000000000001</c:v>
                </c:pt>
                <c:pt idx="490">
                  <c:v>2.1648000000000001</c:v>
                </c:pt>
                <c:pt idx="491">
                  <c:v>2.1687999999999996</c:v>
                </c:pt>
                <c:pt idx="492">
                  <c:v>2.1679999999999997</c:v>
                </c:pt>
                <c:pt idx="493">
                  <c:v>2.1679999999999997</c:v>
                </c:pt>
                <c:pt idx="494">
                  <c:v>2.1676000000000002</c:v>
                </c:pt>
                <c:pt idx="495">
                  <c:v>2.1684000000000001</c:v>
                </c:pt>
                <c:pt idx="496">
                  <c:v>2.1687999999999996</c:v>
                </c:pt>
                <c:pt idx="497">
                  <c:v>2.1667999999999998</c:v>
                </c:pt>
                <c:pt idx="498">
                  <c:v>2.1716000000000002</c:v>
                </c:pt>
                <c:pt idx="499">
                  <c:v>2.1676000000000002</c:v>
                </c:pt>
                <c:pt idx="500">
                  <c:v>2.1687999999999996</c:v>
                </c:pt>
                <c:pt idx="501">
                  <c:v>2.1692</c:v>
                </c:pt>
                <c:pt idx="502">
                  <c:v>2.1724000000000001</c:v>
                </c:pt>
                <c:pt idx="503">
                  <c:v>2.1608000000000001</c:v>
                </c:pt>
                <c:pt idx="504">
                  <c:v>2.1627999999999998</c:v>
                </c:pt>
                <c:pt idx="505">
                  <c:v>2.1656</c:v>
                </c:pt>
                <c:pt idx="506">
                  <c:v>2.1635999999999997</c:v>
                </c:pt>
                <c:pt idx="507">
                  <c:v>2.1616</c:v>
                </c:pt>
                <c:pt idx="508">
                  <c:v>2.1616</c:v>
                </c:pt>
                <c:pt idx="509">
                  <c:v>2.1648000000000001</c:v>
                </c:pt>
                <c:pt idx="510">
                  <c:v>2.1627999999999998</c:v>
                </c:pt>
                <c:pt idx="511">
                  <c:v>2.1572</c:v>
                </c:pt>
                <c:pt idx="512">
                  <c:v>2.1572</c:v>
                </c:pt>
                <c:pt idx="513">
                  <c:v>2.1572</c:v>
                </c:pt>
                <c:pt idx="514">
                  <c:v>2.1475999999999997</c:v>
                </c:pt>
                <c:pt idx="515">
                  <c:v>2.1440000000000001</c:v>
                </c:pt>
                <c:pt idx="516">
                  <c:v>2.1480000000000001</c:v>
                </c:pt>
                <c:pt idx="517">
                  <c:v>2.1423999999999999</c:v>
                </c:pt>
                <c:pt idx="518">
                  <c:v>2.1423999999999999</c:v>
                </c:pt>
                <c:pt idx="519">
                  <c:v>2.1391999999999998</c:v>
                </c:pt>
                <c:pt idx="520">
                  <c:v>2.1339999999999999</c:v>
                </c:pt>
                <c:pt idx="521">
                  <c:v>2.1316000000000002</c:v>
                </c:pt>
                <c:pt idx="522">
                  <c:v>2.1255999999999999</c:v>
                </c:pt>
                <c:pt idx="523">
                  <c:v>2.1243999999999996</c:v>
                </c:pt>
                <c:pt idx="524">
                  <c:v>2.1188000000000002</c:v>
                </c:pt>
                <c:pt idx="525">
                  <c:v>2.1220000000000003</c:v>
                </c:pt>
                <c:pt idx="526">
                  <c:v>2.1179999999999999</c:v>
                </c:pt>
                <c:pt idx="527">
                  <c:v>2.1188000000000002</c:v>
                </c:pt>
                <c:pt idx="528">
                  <c:v>2.1107999999999998</c:v>
                </c:pt>
                <c:pt idx="529">
                  <c:v>2.1107999999999998</c:v>
                </c:pt>
                <c:pt idx="530">
                  <c:v>2.1052000000000004</c:v>
                </c:pt>
                <c:pt idx="531">
                  <c:v>2.1015999999999999</c:v>
                </c:pt>
                <c:pt idx="532">
                  <c:v>2.1048</c:v>
                </c:pt>
                <c:pt idx="533">
                  <c:v>2.0952000000000002</c:v>
                </c:pt>
                <c:pt idx="534">
                  <c:v>2.0964</c:v>
                </c:pt>
                <c:pt idx="535">
                  <c:v>2.0840000000000001</c:v>
                </c:pt>
                <c:pt idx="536">
                  <c:v>2.0840000000000001</c:v>
                </c:pt>
                <c:pt idx="537">
                  <c:v>2.0828000000000002</c:v>
                </c:pt>
                <c:pt idx="538">
                  <c:v>2.0776000000000003</c:v>
                </c:pt>
                <c:pt idx="539">
                  <c:v>2.0771999999999999</c:v>
                </c:pt>
                <c:pt idx="540">
                  <c:v>2.0576000000000003</c:v>
                </c:pt>
                <c:pt idx="541">
                  <c:v>2.0495999999999999</c:v>
                </c:pt>
                <c:pt idx="542">
                  <c:v>2.0484</c:v>
                </c:pt>
                <c:pt idx="543">
                  <c:v>2.0463999999999998</c:v>
                </c:pt>
                <c:pt idx="544">
                  <c:v>2.0451999999999999</c:v>
                </c:pt>
                <c:pt idx="545">
                  <c:v>2.04</c:v>
                </c:pt>
                <c:pt idx="546">
                  <c:v>2.0448</c:v>
                </c:pt>
                <c:pt idx="547">
                  <c:v>2.0444</c:v>
                </c:pt>
                <c:pt idx="548">
                  <c:v>2.032</c:v>
                </c:pt>
                <c:pt idx="549">
                  <c:v>2.0327999999999999</c:v>
                </c:pt>
                <c:pt idx="550">
                  <c:v>2.0387999999999997</c:v>
                </c:pt>
                <c:pt idx="551">
                  <c:v>2.036</c:v>
                </c:pt>
                <c:pt idx="552">
                  <c:v>2.0268000000000002</c:v>
                </c:pt>
                <c:pt idx="553">
                  <c:v>2.0204</c:v>
                </c:pt>
                <c:pt idx="554">
                  <c:v>2.0211999999999999</c:v>
                </c:pt>
                <c:pt idx="555">
                  <c:v>2.0112000000000001</c:v>
                </c:pt>
                <c:pt idx="556">
                  <c:v>2.008</c:v>
                </c:pt>
                <c:pt idx="557">
                  <c:v>2.0112000000000001</c:v>
                </c:pt>
                <c:pt idx="558">
                  <c:v>2.0068000000000001</c:v>
                </c:pt>
                <c:pt idx="559">
                  <c:v>2.0076000000000001</c:v>
                </c:pt>
                <c:pt idx="560">
                  <c:v>1.9976</c:v>
                </c:pt>
                <c:pt idx="561">
                  <c:v>1.9956</c:v>
                </c:pt>
                <c:pt idx="562">
                  <c:v>2.0004</c:v>
                </c:pt>
                <c:pt idx="563">
                  <c:v>1.9972000000000001</c:v>
                </c:pt>
                <c:pt idx="564">
                  <c:v>1.9895999999999998</c:v>
                </c:pt>
                <c:pt idx="565">
                  <c:v>1.9848000000000001</c:v>
                </c:pt>
                <c:pt idx="566">
                  <c:v>1.9856</c:v>
                </c:pt>
                <c:pt idx="567">
                  <c:v>1.984</c:v>
                </c:pt>
                <c:pt idx="568">
                  <c:v>1.9856</c:v>
                </c:pt>
                <c:pt idx="569">
                  <c:v>1.9756</c:v>
                </c:pt>
                <c:pt idx="570">
                  <c:v>1.9756</c:v>
                </c:pt>
                <c:pt idx="571">
                  <c:v>1.98</c:v>
                </c:pt>
                <c:pt idx="572">
                  <c:v>1.9719999999999998</c:v>
                </c:pt>
                <c:pt idx="573">
                  <c:v>1.976</c:v>
                </c:pt>
                <c:pt idx="574">
                  <c:v>1.97</c:v>
                </c:pt>
                <c:pt idx="575">
                  <c:v>1.9607999999999999</c:v>
                </c:pt>
                <c:pt idx="576">
                  <c:v>1.9632000000000001</c:v>
                </c:pt>
                <c:pt idx="577">
                  <c:v>1.9632000000000001</c:v>
                </c:pt>
                <c:pt idx="578">
                  <c:v>1.9591999999999998</c:v>
                </c:pt>
                <c:pt idx="579">
                  <c:v>1.9583999999999999</c:v>
                </c:pt>
                <c:pt idx="580">
                  <c:v>1.9564000000000001</c:v>
                </c:pt>
                <c:pt idx="581">
                  <c:v>1.954</c:v>
                </c:pt>
                <c:pt idx="582">
                  <c:v>1.9523999999999999</c:v>
                </c:pt>
                <c:pt idx="583">
                  <c:v>1.9484000000000001</c:v>
                </c:pt>
                <c:pt idx="584">
                  <c:v>1.9456</c:v>
                </c:pt>
                <c:pt idx="585">
                  <c:v>1.95</c:v>
                </c:pt>
                <c:pt idx="586">
                  <c:v>1.9468000000000001</c:v>
                </c:pt>
                <c:pt idx="587">
                  <c:v>1.9448000000000001</c:v>
                </c:pt>
                <c:pt idx="588">
                  <c:v>1.9379999999999999</c:v>
                </c:pt>
                <c:pt idx="589">
                  <c:v>1.9376</c:v>
                </c:pt>
                <c:pt idx="590">
                  <c:v>1.9364000000000001</c:v>
                </c:pt>
                <c:pt idx="591">
                  <c:v>1.9403999999999999</c:v>
                </c:pt>
                <c:pt idx="592">
                  <c:v>1.9356</c:v>
                </c:pt>
                <c:pt idx="593">
                  <c:v>1.9368000000000001</c:v>
                </c:pt>
                <c:pt idx="594">
                  <c:v>1.9308000000000001</c:v>
                </c:pt>
                <c:pt idx="595">
                  <c:v>1.9308000000000001</c:v>
                </c:pt>
                <c:pt idx="596">
                  <c:v>1.9327999999999999</c:v>
                </c:pt>
                <c:pt idx="597">
                  <c:v>1.9296</c:v>
                </c:pt>
                <c:pt idx="598">
                  <c:v>1.9232</c:v>
                </c:pt>
                <c:pt idx="599">
                  <c:v>1.9247999999999998</c:v>
                </c:pt>
                <c:pt idx="600">
                  <c:v>1.9296</c:v>
                </c:pt>
                <c:pt idx="601">
                  <c:v>1.9272</c:v>
                </c:pt>
                <c:pt idx="602">
                  <c:v>1.9236</c:v>
                </c:pt>
                <c:pt idx="603">
                  <c:v>1.9284000000000001</c:v>
                </c:pt>
                <c:pt idx="604">
                  <c:v>1.9184000000000001</c:v>
                </c:pt>
                <c:pt idx="605">
                  <c:v>1.9200000000000002</c:v>
                </c:pt>
                <c:pt idx="606">
                  <c:v>1.9236</c:v>
                </c:pt>
                <c:pt idx="607">
                  <c:v>1.9136</c:v>
                </c:pt>
                <c:pt idx="608">
                  <c:v>1.9216000000000002</c:v>
                </c:pt>
                <c:pt idx="609">
                  <c:v>1.9188000000000001</c:v>
                </c:pt>
                <c:pt idx="610">
                  <c:v>1.9176</c:v>
                </c:pt>
                <c:pt idx="611">
                  <c:v>1.9147999999999998</c:v>
                </c:pt>
                <c:pt idx="612">
                  <c:v>1.9188000000000001</c:v>
                </c:pt>
                <c:pt idx="613">
                  <c:v>1.9179999999999999</c:v>
                </c:pt>
                <c:pt idx="614">
                  <c:v>1.9143999999999999</c:v>
                </c:pt>
                <c:pt idx="615">
                  <c:v>1.9152</c:v>
                </c:pt>
                <c:pt idx="616">
                  <c:v>1.9143999999999999</c:v>
                </c:pt>
                <c:pt idx="617">
                  <c:v>1.9112</c:v>
                </c:pt>
                <c:pt idx="618">
                  <c:v>1.9079999999999999</c:v>
                </c:pt>
                <c:pt idx="619">
                  <c:v>1.9147999999999998</c:v>
                </c:pt>
                <c:pt idx="620">
                  <c:v>1.9128000000000001</c:v>
                </c:pt>
                <c:pt idx="621">
                  <c:v>1.9108000000000001</c:v>
                </c:pt>
                <c:pt idx="622">
                  <c:v>1.9096</c:v>
                </c:pt>
                <c:pt idx="623">
                  <c:v>1.9096</c:v>
                </c:pt>
                <c:pt idx="624">
                  <c:v>1.9112</c:v>
                </c:pt>
                <c:pt idx="625">
                  <c:v>1.9092</c:v>
                </c:pt>
                <c:pt idx="626">
                  <c:v>1.9096</c:v>
                </c:pt>
                <c:pt idx="627">
                  <c:v>1.9079999999999999</c:v>
                </c:pt>
                <c:pt idx="628">
                  <c:v>1.9083999999999999</c:v>
                </c:pt>
                <c:pt idx="629">
                  <c:v>1.9056</c:v>
                </c:pt>
                <c:pt idx="630">
                  <c:v>1.9056</c:v>
                </c:pt>
                <c:pt idx="631">
                  <c:v>1.9052</c:v>
                </c:pt>
                <c:pt idx="632">
                  <c:v>1.9024000000000001</c:v>
                </c:pt>
                <c:pt idx="633">
                  <c:v>1.9072</c:v>
                </c:pt>
                <c:pt idx="634">
                  <c:v>1.9036000000000002</c:v>
                </c:pt>
                <c:pt idx="635">
                  <c:v>1.9052</c:v>
                </c:pt>
                <c:pt idx="636">
                  <c:v>1.9024000000000001</c:v>
                </c:pt>
                <c:pt idx="637">
                  <c:v>1.9052</c:v>
                </c:pt>
                <c:pt idx="638">
                  <c:v>1.9020000000000001</c:v>
                </c:pt>
                <c:pt idx="639">
                  <c:v>1.9047999999999998</c:v>
                </c:pt>
                <c:pt idx="640">
                  <c:v>1.9024000000000001</c:v>
                </c:pt>
                <c:pt idx="641">
                  <c:v>1.9008</c:v>
                </c:pt>
                <c:pt idx="642">
                  <c:v>1.9028</c:v>
                </c:pt>
                <c:pt idx="643">
                  <c:v>1.9028</c:v>
                </c:pt>
                <c:pt idx="644">
                  <c:v>1.9</c:v>
                </c:pt>
                <c:pt idx="645">
                  <c:v>1.9028</c:v>
                </c:pt>
                <c:pt idx="646">
                  <c:v>1.9020000000000001</c:v>
                </c:pt>
                <c:pt idx="647">
                  <c:v>1.9020000000000001</c:v>
                </c:pt>
                <c:pt idx="648">
                  <c:v>1.9012</c:v>
                </c:pt>
                <c:pt idx="649">
                  <c:v>1.9036000000000002</c:v>
                </c:pt>
                <c:pt idx="650">
                  <c:v>1.8996</c:v>
                </c:pt>
                <c:pt idx="651">
                  <c:v>1.9032</c:v>
                </c:pt>
                <c:pt idx="652">
                  <c:v>1.9036000000000002</c:v>
                </c:pt>
                <c:pt idx="653">
                  <c:v>1.9016</c:v>
                </c:pt>
                <c:pt idx="654">
                  <c:v>1.9024000000000001</c:v>
                </c:pt>
                <c:pt idx="655">
                  <c:v>1.9024000000000001</c:v>
                </c:pt>
                <c:pt idx="656">
                  <c:v>1.9012</c:v>
                </c:pt>
                <c:pt idx="657">
                  <c:v>1.9020000000000001</c:v>
                </c:pt>
                <c:pt idx="658">
                  <c:v>1.8996</c:v>
                </c:pt>
                <c:pt idx="659">
                  <c:v>1.9004000000000001</c:v>
                </c:pt>
                <c:pt idx="660">
                  <c:v>1.9008</c:v>
                </c:pt>
                <c:pt idx="661">
                  <c:v>1.9</c:v>
                </c:pt>
                <c:pt idx="662">
                  <c:v>1.9012</c:v>
                </c:pt>
                <c:pt idx="663">
                  <c:v>1.8996</c:v>
                </c:pt>
                <c:pt idx="664">
                  <c:v>1.9012</c:v>
                </c:pt>
                <c:pt idx="665">
                  <c:v>1.8983999999999999</c:v>
                </c:pt>
                <c:pt idx="666">
                  <c:v>1.9004000000000001</c:v>
                </c:pt>
                <c:pt idx="667">
                  <c:v>1.9012</c:v>
                </c:pt>
                <c:pt idx="668">
                  <c:v>1.9012</c:v>
                </c:pt>
                <c:pt idx="669">
                  <c:v>1.8996</c:v>
                </c:pt>
                <c:pt idx="670">
                  <c:v>1.9004000000000001</c:v>
                </c:pt>
                <c:pt idx="671">
                  <c:v>1.8988</c:v>
                </c:pt>
                <c:pt idx="672">
                  <c:v>1.9016</c:v>
                </c:pt>
                <c:pt idx="673">
                  <c:v>1.9024000000000001</c:v>
                </c:pt>
                <c:pt idx="674">
                  <c:v>1.9</c:v>
                </c:pt>
                <c:pt idx="675">
                  <c:v>1.9020000000000001</c:v>
                </c:pt>
                <c:pt idx="676">
                  <c:v>1.9024000000000001</c:v>
                </c:pt>
                <c:pt idx="677">
                  <c:v>1.9036000000000002</c:v>
                </c:pt>
                <c:pt idx="678">
                  <c:v>1.9020000000000001</c:v>
                </c:pt>
                <c:pt idx="679">
                  <c:v>1.9008</c:v>
                </c:pt>
                <c:pt idx="680">
                  <c:v>1.9040000000000001</c:v>
                </c:pt>
                <c:pt idx="681">
                  <c:v>1.9040000000000001</c:v>
                </c:pt>
                <c:pt idx="682">
                  <c:v>1.9020000000000001</c:v>
                </c:pt>
                <c:pt idx="683">
                  <c:v>1.9024000000000001</c:v>
                </c:pt>
                <c:pt idx="684">
                  <c:v>1.9036000000000002</c:v>
                </c:pt>
                <c:pt idx="685">
                  <c:v>1.9036000000000002</c:v>
                </c:pt>
                <c:pt idx="686">
                  <c:v>1.9052</c:v>
                </c:pt>
                <c:pt idx="687">
                  <c:v>1.9044000000000001</c:v>
                </c:pt>
                <c:pt idx="688">
                  <c:v>1.9052</c:v>
                </c:pt>
                <c:pt idx="689">
                  <c:v>1.9040000000000001</c:v>
                </c:pt>
                <c:pt idx="690">
                  <c:v>1.9052</c:v>
                </c:pt>
                <c:pt idx="691">
                  <c:v>1.9044000000000001</c:v>
                </c:pt>
                <c:pt idx="692">
                  <c:v>1.9047999999999998</c:v>
                </c:pt>
                <c:pt idx="693">
                  <c:v>1.9036000000000002</c:v>
                </c:pt>
                <c:pt idx="694">
                  <c:v>1.9044000000000001</c:v>
                </c:pt>
                <c:pt idx="695">
                  <c:v>1.9044000000000001</c:v>
                </c:pt>
                <c:pt idx="696">
                  <c:v>1.9076</c:v>
                </c:pt>
                <c:pt idx="697">
                  <c:v>1.9068000000000001</c:v>
                </c:pt>
                <c:pt idx="698">
                  <c:v>1.9072</c:v>
                </c:pt>
                <c:pt idx="699">
                  <c:v>1.9056</c:v>
                </c:pt>
                <c:pt idx="700">
                  <c:v>1.9059999999999999</c:v>
                </c:pt>
                <c:pt idx="701">
                  <c:v>1.9083999999999999</c:v>
                </c:pt>
                <c:pt idx="702">
                  <c:v>1.9076</c:v>
                </c:pt>
                <c:pt idx="703">
                  <c:v>1.9083999999999999</c:v>
                </c:pt>
                <c:pt idx="704">
                  <c:v>1.91</c:v>
                </c:pt>
                <c:pt idx="705">
                  <c:v>1.9096</c:v>
                </c:pt>
                <c:pt idx="706">
                  <c:v>1.9083999999999999</c:v>
                </c:pt>
                <c:pt idx="707">
                  <c:v>1.9108000000000001</c:v>
                </c:pt>
                <c:pt idx="708">
                  <c:v>1.9096</c:v>
                </c:pt>
                <c:pt idx="709">
                  <c:v>1.91</c:v>
                </c:pt>
                <c:pt idx="710">
                  <c:v>1.9128000000000001</c:v>
                </c:pt>
                <c:pt idx="711">
                  <c:v>1.91</c:v>
                </c:pt>
                <c:pt idx="712">
                  <c:v>1.9108000000000001</c:v>
                </c:pt>
                <c:pt idx="713">
                  <c:v>1.9120000000000001</c:v>
                </c:pt>
                <c:pt idx="714">
                  <c:v>1.9132</c:v>
                </c:pt>
                <c:pt idx="715">
                  <c:v>1.9108000000000001</c:v>
                </c:pt>
                <c:pt idx="716">
                  <c:v>1.9128000000000001</c:v>
                </c:pt>
                <c:pt idx="717">
                  <c:v>1.9128000000000001</c:v>
                </c:pt>
                <c:pt idx="718">
                  <c:v>1.9128000000000001</c:v>
                </c:pt>
                <c:pt idx="719">
                  <c:v>1.9152</c:v>
                </c:pt>
                <c:pt idx="720">
                  <c:v>1.9147999999999998</c:v>
                </c:pt>
                <c:pt idx="721">
                  <c:v>1.9136</c:v>
                </c:pt>
                <c:pt idx="722">
                  <c:v>1.9152</c:v>
                </c:pt>
                <c:pt idx="723">
                  <c:v>1.9139999999999999</c:v>
                </c:pt>
                <c:pt idx="724">
                  <c:v>1.9184000000000001</c:v>
                </c:pt>
                <c:pt idx="725">
                  <c:v>1.9168000000000001</c:v>
                </c:pt>
                <c:pt idx="726">
                  <c:v>1.9179999999999999</c:v>
                </c:pt>
                <c:pt idx="727">
                  <c:v>1.9176</c:v>
                </c:pt>
                <c:pt idx="728">
                  <c:v>1.9188000000000001</c:v>
                </c:pt>
                <c:pt idx="729">
                  <c:v>1.9188000000000001</c:v>
                </c:pt>
                <c:pt idx="730">
                  <c:v>1.9196</c:v>
                </c:pt>
                <c:pt idx="731">
                  <c:v>1.9216000000000002</c:v>
                </c:pt>
                <c:pt idx="732">
                  <c:v>1.9208000000000001</c:v>
                </c:pt>
                <c:pt idx="733">
                  <c:v>1.9196</c:v>
                </c:pt>
                <c:pt idx="734">
                  <c:v>1.9220000000000002</c:v>
                </c:pt>
                <c:pt idx="735">
                  <c:v>1.9224000000000001</c:v>
                </c:pt>
                <c:pt idx="736">
                  <c:v>1.9212</c:v>
                </c:pt>
                <c:pt idx="737">
                  <c:v>1.9212</c:v>
                </c:pt>
                <c:pt idx="738">
                  <c:v>1.9208000000000001</c:v>
                </c:pt>
                <c:pt idx="739">
                  <c:v>1.9224000000000001</c:v>
                </c:pt>
                <c:pt idx="740">
                  <c:v>1.9216000000000002</c:v>
                </c:pt>
                <c:pt idx="741">
                  <c:v>1.9232</c:v>
                </c:pt>
                <c:pt idx="742">
                  <c:v>1.9227999999999998</c:v>
                </c:pt>
                <c:pt idx="743">
                  <c:v>1.9239999999999999</c:v>
                </c:pt>
                <c:pt idx="744">
                  <c:v>1.9232</c:v>
                </c:pt>
                <c:pt idx="745">
                  <c:v>1.9239999999999999</c:v>
                </c:pt>
                <c:pt idx="746">
                  <c:v>1.9239999999999999</c:v>
                </c:pt>
                <c:pt idx="747">
                  <c:v>1.9263999999999999</c:v>
                </c:pt>
                <c:pt idx="748">
                  <c:v>1.9263999999999999</c:v>
                </c:pt>
                <c:pt idx="749">
                  <c:v>1.9272</c:v>
                </c:pt>
                <c:pt idx="750">
                  <c:v>1.9272</c:v>
                </c:pt>
                <c:pt idx="751">
                  <c:v>1.9268000000000001</c:v>
                </c:pt>
                <c:pt idx="752">
                  <c:v>1.9272</c:v>
                </c:pt>
                <c:pt idx="753">
                  <c:v>1.9268000000000001</c:v>
                </c:pt>
                <c:pt idx="754">
                  <c:v>1.9284000000000001</c:v>
                </c:pt>
                <c:pt idx="755">
                  <c:v>1.9276</c:v>
                </c:pt>
                <c:pt idx="756">
                  <c:v>1.9284000000000001</c:v>
                </c:pt>
                <c:pt idx="757">
                  <c:v>1.9279999999999999</c:v>
                </c:pt>
                <c:pt idx="758">
                  <c:v>1.9304000000000001</c:v>
                </c:pt>
                <c:pt idx="759">
                  <c:v>1.9296</c:v>
                </c:pt>
                <c:pt idx="760">
                  <c:v>1.9300000000000002</c:v>
                </c:pt>
                <c:pt idx="761">
                  <c:v>1.9312</c:v>
                </c:pt>
                <c:pt idx="762">
                  <c:v>1.9319999999999999</c:v>
                </c:pt>
                <c:pt idx="763">
                  <c:v>1.9304000000000001</c:v>
                </c:pt>
                <c:pt idx="764">
                  <c:v>1.9316</c:v>
                </c:pt>
                <c:pt idx="765">
                  <c:v>1.9327999999999999</c:v>
                </c:pt>
                <c:pt idx="766">
                  <c:v>1.9308000000000001</c:v>
                </c:pt>
                <c:pt idx="767">
                  <c:v>1.9323999999999999</c:v>
                </c:pt>
                <c:pt idx="768">
                  <c:v>1.9292</c:v>
                </c:pt>
                <c:pt idx="769">
                  <c:v>1.9319999999999999</c:v>
                </c:pt>
                <c:pt idx="770">
                  <c:v>1.9343999999999999</c:v>
                </c:pt>
                <c:pt idx="771">
                  <c:v>1.9312</c:v>
                </c:pt>
                <c:pt idx="772">
                  <c:v>1.9308000000000001</c:v>
                </c:pt>
                <c:pt idx="773">
                  <c:v>1.9336</c:v>
                </c:pt>
                <c:pt idx="774">
                  <c:v>1.9327999999999999</c:v>
                </c:pt>
                <c:pt idx="775">
                  <c:v>1.9336</c:v>
                </c:pt>
                <c:pt idx="776">
                  <c:v>1.9336</c:v>
                </c:pt>
                <c:pt idx="777">
                  <c:v>1.9348000000000001</c:v>
                </c:pt>
                <c:pt idx="778">
                  <c:v>1.9336</c:v>
                </c:pt>
                <c:pt idx="779">
                  <c:v>1.9348000000000001</c:v>
                </c:pt>
                <c:pt idx="780">
                  <c:v>1.9352</c:v>
                </c:pt>
                <c:pt idx="781">
                  <c:v>1.9343999999999999</c:v>
                </c:pt>
                <c:pt idx="782">
                  <c:v>1.9343999999999999</c:v>
                </c:pt>
                <c:pt idx="783">
                  <c:v>1.9348000000000001</c:v>
                </c:pt>
                <c:pt idx="784">
                  <c:v>1.9339999999999999</c:v>
                </c:pt>
                <c:pt idx="785">
                  <c:v>1.9364000000000001</c:v>
                </c:pt>
                <c:pt idx="786">
                  <c:v>1.9348000000000001</c:v>
                </c:pt>
                <c:pt idx="787">
                  <c:v>1.9359999999999999</c:v>
                </c:pt>
                <c:pt idx="788">
                  <c:v>1.9356</c:v>
                </c:pt>
                <c:pt idx="789">
                  <c:v>1.9364000000000001</c:v>
                </c:pt>
                <c:pt idx="790">
                  <c:v>1.9348000000000001</c:v>
                </c:pt>
                <c:pt idx="791">
                  <c:v>1.9364000000000001</c:v>
                </c:pt>
                <c:pt idx="792">
                  <c:v>1.9352</c:v>
                </c:pt>
                <c:pt idx="793">
                  <c:v>1.9368000000000001</c:v>
                </c:pt>
                <c:pt idx="794">
                  <c:v>1.9364000000000001</c:v>
                </c:pt>
                <c:pt idx="795">
                  <c:v>1.9356</c:v>
                </c:pt>
                <c:pt idx="796">
                  <c:v>1.9352</c:v>
                </c:pt>
                <c:pt idx="797">
                  <c:v>1.9372</c:v>
                </c:pt>
                <c:pt idx="798">
                  <c:v>1.9359999999999999</c:v>
                </c:pt>
                <c:pt idx="799">
                  <c:v>1.9368000000000001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4820832"/>
        <c:axId val="574820272"/>
      </c:scatterChart>
      <c:valAx>
        <c:axId val="574820832"/>
        <c:scaling>
          <c:orientation val="minMax"/>
          <c:max val="0.60000000000000009"/>
          <c:min val="-0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vs. SCE (V</a:t>
                </a:r>
                <a:r>
                  <a:rPr lang="en-US" sz="2800" baseline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74820272"/>
        <c:crossesAt val="-1500"/>
        <c:crossBetween val="midCat"/>
        <c:majorUnit val="0.1"/>
        <c:minorUnit val="2.0000000000000004E-2"/>
      </c:valAx>
      <c:valAx>
        <c:axId val="574820272"/>
        <c:scaling>
          <c:orientation val="minMax"/>
          <c:max val="2.5"/>
          <c:min val="-1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(mA/cm²)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74820832"/>
        <c:crossesAt val="-0.2"/>
        <c:crossBetween val="midCat"/>
        <c:majorUnit val="0.5"/>
        <c:minorUnit val="0.1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9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52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9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688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2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2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57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2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90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25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61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FF5C1-8B57-48E4-9ADA-E55286EE1551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5D757-7601-446E-8715-21B735B0B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3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2112704"/>
              </p:ext>
            </p:extLst>
          </p:nvPr>
        </p:nvGraphicFramePr>
        <p:xfrm>
          <a:off x="381000" y="0"/>
          <a:ext cx="83711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709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11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2014-03-20T01:32:06Z</dcterms:created>
  <dcterms:modified xsi:type="dcterms:W3CDTF">2014-03-20T01:34:13Z</dcterms:modified>
</cp:coreProperties>
</file>