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V%20De%20Kinetics%20Variable%20Laccase%20Load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Sheet1!$O$4:$O$10</c:f>
                <c:numCache>
                  <c:formatCode>General</c:formatCode>
                  <c:ptCount val="7"/>
                  <c:pt idx="0">
                    <c:v>5.6568542494923463E-3</c:v>
                  </c:pt>
                  <c:pt idx="1">
                    <c:v>2.4748737341529184E-3</c:v>
                  </c:pt>
                  <c:pt idx="2">
                    <c:v>4.9497474683058368E-3</c:v>
                  </c:pt>
                  <c:pt idx="3">
                    <c:v>5.3033008588991501E-3</c:v>
                  </c:pt>
                  <c:pt idx="4">
                    <c:v>8.8388347648318908E-3</c:v>
                  </c:pt>
                  <c:pt idx="5">
                    <c:v>9.5459415460183612E-3</c:v>
                  </c:pt>
                  <c:pt idx="6">
                    <c:v>1.7677669529663704E-3</c:v>
                  </c:pt>
                </c:numCache>
              </c:numRef>
            </c:plus>
            <c:minus>
              <c:numRef>
                <c:f>Sheet1!$O$4:$O$10</c:f>
                <c:numCache>
                  <c:formatCode>General</c:formatCode>
                  <c:ptCount val="7"/>
                  <c:pt idx="0">
                    <c:v>5.6568542494923463E-3</c:v>
                  </c:pt>
                  <c:pt idx="1">
                    <c:v>2.4748737341529184E-3</c:v>
                  </c:pt>
                  <c:pt idx="2">
                    <c:v>4.9497474683058368E-3</c:v>
                  </c:pt>
                  <c:pt idx="3">
                    <c:v>5.3033008588991501E-3</c:v>
                  </c:pt>
                  <c:pt idx="4">
                    <c:v>8.8388347648318908E-3</c:v>
                  </c:pt>
                  <c:pt idx="5">
                    <c:v>9.5459415460183612E-3</c:v>
                  </c:pt>
                  <c:pt idx="6">
                    <c:v>1.7677669529663704E-3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Sheet1!$C$4:$C$10</c:f>
              <c:numCache>
                <c:formatCode>0</c:formatCode>
                <c:ptCount val="7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</c:numCache>
            </c:numRef>
          </c:xVal>
          <c:yVal>
            <c:numRef>
              <c:f>Sheet1!$N$4:$N$10</c:f>
              <c:numCache>
                <c:formatCode>0.000</c:formatCode>
                <c:ptCount val="7"/>
                <c:pt idx="0">
                  <c:v>0.42000000000000004</c:v>
                </c:pt>
                <c:pt idx="1">
                  <c:v>0.42125000000000001</c:v>
                </c:pt>
                <c:pt idx="2">
                  <c:v>0.42</c:v>
                </c:pt>
                <c:pt idx="3">
                  <c:v>0.40425</c:v>
                </c:pt>
                <c:pt idx="4">
                  <c:v>0.41175</c:v>
                </c:pt>
                <c:pt idx="5">
                  <c:v>0.34825</c:v>
                </c:pt>
                <c:pt idx="6">
                  <c:v>0.33975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2835056"/>
        <c:axId val="332835616"/>
      </c:scatterChart>
      <c:valAx>
        <c:axId val="332835056"/>
        <c:scaling>
          <c:orientation val="minMax"/>
          <c:max val="85"/>
          <c:min val="1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wt% Laccase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32835616"/>
        <c:crosses val="autoZero"/>
        <c:crossBetween val="midCat"/>
        <c:majorUnit val="10"/>
        <c:minorUnit val="2"/>
      </c:valAx>
      <c:valAx>
        <c:axId val="332835616"/>
        <c:scaling>
          <c:orientation val="minMax"/>
          <c:max val="0.48000000000000004"/>
          <c:min val="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800" i="1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i="1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vs SCE (V)</a:t>
                </a:r>
                <a:endParaRPr lang="en-US" sz="2800" i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32835056"/>
        <c:crosses val="autoZero"/>
        <c:crossBetween val="midCat"/>
        <c:majorUnit val="2.0000000000000004E-2"/>
        <c:minorUnit val="5.000000000000001E-3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53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4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00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45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6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57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1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678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1793C-7805-4875-9178-2107B221149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8C0A3-05EC-493B-8DA9-61DDC4032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4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5326266"/>
              </p:ext>
            </p:extLst>
          </p:nvPr>
        </p:nvGraphicFramePr>
        <p:xfrm>
          <a:off x="903514" y="0"/>
          <a:ext cx="824048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53844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9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2014-03-15T18:21:25Z</dcterms:created>
  <dcterms:modified xsi:type="dcterms:W3CDTF">2014-03-18T17:20:11Z</dcterms:modified>
</cp:coreProperties>
</file>