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FcCl%20vs%20FcMe4%20BFC\CV%20Comparison%20FcCl%20vs%20FcMe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3"/>
          <c:order val="0"/>
          <c:tx>
            <c:v>Fc-C3-LPEI</c:v>
          </c:tx>
          <c:spPr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(FcC3PEI!$B$1427:$B$2126,FcC3PEI!$B$2129:$B$2828)</c:f>
              <c:numCache>
                <c:formatCode>General</c:formatCode>
                <c:ptCount val="1400"/>
                <c:pt idx="0">
                  <c:v>6.3E-2</c:v>
                </c:pt>
                <c:pt idx="1">
                  <c:v>6.4000000000000001E-2</c:v>
                </c:pt>
                <c:pt idx="2">
                  <c:v>6.5000000000000002E-2</c:v>
                </c:pt>
                <c:pt idx="3">
                  <c:v>6.6000000000000003E-2</c:v>
                </c:pt>
                <c:pt idx="4">
                  <c:v>6.7000000000000004E-2</c:v>
                </c:pt>
                <c:pt idx="5">
                  <c:v>6.8000000000000005E-2</c:v>
                </c:pt>
                <c:pt idx="6">
                  <c:v>6.9000000000000006E-2</c:v>
                </c:pt>
                <c:pt idx="7">
                  <c:v>7.0000000000000007E-2</c:v>
                </c:pt>
                <c:pt idx="8">
                  <c:v>7.0999999999999994E-2</c:v>
                </c:pt>
                <c:pt idx="9">
                  <c:v>7.1999999999999995E-2</c:v>
                </c:pt>
                <c:pt idx="10">
                  <c:v>7.2999999999999995E-2</c:v>
                </c:pt>
                <c:pt idx="11">
                  <c:v>7.3999999999999996E-2</c:v>
                </c:pt>
                <c:pt idx="12">
                  <c:v>7.4999999999999997E-2</c:v>
                </c:pt>
                <c:pt idx="13">
                  <c:v>7.5999999999999998E-2</c:v>
                </c:pt>
                <c:pt idx="14">
                  <c:v>7.6999999999999999E-2</c:v>
                </c:pt>
                <c:pt idx="15">
                  <c:v>7.8E-2</c:v>
                </c:pt>
                <c:pt idx="16">
                  <c:v>7.9000000000000001E-2</c:v>
                </c:pt>
                <c:pt idx="17">
                  <c:v>0.08</c:v>
                </c:pt>
                <c:pt idx="18">
                  <c:v>8.1000000000000003E-2</c:v>
                </c:pt>
                <c:pt idx="19">
                  <c:v>8.2000000000000003E-2</c:v>
                </c:pt>
                <c:pt idx="20">
                  <c:v>8.3000000000000004E-2</c:v>
                </c:pt>
                <c:pt idx="21">
                  <c:v>8.3999999999999991E-2</c:v>
                </c:pt>
                <c:pt idx="22">
                  <c:v>8.4999999999999992E-2</c:v>
                </c:pt>
                <c:pt idx="23">
                  <c:v>8.5999999999999993E-2</c:v>
                </c:pt>
                <c:pt idx="24">
                  <c:v>8.6999999999999994E-2</c:v>
                </c:pt>
                <c:pt idx="25">
                  <c:v>8.7999999999999995E-2</c:v>
                </c:pt>
                <c:pt idx="26">
                  <c:v>8.8999999999999996E-2</c:v>
                </c:pt>
                <c:pt idx="27">
                  <c:v>0.09</c:v>
                </c:pt>
                <c:pt idx="28">
                  <c:v>9.0999999999999998E-2</c:v>
                </c:pt>
                <c:pt idx="29">
                  <c:v>9.1999999999999998E-2</c:v>
                </c:pt>
                <c:pt idx="30">
                  <c:v>9.2999999999999999E-2</c:v>
                </c:pt>
                <c:pt idx="31">
                  <c:v>9.4E-2</c:v>
                </c:pt>
                <c:pt idx="32">
                  <c:v>9.5000000000000001E-2</c:v>
                </c:pt>
                <c:pt idx="33">
                  <c:v>9.6000000000000002E-2</c:v>
                </c:pt>
                <c:pt idx="34">
                  <c:v>9.7000000000000003E-2</c:v>
                </c:pt>
                <c:pt idx="35">
                  <c:v>9.8000000000000004E-2</c:v>
                </c:pt>
                <c:pt idx="36">
                  <c:v>9.9000000000000005E-2</c:v>
                </c:pt>
                <c:pt idx="37">
                  <c:v>0.1</c:v>
                </c:pt>
                <c:pt idx="38">
                  <c:v>0.10100000000000001</c:v>
                </c:pt>
                <c:pt idx="39">
                  <c:v>0.10200000000000001</c:v>
                </c:pt>
                <c:pt idx="40">
                  <c:v>0.10300000000000001</c:v>
                </c:pt>
                <c:pt idx="41">
                  <c:v>0.10400000000000001</c:v>
                </c:pt>
                <c:pt idx="42">
                  <c:v>0.105</c:v>
                </c:pt>
                <c:pt idx="43">
                  <c:v>0.106</c:v>
                </c:pt>
                <c:pt idx="44">
                  <c:v>0.107</c:v>
                </c:pt>
                <c:pt idx="45">
                  <c:v>0.108</c:v>
                </c:pt>
                <c:pt idx="46">
                  <c:v>0.109</c:v>
                </c:pt>
                <c:pt idx="47">
                  <c:v>0.11</c:v>
                </c:pt>
                <c:pt idx="48">
                  <c:v>0.111</c:v>
                </c:pt>
                <c:pt idx="49">
                  <c:v>0.112</c:v>
                </c:pt>
                <c:pt idx="50">
                  <c:v>0.11299999999999999</c:v>
                </c:pt>
                <c:pt idx="51">
                  <c:v>0.11399999999999999</c:v>
                </c:pt>
                <c:pt idx="52">
                  <c:v>0.11499999999999999</c:v>
                </c:pt>
                <c:pt idx="53">
                  <c:v>0.11599999999999999</c:v>
                </c:pt>
                <c:pt idx="54">
                  <c:v>0.11699999999999999</c:v>
                </c:pt>
                <c:pt idx="55">
                  <c:v>0.11799999999999999</c:v>
                </c:pt>
                <c:pt idx="56">
                  <c:v>0.11899999999999999</c:v>
                </c:pt>
                <c:pt idx="57">
                  <c:v>0.12</c:v>
                </c:pt>
                <c:pt idx="58">
                  <c:v>0.121</c:v>
                </c:pt>
                <c:pt idx="59">
                  <c:v>0.122</c:v>
                </c:pt>
                <c:pt idx="60">
                  <c:v>0.123</c:v>
                </c:pt>
                <c:pt idx="61">
                  <c:v>0.124</c:v>
                </c:pt>
                <c:pt idx="62">
                  <c:v>0.125</c:v>
                </c:pt>
                <c:pt idx="63">
                  <c:v>0.126</c:v>
                </c:pt>
                <c:pt idx="64">
                  <c:v>0.127</c:v>
                </c:pt>
                <c:pt idx="65">
                  <c:v>0.128</c:v>
                </c:pt>
                <c:pt idx="66">
                  <c:v>0.129</c:v>
                </c:pt>
                <c:pt idx="67">
                  <c:v>0.13</c:v>
                </c:pt>
                <c:pt idx="68">
                  <c:v>0.13100000000000001</c:v>
                </c:pt>
                <c:pt idx="69">
                  <c:v>0.13200000000000001</c:v>
                </c:pt>
                <c:pt idx="70">
                  <c:v>0.13300000000000001</c:v>
                </c:pt>
                <c:pt idx="71">
                  <c:v>0.13400000000000001</c:v>
                </c:pt>
                <c:pt idx="72">
                  <c:v>0.13500000000000001</c:v>
                </c:pt>
                <c:pt idx="73">
                  <c:v>0.13600000000000001</c:v>
                </c:pt>
                <c:pt idx="74">
                  <c:v>0.13700000000000001</c:v>
                </c:pt>
                <c:pt idx="75">
                  <c:v>0.13800000000000001</c:v>
                </c:pt>
                <c:pt idx="76">
                  <c:v>0.13900000000000001</c:v>
                </c:pt>
                <c:pt idx="77">
                  <c:v>0.14000000000000001</c:v>
                </c:pt>
                <c:pt idx="78">
                  <c:v>0.14100000000000001</c:v>
                </c:pt>
                <c:pt idx="79">
                  <c:v>0.14200000000000002</c:v>
                </c:pt>
                <c:pt idx="80">
                  <c:v>0.14300000000000002</c:v>
                </c:pt>
                <c:pt idx="81">
                  <c:v>0.14400000000000002</c:v>
                </c:pt>
                <c:pt idx="82">
                  <c:v>0.14500000000000002</c:v>
                </c:pt>
                <c:pt idx="83">
                  <c:v>0.14600000000000002</c:v>
                </c:pt>
                <c:pt idx="84">
                  <c:v>0.14700000000000002</c:v>
                </c:pt>
                <c:pt idx="85">
                  <c:v>0.14799999999999999</c:v>
                </c:pt>
                <c:pt idx="86">
                  <c:v>0.14899999999999999</c:v>
                </c:pt>
                <c:pt idx="87">
                  <c:v>0.15</c:v>
                </c:pt>
                <c:pt idx="88">
                  <c:v>0.151</c:v>
                </c:pt>
                <c:pt idx="89">
                  <c:v>0.152</c:v>
                </c:pt>
                <c:pt idx="90">
                  <c:v>0.153</c:v>
                </c:pt>
                <c:pt idx="91">
                  <c:v>0.154</c:v>
                </c:pt>
                <c:pt idx="92">
                  <c:v>0.155</c:v>
                </c:pt>
                <c:pt idx="93">
                  <c:v>0.156</c:v>
                </c:pt>
                <c:pt idx="94">
                  <c:v>0.157</c:v>
                </c:pt>
                <c:pt idx="95">
                  <c:v>0.158</c:v>
                </c:pt>
                <c:pt idx="96">
                  <c:v>0.159</c:v>
                </c:pt>
                <c:pt idx="97">
                  <c:v>0.16</c:v>
                </c:pt>
                <c:pt idx="98">
                  <c:v>0.161</c:v>
                </c:pt>
                <c:pt idx="99">
                  <c:v>0.16200000000000001</c:v>
                </c:pt>
                <c:pt idx="100">
                  <c:v>0.16300000000000001</c:v>
                </c:pt>
                <c:pt idx="101">
                  <c:v>0.16399999999999998</c:v>
                </c:pt>
                <c:pt idx="102">
                  <c:v>0.16499999999999998</c:v>
                </c:pt>
                <c:pt idx="103">
                  <c:v>0.16599999999999998</c:v>
                </c:pt>
                <c:pt idx="104">
                  <c:v>0.16699999999999998</c:v>
                </c:pt>
                <c:pt idx="105">
                  <c:v>0.16799999999999998</c:v>
                </c:pt>
                <c:pt idx="106">
                  <c:v>0.16899999999999998</c:v>
                </c:pt>
                <c:pt idx="107">
                  <c:v>0.16999999999999998</c:v>
                </c:pt>
                <c:pt idx="108">
                  <c:v>0.17099999999999999</c:v>
                </c:pt>
                <c:pt idx="109">
                  <c:v>0.17199999999999999</c:v>
                </c:pt>
                <c:pt idx="110">
                  <c:v>0.17299999999999999</c:v>
                </c:pt>
                <c:pt idx="111">
                  <c:v>0.17399999999999999</c:v>
                </c:pt>
                <c:pt idx="112">
                  <c:v>0.17499999999999999</c:v>
                </c:pt>
                <c:pt idx="113">
                  <c:v>0.17599999999999999</c:v>
                </c:pt>
                <c:pt idx="114">
                  <c:v>0.17699999999999999</c:v>
                </c:pt>
                <c:pt idx="115">
                  <c:v>0.17799999999999999</c:v>
                </c:pt>
                <c:pt idx="116">
                  <c:v>0.17899999999999999</c:v>
                </c:pt>
                <c:pt idx="117">
                  <c:v>0.18</c:v>
                </c:pt>
                <c:pt idx="118">
                  <c:v>0.18099999999999999</c:v>
                </c:pt>
                <c:pt idx="119">
                  <c:v>0.182</c:v>
                </c:pt>
                <c:pt idx="120">
                  <c:v>0.183</c:v>
                </c:pt>
                <c:pt idx="121">
                  <c:v>0.184</c:v>
                </c:pt>
                <c:pt idx="122">
                  <c:v>0.185</c:v>
                </c:pt>
                <c:pt idx="123">
                  <c:v>0.186</c:v>
                </c:pt>
                <c:pt idx="124">
                  <c:v>0.187</c:v>
                </c:pt>
                <c:pt idx="125">
                  <c:v>0.188</c:v>
                </c:pt>
                <c:pt idx="126">
                  <c:v>0.189</c:v>
                </c:pt>
                <c:pt idx="127">
                  <c:v>0.19</c:v>
                </c:pt>
                <c:pt idx="128">
                  <c:v>0.191</c:v>
                </c:pt>
                <c:pt idx="129">
                  <c:v>0.192</c:v>
                </c:pt>
                <c:pt idx="130">
                  <c:v>0.193</c:v>
                </c:pt>
                <c:pt idx="131">
                  <c:v>0.19400000000000001</c:v>
                </c:pt>
                <c:pt idx="132">
                  <c:v>0.19500000000000001</c:v>
                </c:pt>
                <c:pt idx="133">
                  <c:v>0.19600000000000001</c:v>
                </c:pt>
                <c:pt idx="134">
                  <c:v>0.19700000000000001</c:v>
                </c:pt>
                <c:pt idx="135">
                  <c:v>0.19800000000000001</c:v>
                </c:pt>
                <c:pt idx="136">
                  <c:v>0.19900000000000001</c:v>
                </c:pt>
                <c:pt idx="137">
                  <c:v>0.2</c:v>
                </c:pt>
                <c:pt idx="138">
                  <c:v>0.20100000000000001</c:v>
                </c:pt>
                <c:pt idx="139">
                  <c:v>0.20200000000000001</c:v>
                </c:pt>
                <c:pt idx="140">
                  <c:v>0.20299999999999999</c:v>
                </c:pt>
                <c:pt idx="141">
                  <c:v>0.20399999999999999</c:v>
                </c:pt>
                <c:pt idx="142">
                  <c:v>0.20499999999999999</c:v>
                </c:pt>
                <c:pt idx="143">
                  <c:v>0.20599999999999999</c:v>
                </c:pt>
                <c:pt idx="144">
                  <c:v>0.20699999999999999</c:v>
                </c:pt>
                <c:pt idx="145">
                  <c:v>0.20799999999999999</c:v>
                </c:pt>
                <c:pt idx="146">
                  <c:v>0.20899999999999999</c:v>
                </c:pt>
                <c:pt idx="147">
                  <c:v>0.21</c:v>
                </c:pt>
                <c:pt idx="148">
                  <c:v>0.21099999999999999</c:v>
                </c:pt>
                <c:pt idx="149">
                  <c:v>0.21199999999999999</c:v>
                </c:pt>
                <c:pt idx="150">
                  <c:v>0.21299999999999999</c:v>
                </c:pt>
                <c:pt idx="151">
                  <c:v>0.214</c:v>
                </c:pt>
                <c:pt idx="152">
                  <c:v>0.215</c:v>
                </c:pt>
                <c:pt idx="153">
                  <c:v>0.216</c:v>
                </c:pt>
                <c:pt idx="154">
                  <c:v>0.217</c:v>
                </c:pt>
                <c:pt idx="155">
                  <c:v>0.218</c:v>
                </c:pt>
                <c:pt idx="156">
                  <c:v>0.219</c:v>
                </c:pt>
                <c:pt idx="157">
                  <c:v>0.22</c:v>
                </c:pt>
                <c:pt idx="158">
                  <c:v>0.221</c:v>
                </c:pt>
                <c:pt idx="159">
                  <c:v>0.222</c:v>
                </c:pt>
                <c:pt idx="160">
                  <c:v>0.223</c:v>
                </c:pt>
                <c:pt idx="161">
                  <c:v>0.224</c:v>
                </c:pt>
                <c:pt idx="162">
                  <c:v>0.22500000000000001</c:v>
                </c:pt>
                <c:pt idx="163">
                  <c:v>0.22600000000000001</c:v>
                </c:pt>
                <c:pt idx="164">
                  <c:v>0.22700000000000001</c:v>
                </c:pt>
                <c:pt idx="165">
                  <c:v>0.22800000000000001</c:v>
                </c:pt>
                <c:pt idx="166">
                  <c:v>0.22900000000000001</c:v>
                </c:pt>
                <c:pt idx="167">
                  <c:v>0.23</c:v>
                </c:pt>
                <c:pt idx="168">
                  <c:v>0.23100000000000001</c:v>
                </c:pt>
                <c:pt idx="169">
                  <c:v>0.23200000000000001</c:v>
                </c:pt>
                <c:pt idx="170">
                  <c:v>0.23300000000000001</c:v>
                </c:pt>
                <c:pt idx="171">
                  <c:v>0.23399999999999999</c:v>
                </c:pt>
                <c:pt idx="172">
                  <c:v>0.23499999999999999</c:v>
                </c:pt>
                <c:pt idx="173">
                  <c:v>0.23599999999999999</c:v>
                </c:pt>
                <c:pt idx="174">
                  <c:v>0.23699999999999999</c:v>
                </c:pt>
                <c:pt idx="175">
                  <c:v>0.23799999999999999</c:v>
                </c:pt>
                <c:pt idx="176">
                  <c:v>0.23899999999999999</c:v>
                </c:pt>
                <c:pt idx="177">
                  <c:v>0.24</c:v>
                </c:pt>
                <c:pt idx="178">
                  <c:v>0.24099999999999999</c:v>
                </c:pt>
                <c:pt idx="179">
                  <c:v>0.24199999999999999</c:v>
                </c:pt>
                <c:pt idx="180">
                  <c:v>0.24299999999999999</c:v>
                </c:pt>
                <c:pt idx="181">
                  <c:v>0.24399999999999999</c:v>
                </c:pt>
                <c:pt idx="182">
                  <c:v>0.245</c:v>
                </c:pt>
                <c:pt idx="183">
                  <c:v>0.246</c:v>
                </c:pt>
                <c:pt idx="184">
                  <c:v>0.247</c:v>
                </c:pt>
                <c:pt idx="185">
                  <c:v>0.248</c:v>
                </c:pt>
                <c:pt idx="186">
                  <c:v>0.249</c:v>
                </c:pt>
                <c:pt idx="187">
                  <c:v>0.25</c:v>
                </c:pt>
                <c:pt idx="188">
                  <c:v>0.251</c:v>
                </c:pt>
                <c:pt idx="189">
                  <c:v>0.252</c:v>
                </c:pt>
                <c:pt idx="190">
                  <c:v>0.253</c:v>
                </c:pt>
                <c:pt idx="191">
                  <c:v>0.254</c:v>
                </c:pt>
                <c:pt idx="192">
                  <c:v>0.255</c:v>
                </c:pt>
                <c:pt idx="193">
                  <c:v>0.25600000000000001</c:v>
                </c:pt>
                <c:pt idx="194">
                  <c:v>0.25700000000000001</c:v>
                </c:pt>
                <c:pt idx="195">
                  <c:v>0.25800000000000001</c:v>
                </c:pt>
                <c:pt idx="196">
                  <c:v>0.25900000000000001</c:v>
                </c:pt>
                <c:pt idx="197">
                  <c:v>0.26</c:v>
                </c:pt>
                <c:pt idx="198">
                  <c:v>0.26100000000000001</c:v>
                </c:pt>
                <c:pt idx="199">
                  <c:v>0.26200000000000001</c:v>
                </c:pt>
                <c:pt idx="200">
                  <c:v>0.26300000000000001</c:v>
                </c:pt>
                <c:pt idx="201">
                  <c:v>0.26400000000000001</c:v>
                </c:pt>
                <c:pt idx="202">
                  <c:v>0.26500000000000001</c:v>
                </c:pt>
                <c:pt idx="203">
                  <c:v>0.26600000000000001</c:v>
                </c:pt>
                <c:pt idx="204">
                  <c:v>0.26700000000000002</c:v>
                </c:pt>
                <c:pt idx="205">
                  <c:v>0.26800000000000002</c:v>
                </c:pt>
                <c:pt idx="206">
                  <c:v>0.26900000000000002</c:v>
                </c:pt>
                <c:pt idx="207">
                  <c:v>0.27</c:v>
                </c:pt>
                <c:pt idx="208">
                  <c:v>0.27100000000000002</c:v>
                </c:pt>
                <c:pt idx="209">
                  <c:v>0.27200000000000002</c:v>
                </c:pt>
                <c:pt idx="210">
                  <c:v>0.27300000000000002</c:v>
                </c:pt>
                <c:pt idx="211">
                  <c:v>0.27400000000000002</c:v>
                </c:pt>
                <c:pt idx="212">
                  <c:v>0.27500000000000002</c:v>
                </c:pt>
                <c:pt idx="213">
                  <c:v>0.27600000000000002</c:v>
                </c:pt>
                <c:pt idx="214">
                  <c:v>0.27700000000000002</c:v>
                </c:pt>
                <c:pt idx="215">
                  <c:v>0.27800000000000002</c:v>
                </c:pt>
                <c:pt idx="216">
                  <c:v>0.27900000000000003</c:v>
                </c:pt>
                <c:pt idx="217">
                  <c:v>0.28000000000000003</c:v>
                </c:pt>
                <c:pt idx="218">
                  <c:v>0.28100000000000003</c:v>
                </c:pt>
                <c:pt idx="219">
                  <c:v>0.28200000000000003</c:v>
                </c:pt>
                <c:pt idx="220">
                  <c:v>0.28300000000000003</c:v>
                </c:pt>
                <c:pt idx="221">
                  <c:v>0.28400000000000003</c:v>
                </c:pt>
                <c:pt idx="222">
                  <c:v>0.28500000000000003</c:v>
                </c:pt>
                <c:pt idx="223">
                  <c:v>0.28600000000000003</c:v>
                </c:pt>
                <c:pt idx="224">
                  <c:v>0.28700000000000003</c:v>
                </c:pt>
                <c:pt idx="225">
                  <c:v>0.28800000000000003</c:v>
                </c:pt>
                <c:pt idx="226">
                  <c:v>0.28900000000000003</c:v>
                </c:pt>
                <c:pt idx="227">
                  <c:v>0.29000000000000004</c:v>
                </c:pt>
                <c:pt idx="228">
                  <c:v>0.29100000000000004</c:v>
                </c:pt>
                <c:pt idx="229">
                  <c:v>0.29200000000000004</c:v>
                </c:pt>
                <c:pt idx="230">
                  <c:v>0.29300000000000004</c:v>
                </c:pt>
                <c:pt idx="231">
                  <c:v>0.29400000000000004</c:v>
                </c:pt>
                <c:pt idx="232">
                  <c:v>0.29500000000000004</c:v>
                </c:pt>
                <c:pt idx="233">
                  <c:v>0.29600000000000004</c:v>
                </c:pt>
                <c:pt idx="234">
                  <c:v>0.29699999999999999</c:v>
                </c:pt>
                <c:pt idx="235">
                  <c:v>0.29799999999999999</c:v>
                </c:pt>
                <c:pt idx="236">
                  <c:v>0.29899999999999999</c:v>
                </c:pt>
                <c:pt idx="237">
                  <c:v>0.3</c:v>
                </c:pt>
                <c:pt idx="238">
                  <c:v>0.30099999999999999</c:v>
                </c:pt>
                <c:pt idx="239">
                  <c:v>0.30199999999999999</c:v>
                </c:pt>
                <c:pt idx="240">
                  <c:v>0.30299999999999999</c:v>
                </c:pt>
                <c:pt idx="241">
                  <c:v>0.30399999999999999</c:v>
                </c:pt>
                <c:pt idx="242">
                  <c:v>0.30499999999999999</c:v>
                </c:pt>
                <c:pt idx="243">
                  <c:v>0.30599999999999999</c:v>
                </c:pt>
                <c:pt idx="244">
                  <c:v>0.307</c:v>
                </c:pt>
                <c:pt idx="245">
                  <c:v>0.308</c:v>
                </c:pt>
                <c:pt idx="246">
                  <c:v>0.309</c:v>
                </c:pt>
                <c:pt idx="247">
                  <c:v>0.31</c:v>
                </c:pt>
                <c:pt idx="248">
                  <c:v>0.311</c:v>
                </c:pt>
                <c:pt idx="249">
                  <c:v>0.312</c:v>
                </c:pt>
                <c:pt idx="250">
                  <c:v>0.313</c:v>
                </c:pt>
                <c:pt idx="251">
                  <c:v>0.314</c:v>
                </c:pt>
                <c:pt idx="252">
                  <c:v>0.315</c:v>
                </c:pt>
                <c:pt idx="253">
                  <c:v>0.316</c:v>
                </c:pt>
                <c:pt idx="254">
                  <c:v>0.317</c:v>
                </c:pt>
                <c:pt idx="255">
                  <c:v>0.318</c:v>
                </c:pt>
                <c:pt idx="256">
                  <c:v>0.31900000000000001</c:v>
                </c:pt>
                <c:pt idx="257">
                  <c:v>0.32</c:v>
                </c:pt>
                <c:pt idx="258">
                  <c:v>0.32100000000000001</c:v>
                </c:pt>
                <c:pt idx="259">
                  <c:v>0.32200000000000001</c:v>
                </c:pt>
                <c:pt idx="260">
                  <c:v>0.32300000000000001</c:v>
                </c:pt>
                <c:pt idx="261">
                  <c:v>0.32400000000000001</c:v>
                </c:pt>
                <c:pt idx="262">
                  <c:v>0.32500000000000001</c:v>
                </c:pt>
                <c:pt idx="263">
                  <c:v>0.32600000000000001</c:v>
                </c:pt>
                <c:pt idx="264">
                  <c:v>0.32700000000000001</c:v>
                </c:pt>
                <c:pt idx="265">
                  <c:v>0.32800000000000001</c:v>
                </c:pt>
                <c:pt idx="266">
                  <c:v>0.32900000000000001</c:v>
                </c:pt>
                <c:pt idx="267">
                  <c:v>0.33</c:v>
                </c:pt>
                <c:pt idx="268">
                  <c:v>0.33100000000000002</c:v>
                </c:pt>
                <c:pt idx="269">
                  <c:v>0.33200000000000002</c:v>
                </c:pt>
                <c:pt idx="270">
                  <c:v>0.33300000000000002</c:v>
                </c:pt>
                <c:pt idx="271">
                  <c:v>0.33400000000000002</c:v>
                </c:pt>
                <c:pt idx="272">
                  <c:v>0.33500000000000002</c:v>
                </c:pt>
                <c:pt idx="273">
                  <c:v>0.33600000000000002</c:v>
                </c:pt>
                <c:pt idx="274">
                  <c:v>0.33700000000000002</c:v>
                </c:pt>
                <c:pt idx="275">
                  <c:v>0.33800000000000002</c:v>
                </c:pt>
                <c:pt idx="276">
                  <c:v>0.33900000000000002</c:v>
                </c:pt>
                <c:pt idx="277">
                  <c:v>0.34</c:v>
                </c:pt>
                <c:pt idx="278">
                  <c:v>0.34100000000000003</c:v>
                </c:pt>
                <c:pt idx="279">
                  <c:v>0.34200000000000003</c:v>
                </c:pt>
                <c:pt idx="280">
                  <c:v>0.34300000000000003</c:v>
                </c:pt>
                <c:pt idx="281">
                  <c:v>0.34399999999999997</c:v>
                </c:pt>
                <c:pt idx="282">
                  <c:v>0.34499999999999997</c:v>
                </c:pt>
                <c:pt idx="283">
                  <c:v>0.34599999999999997</c:v>
                </c:pt>
                <c:pt idx="284">
                  <c:v>0.34699999999999998</c:v>
                </c:pt>
                <c:pt idx="285">
                  <c:v>0.34799999999999998</c:v>
                </c:pt>
                <c:pt idx="286">
                  <c:v>0.34899999999999998</c:v>
                </c:pt>
                <c:pt idx="287">
                  <c:v>0.35</c:v>
                </c:pt>
                <c:pt idx="288">
                  <c:v>0.35099999999999998</c:v>
                </c:pt>
                <c:pt idx="289">
                  <c:v>0.35199999999999998</c:v>
                </c:pt>
                <c:pt idx="290">
                  <c:v>0.35299999999999998</c:v>
                </c:pt>
                <c:pt idx="291">
                  <c:v>0.35399999999999998</c:v>
                </c:pt>
                <c:pt idx="292">
                  <c:v>0.35499999999999998</c:v>
                </c:pt>
                <c:pt idx="293">
                  <c:v>0.35599999999999998</c:v>
                </c:pt>
                <c:pt idx="294">
                  <c:v>0.35699999999999998</c:v>
                </c:pt>
                <c:pt idx="295">
                  <c:v>0.35799999999999998</c:v>
                </c:pt>
                <c:pt idx="296">
                  <c:v>0.35899999999999999</c:v>
                </c:pt>
                <c:pt idx="297">
                  <c:v>0.36</c:v>
                </c:pt>
                <c:pt idx="298">
                  <c:v>0.36099999999999999</c:v>
                </c:pt>
                <c:pt idx="299">
                  <c:v>0.36199999999999999</c:v>
                </c:pt>
                <c:pt idx="300">
                  <c:v>0.36299999999999999</c:v>
                </c:pt>
                <c:pt idx="301">
                  <c:v>0.36399999999999999</c:v>
                </c:pt>
                <c:pt idx="302">
                  <c:v>0.36499999999999999</c:v>
                </c:pt>
                <c:pt idx="303">
                  <c:v>0.36599999999999999</c:v>
                </c:pt>
                <c:pt idx="304">
                  <c:v>0.36699999999999999</c:v>
                </c:pt>
                <c:pt idx="305">
                  <c:v>0.36799999999999999</c:v>
                </c:pt>
                <c:pt idx="306">
                  <c:v>0.36899999999999999</c:v>
                </c:pt>
                <c:pt idx="307">
                  <c:v>0.37</c:v>
                </c:pt>
                <c:pt idx="308">
                  <c:v>0.371</c:v>
                </c:pt>
                <c:pt idx="309">
                  <c:v>0.372</c:v>
                </c:pt>
                <c:pt idx="310">
                  <c:v>0.373</c:v>
                </c:pt>
                <c:pt idx="311">
                  <c:v>0.374</c:v>
                </c:pt>
                <c:pt idx="312">
                  <c:v>0.375</c:v>
                </c:pt>
                <c:pt idx="313">
                  <c:v>0.376</c:v>
                </c:pt>
                <c:pt idx="314">
                  <c:v>0.377</c:v>
                </c:pt>
                <c:pt idx="315">
                  <c:v>0.378</c:v>
                </c:pt>
                <c:pt idx="316">
                  <c:v>0.379</c:v>
                </c:pt>
                <c:pt idx="317">
                  <c:v>0.38</c:v>
                </c:pt>
                <c:pt idx="318">
                  <c:v>0.38100000000000001</c:v>
                </c:pt>
                <c:pt idx="319">
                  <c:v>0.38200000000000001</c:v>
                </c:pt>
                <c:pt idx="320">
                  <c:v>0.38300000000000001</c:v>
                </c:pt>
                <c:pt idx="321">
                  <c:v>0.38400000000000001</c:v>
                </c:pt>
                <c:pt idx="322">
                  <c:v>0.38500000000000001</c:v>
                </c:pt>
                <c:pt idx="323">
                  <c:v>0.38600000000000001</c:v>
                </c:pt>
                <c:pt idx="324">
                  <c:v>0.38700000000000001</c:v>
                </c:pt>
                <c:pt idx="325">
                  <c:v>0.38800000000000001</c:v>
                </c:pt>
                <c:pt idx="326">
                  <c:v>0.38900000000000001</c:v>
                </c:pt>
                <c:pt idx="327">
                  <c:v>0.39</c:v>
                </c:pt>
                <c:pt idx="328">
                  <c:v>0.39100000000000001</c:v>
                </c:pt>
                <c:pt idx="329">
                  <c:v>0.39200000000000002</c:v>
                </c:pt>
                <c:pt idx="330">
                  <c:v>0.39300000000000002</c:v>
                </c:pt>
                <c:pt idx="331">
                  <c:v>0.39400000000000002</c:v>
                </c:pt>
                <c:pt idx="332">
                  <c:v>0.39500000000000002</c:v>
                </c:pt>
                <c:pt idx="333">
                  <c:v>0.39600000000000002</c:v>
                </c:pt>
                <c:pt idx="334">
                  <c:v>0.39700000000000002</c:v>
                </c:pt>
                <c:pt idx="335">
                  <c:v>0.39800000000000002</c:v>
                </c:pt>
                <c:pt idx="336">
                  <c:v>0.39900000000000002</c:v>
                </c:pt>
                <c:pt idx="337">
                  <c:v>0.4</c:v>
                </c:pt>
                <c:pt idx="338">
                  <c:v>0.40100000000000002</c:v>
                </c:pt>
                <c:pt idx="339">
                  <c:v>0.40200000000000002</c:v>
                </c:pt>
                <c:pt idx="340">
                  <c:v>0.40300000000000002</c:v>
                </c:pt>
                <c:pt idx="341">
                  <c:v>0.40400000000000003</c:v>
                </c:pt>
                <c:pt idx="342">
                  <c:v>0.40500000000000003</c:v>
                </c:pt>
                <c:pt idx="343">
                  <c:v>0.40599999999999997</c:v>
                </c:pt>
                <c:pt idx="344">
                  <c:v>0.40699999999999997</c:v>
                </c:pt>
                <c:pt idx="345">
                  <c:v>0.40799999999999997</c:v>
                </c:pt>
                <c:pt idx="346">
                  <c:v>0.40899999999999997</c:v>
                </c:pt>
                <c:pt idx="347">
                  <c:v>0.41</c:v>
                </c:pt>
                <c:pt idx="348">
                  <c:v>0.41099999999999998</c:v>
                </c:pt>
                <c:pt idx="349">
                  <c:v>0.41199999999999998</c:v>
                </c:pt>
                <c:pt idx="350">
                  <c:v>0.41299999999999998</c:v>
                </c:pt>
                <c:pt idx="351">
                  <c:v>0.41399999999999998</c:v>
                </c:pt>
                <c:pt idx="352">
                  <c:v>0.41499999999999998</c:v>
                </c:pt>
                <c:pt idx="353">
                  <c:v>0.41599999999999998</c:v>
                </c:pt>
                <c:pt idx="354">
                  <c:v>0.41699999999999998</c:v>
                </c:pt>
                <c:pt idx="355">
                  <c:v>0.41799999999999998</c:v>
                </c:pt>
                <c:pt idx="356">
                  <c:v>0.41899999999999998</c:v>
                </c:pt>
                <c:pt idx="357">
                  <c:v>0.42</c:v>
                </c:pt>
                <c:pt idx="358">
                  <c:v>0.42099999999999999</c:v>
                </c:pt>
                <c:pt idx="359">
                  <c:v>0.42199999999999999</c:v>
                </c:pt>
                <c:pt idx="360">
                  <c:v>0.42299999999999999</c:v>
                </c:pt>
                <c:pt idx="361">
                  <c:v>0.42399999999999999</c:v>
                </c:pt>
                <c:pt idx="362">
                  <c:v>0.42499999999999999</c:v>
                </c:pt>
                <c:pt idx="363">
                  <c:v>0.42599999999999999</c:v>
                </c:pt>
                <c:pt idx="364">
                  <c:v>0.42699999999999999</c:v>
                </c:pt>
                <c:pt idx="365">
                  <c:v>0.42799999999999999</c:v>
                </c:pt>
                <c:pt idx="366">
                  <c:v>0.42899999999999999</c:v>
                </c:pt>
                <c:pt idx="367">
                  <c:v>0.43</c:v>
                </c:pt>
                <c:pt idx="368">
                  <c:v>0.43099999999999999</c:v>
                </c:pt>
                <c:pt idx="369">
                  <c:v>0.432</c:v>
                </c:pt>
                <c:pt idx="370">
                  <c:v>0.433</c:v>
                </c:pt>
                <c:pt idx="371">
                  <c:v>0.434</c:v>
                </c:pt>
                <c:pt idx="372">
                  <c:v>0.435</c:v>
                </c:pt>
                <c:pt idx="373">
                  <c:v>0.436</c:v>
                </c:pt>
                <c:pt idx="374">
                  <c:v>0.437</c:v>
                </c:pt>
                <c:pt idx="375">
                  <c:v>0.438</c:v>
                </c:pt>
                <c:pt idx="376">
                  <c:v>0.439</c:v>
                </c:pt>
                <c:pt idx="377">
                  <c:v>0.44</c:v>
                </c:pt>
                <c:pt idx="378">
                  <c:v>0.441</c:v>
                </c:pt>
                <c:pt idx="379">
                  <c:v>0.442</c:v>
                </c:pt>
                <c:pt idx="380">
                  <c:v>0.443</c:v>
                </c:pt>
                <c:pt idx="381">
                  <c:v>0.44400000000000001</c:v>
                </c:pt>
                <c:pt idx="382">
                  <c:v>0.44500000000000001</c:v>
                </c:pt>
                <c:pt idx="383">
                  <c:v>0.44600000000000001</c:v>
                </c:pt>
                <c:pt idx="384">
                  <c:v>0.44700000000000001</c:v>
                </c:pt>
                <c:pt idx="385">
                  <c:v>0.44800000000000001</c:v>
                </c:pt>
                <c:pt idx="386">
                  <c:v>0.44900000000000001</c:v>
                </c:pt>
                <c:pt idx="387">
                  <c:v>0.45</c:v>
                </c:pt>
                <c:pt idx="388">
                  <c:v>0.45100000000000001</c:v>
                </c:pt>
                <c:pt idx="389">
                  <c:v>0.45200000000000001</c:v>
                </c:pt>
                <c:pt idx="390">
                  <c:v>0.45300000000000001</c:v>
                </c:pt>
                <c:pt idx="391">
                  <c:v>0.45400000000000001</c:v>
                </c:pt>
                <c:pt idx="392">
                  <c:v>0.45500000000000002</c:v>
                </c:pt>
                <c:pt idx="393">
                  <c:v>0.45600000000000002</c:v>
                </c:pt>
                <c:pt idx="394">
                  <c:v>0.45700000000000002</c:v>
                </c:pt>
                <c:pt idx="395">
                  <c:v>0.45800000000000002</c:v>
                </c:pt>
                <c:pt idx="396">
                  <c:v>0.45900000000000002</c:v>
                </c:pt>
                <c:pt idx="397">
                  <c:v>0.46</c:v>
                </c:pt>
                <c:pt idx="398">
                  <c:v>0.46100000000000002</c:v>
                </c:pt>
                <c:pt idx="399">
                  <c:v>0.46200000000000002</c:v>
                </c:pt>
                <c:pt idx="400">
                  <c:v>0.46300000000000002</c:v>
                </c:pt>
                <c:pt idx="401">
                  <c:v>0.46400000000000002</c:v>
                </c:pt>
                <c:pt idx="402">
                  <c:v>0.46500000000000002</c:v>
                </c:pt>
                <c:pt idx="403">
                  <c:v>0.46600000000000003</c:v>
                </c:pt>
                <c:pt idx="404">
                  <c:v>0.46700000000000003</c:v>
                </c:pt>
                <c:pt idx="405">
                  <c:v>0.46800000000000003</c:v>
                </c:pt>
                <c:pt idx="406">
                  <c:v>0.46899999999999997</c:v>
                </c:pt>
                <c:pt idx="407">
                  <c:v>0.47</c:v>
                </c:pt>
                <c:pt idx="408">
                  <c:v>0.47099999999999997</c:v>
                </c:pt>
                <c:pt idx="409">
                  <c:v>0.47199999999999998</c:v>
                </c:pt>
                <c:pt idx="410">
                  <c:v>0.47299999999999998</c:v>
                </c:pt>
                <c:pt idx="411">
                  <c:v>0.47399999999999998</c:v>
                </c:pt>
                <c:pt idx="412">
                  <c:v>0.47499999999999998</c:v>
                </c:pt>
                <c:pt idx="413">
                  <c:v>0.47599999999999998</c:v>
                </c:pt>
                <c:pt idx="414">
                  <c:v>0.47699999999999998</c:v>
                </c:pt>
                <c:pt idx="415">
                  <c:v>0.47799999999999998</c:v>
                </c:pt>
                <c:pt idx="416">
                  <c:v>0.47899999999999998</c:v>
                </c:pt>
                <c:pt idx="417">
                  <c:v>0.48</c:v>
                </c:pt>
                <c:pt idx="418">
                  <c:v>0.48099999999999998</c:v>
                </c:pt>
                <c:pt idx="419">
                  <c:v>0.48199999999999998</c:v>
                </c:pt>
                <c:pt idx="420">
                  <c:v>0.48299999999999998</c:v>
                </c:pt>
                <c:pt idx="421">
                  <c:v>0.48399999999999999</c:v>
                </c:pt>
                <c:pt idx="422">
                  <c:v>0.48499999999999999</c:v>
                </c:pt>
                <c:pt idx="423">
                  <c:v>0.48599999999999999</c:v>
                </c:pt>
                <c:pt idx="424">
                  <c:v>0.48699999999999999</c:v>
                </c:pt>
                <c:pt idx="425">
                  <c:v>0.48799999999999999</c:v>
                </c:pt>
                <c:pt idx="426">
                  <c:v>0.48899999999999999</c:v>
                </c:pt>
                <c:pt idx="427">
                  <c:v>0.49</c:v>
                </c:pt>
                <c:pt idx="428">
                  <c:v>0.49099999999999999</c:v>
                </c:pt>
                <c:pt idx="429">
                  <c:v>0.49199999999999999</c:v>
                </c:pt>
                <c:pt idx="430">
                  <c:v>0.49299999999999999</c:v>
                </c:pt>
                <c:pt idx="431">
                  <c:v>0.49399999999999999</c:v>
                </c:pt>
                <c:pt idx="432">
                  <c:v>0.495</c:v>
                </c:pt>
                <c:pt idx="433">
                  <c:v>0.496</c:v>
                </c:pt>
                <c:pt idx="434">
                  <c:v>0.497</c:v>
                </c:pt>
                <c:pt idx="435">
                  <c:v>0.498</c:v>
                </c:pt>
                <c:pt idx="436">
                  <c:v>0.499</c:v>
                </c:pt>
                <c:pt idx="437">
                  <c:v>0.5</c:v>
                </c:pt>
                <c:pt idx="438">
                  <c:v>0.501</c:v>
                </c:pt>
                <c:pt idx="439">
                  <c:v>0.502</c:v>
                </c:pt>
                <c:pt idx="440">
                  <c:v>0.503</c:v>
                </c:pt>
                <c:pt idx="441">
                  <c:v>0.504</c:v>
                </c:pt>
                <c:pt idx="442">
                  <c:v>0.505</c:v>
                </c:pt>
                <c:pt idx="443">
                  <c:v>0.50600000000000001</c:v>
                </c:pt>
                <c:pt idx="444">
                  <c:v>0.50700000000000001</c:v>
                </c:pt>
                <c:pt idx="445">
                  <c:v>0.50800000000000001</c:v>
                </c:pt>
                <c:pt idx="446">
                  <c:v>0.50900000000000001</c:v>
                </c:pt>
                <c:pt idx="447">
                  <c:v>0.51</c:v>
                </c:pt>
                <c:pt idx="448">
                  <c:v>0.51100000000000001</c:v>
                </c:pt>
                <c:pt idx="449">
                  <c:v>0.51200000000000001</c:v>
                </c:pt>
                <c:pt idx="450">
                  <c:v>0.51300000000000001</c:v>
                </c:pt>
                <c:pt idx="451">
                  <c:v>0.51400000000000001</c:v>
                </c:pt>
                <c:pt idx="452">
                  <c:v>0.51500000000000001</c:v>
                </c:pt>
                <c:pt idx="453">
                  <c:v>0.51600000000000001</c:v>
                </c:pt>
                <c:pt idx="454">
                  <c:v>0.51700000000000002</c:v>
                </c:pt>
                <c:pt idx="455">
                  <c:v>0.51800000000000002</c:v>
                </c:pt>
                <c:pt idx="456">
                  <c:v>0.51900000000000002</c:v>
                </c:pt>
                <c:pt idx="457">
                  <c:v>0.52</c:v>
                </c:pt>
                <c:pt idx="458">
                  <c:v>0.52100000000000002</c:v>
                </c:pt>
                <c:pt idx="459">
                  <c:v>0.52200000000000002</c:v>
                </c:pt>
                <c:pt idx="460">
                  <c:v>0.52300000000000002</c:v>
                </c:pt>
                <c:pt idx="461">
                  <c:v>0.52400000000000002</c:v>
                </c:pt>
                <c:pt idx="462">
                  <c:v>0.52500000000000002</c:v>
                </c:pt>
                <c:pt idx="463">
                  <c:v>0.52600000000000002</c:v>
                </c:pt>
                <c:pt idx="464">
                  <c:v>0.52700000000000002</c:v>
                </c:pt>
                <c:pt idx="465">
                  <c:v>0.52800000000000002</c:v>
                </c:pt>
                <c:pt idx="466">
                  <c:v>0.52900000000000003</c:v>
                </c:pt>
                <c:pt idx="467">
                  <c:v>0.53</c:v>
                </c:pt>
                <c:pt idx="468">
                  <c:v>0.53099999999999992</c:v>
                </c:pt>
                <c:pt idx="469">
                  <c:v>0.53200000000000003</c:v>
                </c:pt>
                <c:pt idx="470">
                  <c:v>0.53299999999999992</c:v>
                </c:pt>
                <c:pt idx="471">
                  <c:v>0.53400000000000003</c:v>
                </c:pt>
                <c:pt idx="472">
                  <c:v>0.53499999999999992</c:v>
                </c:pt>
                <c:pt idx="473">
                  <c:v>0.53600000000000003</c:v>
                </c:pt>
                <c:pt idx="474">
                  <c:v>0.53699999999999992</c:v>
                </c:pt>
                <c:pt idx="475">
                  <c:v>0.53800000000000003</c:v>
                </c:pt>
                <c:pt idx="476">
                  <c:v>0.53899999999999992</c:v>
                </c:pt>
                <c:pt idx="477">
                  <c:v>0.54</c:v>
                </c:pt>
                <c:pt idx="478">
                  <c:v>0.54099999999999993</c:v>
                </c:pt>
                <c:pt idx="479">
                  <c:v>0.54200000000000004</c:v>
                </c:pt>
                <c:pt idx="480">
                  <c:v>0.54299999999999993</c:v>
                </c:pt>
                <c:pt idx="481">
                  <c:v>0.54400000000000004</c:v>
                </c:pt>
                <c:pt idx="482">
                  <c:v>0.54499999999999993</c:v>
                </c:pt>
                <c:pt idx="483">
                  <c:v>0.54600000000000004</c:v>
                </c:pt>
                <c:pt idx="484">
                  <c:v>0.54699999999999993</c:v>
                </c:pt>
                <c:pt idx="485">
                  <c:v>0.54800000000000004</c:v>
                </c:pt>
                <c:pt idx="486">
                  <c:v>0.54899999999999993</c:v>
                </c:pt>
                <c:pt idx="487">
                  <c:v>0.55000000000000004</c:v>
                </c:pt>
                <c:pt idx="488">
                  <c:v>0.55099999999999993</c:v>
                </c:pt>
                <c:pt idx="489">
                  <c:v>0.55200000000000005</c:v>
                </c:pt>
                <c:pt idx="490">
                  <c:v>0.55299999999999994</c:v>
                </c:pt>
                <c:pt idx="491">
                  <c:v>0.55400000000000005</c:v>
                </c:pt>
                <c:pt idx="492">
                  <c:v>0.55499999999999994</c:v>
                </c:pt>
                <c:pt idx="493">
                  <c:v>0.55600000000000005</c:v>
                </c:pt>
                <c:pt idx="494">
                  <c:v>0.55699999999999994</c:v>
                </c:pt>
                <c:pt idx="495">
                  <c:v>0.55800000000000005</c:v>
                </c:pt>
                <c:pt idx="496">
                  <c:v>0.55899999999999994</c:v>
                </c:pt>
                <c:pt idx="497">
                  <c:v>0.56000000000000005</c:v>
                </c:pt>
                <c:pt idx="498">
                  <c:v>0.56099999999999994</c:v>
                </c:pt>
                <c:pt idx="499">
                  <c:v>0.56200000000000006</c:v>
                </c:pt>
                <c:pt idx="500">
                  <c:v>0.56299999999999994</c:v>
                </c:pt>
                <c:pt idx="501">
                  <c:v>0.56400000000000006</c:v>
                </c:pt>
                <c:pt idx="502">
                  <c:v>0.56499999999999995</c:v>
                </c:pt>
                <c:pt idx="503">
                  <c:v>0.56600000000000006</c:v>
                </c:pt>
                <c:pt idx="504">
                  <c:v>0.56699999999999995</c:v>
                </c:pt>
                <c:pt idx="505">
                  <c:v>0.56800000000000006</c:v>
                </c:pt>
                <c:pt idx="506">
                  <c:v>0.56899999999999995</c:v>
                </c:pt>
                <c:pt idx="507">
                  <c:v>0.57000000000000006</c:v>
                </c:pt>
                <c:pt idx="508">
                  <c:v>0.57099999999999995</c:v>
                </c:pt>
                <c:pt idx="509">
                  <c:v>0.57200000000000006</c:v>
                </c:pt>
                <c:pt idx="510">
                  <c:v>0.57299999999999995</c:v>
                </c:pt>
                <c:pt idx="511">
                  <c:v>0.57400000000000007</c:v>
                </c:pt>
                <c:pt idx="512">
                  <c:v>0.57499999999999996</c:v>
                </c:pt>
                <c:pt idx="513">
                  <c:v>0.57600000000000007</c:v>
                </c:pt>
                <c:pt idx="514">
                  <c:v>0.57699999999999996</c:v>
                </c:pt>
                <c:pt idx="515">
                  <c:v>0.57800000000000007</c:v>
                </c:pt>
                <c:pt idx="516">
                  <c:v>0.57899999999999996</c:v>
                </c:pt>
                <c:pt idx="517">
                  <c:v>0.58000000000000007</c:v>
                </c:pt>
                <c:pt idx="518">
                  <c:v>0.58099999999999996</c:v>
                </c:pt>
                <c:pt idx="519">
                  <c:v>0.58200000000000007</c:v>
                </c:pt>
                <c:pt idx="520">
                  <c:v>0.58299999999999996</c:v>
                </c:pt>
                <c:pt idx="521">
                  <c:v>0.58400000000000007</c:v>
                </c:pt>
                <c:pt idx="522">
                  <c:v>0.58499999999999996</c:v>
                </c:pt>
                <c:pt idx="523">
                  <c:v>0.58600000000000008</c:v>
                </c:pt>
                <c:pt idx="524">
                  <c:v>0.58699999999999997</c:v>
                </c:pt>
                <c:pt idx="525">
                  <c:v>0.58800000000000008</c:v>
                </c:pt>
                <c:pt idx="526">
                  <c:v>0.58899999999999997</c:v>
                </c:pt>
                <c:pt idx="527">
                  <c:v>0.59000000000000008</c:v>
                </c:pt>
                <c:pt idx="528">
                  <c:v>0.59099999999999997</c:v>
                </c:pt>
                <c:pt idx="529">
                  <c:v>0.59200000000000008</c:v>
                </c:pt>
                <c:pt idx="530">
                  <c:v>0.59299999999999997</c:v>
                </c:pt>
                <c:pt idx="531">
                  <c:v>0.59400000000000008</c:v>
                </c:pt>
                <c:pt idx="532">
                  <c:v>0.59499999999999997</c:v>
                </c:pt>
                <c:pt idx="533">
                  <c:v>0.59600000000000009</c:v>
                </c:pt>
                <c:pt idx="534">
                  <c:v>0.59699999999999998</c:v>
                </c:pt>
                <c:pt idx="535">
                  <c:v>0.59800000000000009</c:v>
                </c:pt>
                <c:pt idx="536">
                  <c:v>0.59899999999999998</c:v>
                </c:pt>
                <c:pt idx="537">
                  <c:v>0.60000000000000009</c:v>
                </c:pt>
                <c:pt idx="538">
                  <c:v>0.60099999999999998</c:v>
                </c:pt>
                <c:pt idx="539">
                  <c:v>0.60200000000000009</c:v>
                </c:pt>
                <c:pt idx="540">
                  <c:v>0.60299999999999998</c:v>
                </c:pt>
                <c:pt idx="541">
                  <c:v>0.60400000000000009</c:v>
                </c:pt>
                <c:pt idx="542">
                  <c:v>0.60499999999999998</c:v>
                </c:pt>
                <c:pt idx="543">
                  <c:v>0.60600000000000009</c:v>
                </c:pt>
                <c:pt idx="544">
                  <c:v>0.60699999999999998</c:v>
                </c:pt>
                <c:pt idx="545">
                  <c:v>0.6080000000000001</c:v>
                </c:pt>
                <c:pt idx="546">
                  <c:v>0.60899999999999999</c:v>
                </c:pt>
                <c:pt idx="547">
                  <c:v>0.6100000000000001</c:v>
                </c:pt>
                <c:pt idx="548">
                  <c:v>0.61099999999999999</c:v>
                </c:pt>
                <c:pt idx="549">
                  <c:v>0.6120000000000001</c:v>
                </c:pt>
                <c:pt idx="550">
                  <c:v>0.61299999999999999</c:v>
                </c:pt>
                <c:pt idx="551">
                  <c:v>0.6140000000000001</c:v>
                </c:pt>
                <c:pt idx="552">
                  <c:v>0.61499999999999999</c:v>
                </c:pt>
                <c:pt idx="553">
                  <c:v>0.6160000000000001</c:v>
                </c:pt>
                <c:pt idx="554">
                  <c:v>0.61699999999999999</c:v>
                </c:pt>
                <c:pt idx="555">
                  <c:v>0.6180000000000001</c:v>
                </c:pt>
                <c:pt idx="556">
                  <c:v>0.61899999999999999</c:v>
                </c:pt>
                <c:pt idx="557">
                  <c:v>0.62000000000000011</c:v>
                </c:pt>
                <c:pt idx="558">
                  <c:v>0.621</c:v>
                </c:pt>
                <c:pt idx="559">
                  <c:v>0.62200000000000011</c:v>
                </c:pt>
                <c:pt idx="560">
                  <c:v>0.623</c:v>
                </c:pt>
                <c:pt idx="561">
                  <c:v>0.62400000000000011</c:v>
                </c:pt>
                <c:pt idx="562">
                  <c:v>0.625</c:v>
                </c:pt>
                <c:pt idx="563">
                  <c:v>0.62599999999999989</c:v>
                </c:pt>
                <c:pt idx="564">
                  <c:v>0.627</c:v>
                </c:pt>
                <c:pt idx="565">
                  <c:v>0.62799999999999989</c:v>
                </c:pt>
                <c:pt idx="566">
                  <c:v>0.629</c:v>
                </c:pt>
                <c:pt idx="567">
                  <c:v>0.62999999999999989</c:v>
                </c:pt>
                <c:pt idx="568">
                  <c:v>0.63100000000000001</c:v>
                </c:pt>
                <c:pt idx="569">
                  <c:v>0.6319999999999999</c:v>
                </c:pt>
                <c:pt idx="570">
                  <c:v>0.63300000000000001</c:v>
                </c:pt>
                <c:pt idx="571">
                  <c:v>0.6339999999999999</c:v>
                </c:pt>
                <c:pt idx="572">
                  <c:v>0.63500000000000001</c:v>
                </c:pt>
                <c:pt idx="573">
                  <c:v>0.6359999999999999</c:v>
                </c:pt>
                <c:pt idx="574">
                  <c:v>0.63700000000000001</c:v>
                </c:pt>
                <c:pt idx="575">
                  <c:v>0.6379999999999999</c:v>
                </c:pt>
                <c:pt idx="576">
                  <c:v>0.63900000000000001</c:v>
                </c:pt>
                <c:pt idx="577">
                  <c:v>0.6399999999999999</c:v>
                </c:pt>
                <c:pt idx="578">
                  <c:v>0.64100000000000001</c:v>
                </c:pt>
                <c:pt idx="579">
                  <c:v>0.6419999999999999</c:v>
                </c:pt>
                <c:pt idx="580">
                  <c:v>0.64300000000000002</c:v>
                </c:pt>
                <c:pt idx="581">
                  <c:v>0.64399999999999991</c:v>
                </c:pt>
                <c:pt idx="582">
                  <c:v>0.64500000000000002</c:v>
                </c:pt>
                <c:pt idx="583">
                  <c:v>0.64599999999999991</c:v>
                </c:pt>
                <c:pt idx="584">
                  <c:v>0.64700000000000002</c:v>
                </c:pt>
                <c:pt idx="585">
                  <c:v>0.64799999999999991</c:v>
                </c:pt>
                <c:pt idx="586">
                  <c:v>0.64900000000000002</c:v>
                </c:pt>
                <c:pt idx="587">
                  <c:v>0.64999999999999991</c:v>
                </c:pt>
                <c:pt idx="588">
                  <c:v>0.65100000000000002</c:v>
                </c:pt>
                <c:pt idx="589">
                  <c:v>0.65199999999999991</c:v>
                </c:pt>
                <c:pt idx="590">
                  <c:v>0.65300000000000002</c:v>
                </c:pt>
                <c:pt idx="591">
                  <c:v>0.65399999999999991</c:v>
                </c:pt>
                <c:pt idx="592">
                  <c:v>0.65500000000000003</c:v>
                </c:pt>
                <c:pt idx="593">
                  <c:v>0.65599999999999992</c:v>
                </c:pt>
                <c:pt idx="594">
                  <c:v>0.65700000000000003</c:v>
                </c:pt>
                <c:pt idx="595">
                  <c:v>0.65799999999999992</c:v>
                </c:pt>
                <c:pt idx="596">
                  <c:v>0.65900000000000003</c:v>
                </c:pt>
                <c:pt idx="597">
                  <c:v>0.65999999999999992</c:v>
                </c:pt>
                <c:pt idx="598">
                  <c:v>0.66100000000000003</c:v>
                </c:pt>
                <c:pt idx="599">
                  <c:v>0.66199999999999992</c:v>
                </c:pt>
                <c:pt idx="600">
                  <c:v>0.66300000000000003</c:v>
                </c:pt>
                <c:pt idx="601">
                  <c:v>0.66399999999999992</c:v>
                </c:pt>
                <c:pt idx="602">
                  <c:v>0.66500000000000004</c:v>
                </c:pt>
                <c:pt idx="603">
                  <c:v>0.66599999999999993</c:v>
                </c:pt>
                <c:pt idx="604">
                  <c:v>0.66700000000000004</c:v>
                </c:pt>
                <c:pt idx="605">
                  <c:v>0.66799999999999993</c:v>
                </c:pt>
                <c:pt idx="606">
                  <c:v>0.66900000000000004</c:v>
                </c:pt>
                <c:pt idx="607">
                  <c:v>0.66999999999999993</c:v>
                </c:pt>
                <c:pt idx="608">
                  <c:v>0.67100000000000004</c:v>
                </c:pt>
                <c:pt idx="609">
                  <c:v>0.67199999999999993</c:v>
                </c:pt>
                <c:pt idx="610">
                  <c:v>0.67300000000000004</c:v>
                </c:pt>
                <c:pt idx="611">
                  <c:v>0.67399999999999993</c:v>
                </c:pt>
                <c:pt idx="612">
                  <c:v>0.67500000000000004</c:v>
                </c:pt>
                <c:pt idx="613">
                  <c:v>0.67599999999999993</c:v>
                </c:pt>
                <c:pt idx="614">
                  <c:v>0.67700000000000005</c:v>
                </c:pt>
                <c:pt idx="615">
                  <c:v>0.67799999999999994</c:v>
                </c:pt>
                <c:pt idx="616">
                  <c:v>0.67900000000000005</c:v>
                </c:pt>
                <c:pt idx="617">
                  <c:v>0.67999999999999994</c:v>
                </c:pt>
                <c:pt idx="618">
                  <c:v>0.68100000000000005</c:v>
                </c:pt>
                <c:pt idx="619">
                  <c:v>0.68199999999999994</c:v>
                </c:pt>
                <c:pt idx="620">
                  <c:v>0.68300000000000005</c:v>
                </c:pt>
                <c:pt idx="621">
                  <c:v>0.68399999999999994</c:v>
                </c:pt>
                <c:pt idx="622">
                  <c:v>0.68500000000000005</c:v>
                </c:pt>
                <c:pt idx="623">
                  <c:v>0.68599999999999994</c:v>
                </c:pt>
                <c:pt idx="624">
                  <c:v>0.68700000000000006</c:v>
                </c:pt>
                <c:pt idx="625">
                  <c:v>0.68799999999999994</c:v>
                </c:pt>
                <c:pt idx="626">
                  <c:v>0.68900000000000006</c:v>
                </c:pt>
                <c:pt idx="627">
                  <c:v>0.69</c:v>
                </c:pt>
                <c:pt idx="628">
                  <c:v>0.69100000000000006</c:v>
                </c:pt>
                <c:pt idx="629">
                  <c:v>0.69199999999999995</c:v>
                </c:pt>
                <c:pt idx="630">
                  <c:v>0.69300000000000006</c:v>
                </c:pt>
                <c:pt idx="631">
                  <c:v>0.69399999999999995</c:v>
                </c:pt>
                <c:pt idx="632">
                  <c:v>0.69500000000000006</c:v>
                </c:pt>
                <c:pt idx="633">
                  <c:v>0.69599999999999995</c:v>
                </c:pt>
                <c:pt idx="634">
                  <c:v>0.69700000000000006</c:v>
                </c:pt>
                <c:pt idx="635">
                  <c:v>0.69799999999999995</c:v>
                </c:pt>
                <c:pt idx="636">
                  <c:v>0.69900000000000007</c:v>
                </c:pt>
                <c:pt idx="637">
                  <c:v>0.7</c:v>
                </c:pt>
                <c:pt idx="638">
                  <c:v>0.70100000000000007</c:v>
                </c:pt>
                <c:pt idx="639">
                  <c:v>0.70199999999999996</c:v>
                </c:pt>
                <c:pt idx="640">
                  <c:v>0.70300000000000007</c:v>
                </c:pt>
                <c:pt idx="641">
                  <c:v>0.70399999999999996</c:v>
                </c:pt>
                <c:pt idx="642">
                  <c:v>0.70500000000000007</c:v>
                </c:pt>
                <c:pt idx="643">
                  <c:v>0.70599999999999996</c:v>
                </c:pt>
                <c:pt idx="644">
                  <c:v>0.70700000000000007</c:v>
                </c:pt>
                <c:pt idx="645">
                  <c:v>0.70799999999999996</c:v>
                </c:pt>
                <c:pt idx="646">
                  <c:v>0.70900000000000007</c:v>
                </c:pt>
                <c:pt idx="647">
                  <c:v>0.71</c:v>
                </c:pt>
                <c:pt idx="648">
                  <c:v>0.71100000000000008</c:v>
                </c:pt>
                <c:pt idx="649">
                  <c:v>0.71199999999999997</c:v>
                </c:pt>
                <c:pt idx="650">
                  <c:v>0.71300000000000008</c:v>
                </c:pt>
                <c:pt idx="651">
                  <c:v>0.71399999999999997</c:v>
                </c:pt>
                <c:pt idx="652">
                  <c:v>0.71500000000000008</c:v>
                </c:pt>
                <c:pt idx="653">
                  <c:v>0.71599999999999997</c:v>
                </c:pt>
                <c:pt idx="654">
                  <c:v>0.71700000000000008</c:v>
                </c:pt>
                <c:pt idx="655">
                  <c:v>0.71799999999999997</c:v>
                </c:pt>
                <c:pt idx="656">
                  <c:v>0.71900000000000008</c:v>
                </c:pt>
                <c:pt idx="657">
                  <c:v>0.72</c:v>
                </c:pt>
                <c:pt idx="658">
                  <c:v>0.72100000000000009</c:v>
                </c:pt>
                <c:pt idx="659">
                  <c:v>0.72199999999999998</c:v>
                </c:pt>
                <c:pt idx="660">
                  <c:v>0.72300000000000009</c:v>
                </c:pt>
                <c:pt idx="661">
                  <c:v>0.72399999999999998</c:v>
                </c:pt>
                <c:pt idx="662">
                  <c:v>0.72500000000000009</c:v>
                </c:pt>
                <c:pt idx="663">
                  <c:v>0.72599999999999998</c:v>
                </c:pt>
                <c:pt idx="664">
                  <c:v>0.72700000000000009</c:v>
                </c:pt>
                <c:pt idx="665">
                  <c:v>0.72799999999999998</c:v>
                </c:pt>
                <c:pt idx="666">
                  <c:v>0.72900000000000009</c:v>
                </c:pt>
                <c:pt idx="667">
                  <c:v>0.73</c:v>
                </c:pt>
                <c:pt idx="668">
                  <c:v>0.73100000000000009</c:v>
                </c:pt>
                <c:pt idx="669">
                  <c:v>0.73199999999999998</c:v>
                </c:pt>
                <c:pt idx="670">
                  <c:v>0.7330000000000001</c:v>
                </c:pt>
                <c:pt idx="671">
                  <c:v>0.73399999999999999</c:v>
                </c:pt>
                <c:pt idx="672">
                  <c:v>0.7350000000000001</c:v>
                </c:pt>
                <c:pt idx="673">
                  <c:v>0.73599999999999999</c:v>
                </c:pt>
                <c:pt idx="674">
                  <c:v>0.7370000000000001</c:v>
                </c:pt>
                <c:pt idx="675">
                  <c:v>0.73799999999999999</c:v>
                </c:pt>
                <c:pt idx="676">
                  <c:v>0.7390000000000001</c:v>
                </c:pt>
                <c:pt idx="677">
                  <c:v>0.74</c:v>
                </c:pt>
                <c:pt idx="678">
                  <c:v>0.7410000000000001</c:v>
                </c:pt>
                <c:pt idx="679">
                  <c:v>0.74199999999999999</c:v>
                </c:pt>
                <c:pt idx="680">
                  <c:v>0.7430000000000001</c:v>
                </c:pt>
                <c:pt idx="681">
                  <c:v>0.74399999999999999</c:v>
                </c:pt>
                <c:pt idx="682">
                  <c:v>0.74500000000000011</c:v>
                </c:pt>
                <c:pt idx="683">
                  <c:v>0.746</c:v>
                </c:pt>
                <c:pt idx="684">
                  <c:v>0.74700000000000011</c:v>
                </c:pt>
                <c:pt idx="685">
                  <c:v>0.748</c:v>
                </c:pt>
                <c:pt idx="686">
                  <c:v>0.74900000000000011</c:v>
                </c:pt>
                <c:pt idx="687">
                  <c:v>0.75</c:v>
                </c:pt>
                <c:pt idx="688">
                  <c:v>0.75099999999999989</c:v>
                </c:pt>
                <c:pt idx="689">
                  <c:v>0.752</c:v>
                </c:pt>
                <c:pt idx="690">
                  <c:v>0.75299999999999989</c:v>
                </c:pt>
                <c:pt idx="691">
                  <c:v>0.754</c:v>
                </c:pt>
                <c:pt idx="692">
                  <c:v>0.75499999999999989</c:v>
                </c:pt>
                <c:pt idx="693">
                  <c:v>0.75600000000000001</c:v>
                </c:pt>
                <c:pt idx="694">
                  <c:v>0.7569999999999999</c:v>
                </c:pt>
                <c:pt idx="695">
                  <c:v>0.75800000000000001</c:v>
                </c:pt>
                <c:pt idx="696">
                  <c:v>0.7589999999999999</c:v>
                </c:pt>
                <c:pt idx="697">
                  <c:v>0.76</c:v>
                </c:pt>
                <c:pt idx="698">
                  <c:v>0.7609999999999999</c:v>
                </c:pt>
                <c:pt idx="699">
                  <c:v>0.76200000000000001</c:v>
                </c:pt>
                <c:pt idx="700">
                  <c:v>0.7609999999999999</c:v>
                </c:pt>
                <c:pt idx="701">
                  <c:v>0.76</c:v>
                </c:pt>
                <c:pt idx="702">
                  <c:v>0.7589999999999999</c:v>
                </c:pt>
                <c:pt idx="703">
                  <c:v>0.75800000000000001</c:v>
                </c:pt>
                <c:pt idx="704">
                  <c:v>0.7569999999999999</c:v>
                </c:pt>
                <c:pt idx="705">
                  <c:v>0.75600000000000001</c:v>
                </c:pt>
                <c:pt idx="706">
                  <c:v>0.75499999999999989</c:v>
                </c:pt>
                <c:pt idx="707">
                  <c:v>0.754</c:v>
                </c:pt>
                <c:pt idx="708">
                  <c:v>0.75299999999999989</c:v>
                </c:pt>
                <c:pt idx="709">
                  <c:v>0.752</c:v>
                </c:pt>
                <c:pt idx="710">
                  <c:v>0.75099999999999989</c:v>
                </c:pt>
                <c:pt idx="711">
                  <c:v>0.75</c:v>
                </c:pt>
                <c:pt idx="712">
                  <c:v>0.74900000000000011</c:v>
                </c:pt>
                <c:pt idx="713">
                  <c:v>0.748</c:v>
                </c:pt>
                <c:pt idx="714">
                  <c:v>0.74700000000000011</c:v>
                </c:pt>
                <c:pt idx="715">
                  <c:v>0.746</c:v>
                </c:pt>
                <c:pt idx="716">
                  <c:v>0.74500000000000011</c:v>
                </c:pt>
                <c:pt idx="717">
                  <c:v>0.74399999999999999</c:v>
                </c:pt>
                <c:pt idx="718">
                  <c:v>0.7430000000000001</c:v>
                </c:pt>
                <c:pt idx="719">
                  <c:v>0.74199999999999999</c:v>
                </c:pt>
                <c:pt idx="720">
                  <c:v>0.7410000000000001</c:v>
                </c:pt>
                <c:pt idx="721">
                  <c:v>0.74</c:v>
                </c:pt>
                <c:pt idx="722">
                  <c:v>0.7390000000000001</c:v>
                </c:pt>
                <c:pt idx="723">
                  <c:v>0.73799999999999999</c:v>
                </c:pt>
                <c:pt idx="724">
                  <c:v>0.7370000000000001</c:v>
                </c:pt>
                <c:pt idx="725">
                  <c:v>0.73599999999999999</c:v>
                </c:pt>
                <c:pt idx="726">
                  <c:v>0.7350000000000001</c:v>
                </c:pt>
                <c:pt idx="727">
                  <c:v>0.73399999999999999</c:v>
                </c:pt>
                <c:pt idx="728">
                  <c:v>0.7330000000000001</c:v>
                </c:pt>
                <c:pt idx="729">
                  <c:v>0.73199999999999998</c:v>
                </c:pt>
                <c:pt idx="730">
                  <c:v>0.73100000000000009</c:v>
                </c:pt>
                <c:pt idx="731">
                  <c:v>0.73</c:v>
                </c:pt>
                <c:pt idx="732">
                  <c:v>0.72900000000000009</c:v>
                </c:pt>
                <c:pt idx="733">
                  <c:v>0.72799999999999998</c:v>
                </c:pt>
                <c:pt idx="734">
                  <c:v>0.72700000000000009</c:v>
                </c:pt>
                <c:pt idx="735">
                  <c:v>0.72599999999999998</c:v>
                </c:pt>
                <c:pt idx="736">
                  <c:v>0.72500000000000009</c:v>
                </c:pt>
                <c:pt idx="737">
                  <c:v>0.72399999999999998</c:v>
                </c:pt>
                <c:pt idx="738">
                  <c:v>0.72300000000000009</c:v>
                </c:pt>
                <c:pt idx="739">
                  <c:v>0.72199999999999998</c:v>
                </c:pt>
                <c:pt idx="740">
                  <c:v>0.72100000000000009</c:v>
                </c:pt>
                <c:pt idx="741">
                  <c:v>0.72</c:v>
                </c:pt>
                <c:pt idx="742">
                  <c:v>0.71900000000000008</c:v>
                </c:pt>
                <c:pt idx="743">
                  <c:v>0.71799999999999997</c:v>
                </c:pt>
                <c:pt idx="744">
                  <c:v>0.71700000000000008</c:v>
                </c:pt>
                <c:pt idx="745">
                  <c:v>0.71599999999999997</c:v>
                </c:pt>
                <c:pt idx="746">
                  <c:v>0.71500000000000008</c:v>
                </c:pt>
                <c:pt idx="747">
                  <c:v>0.71399999999999997</c:v>
                </c:pt>
                <c:pt idx="748">
                  <c:v>0.71300000000000008</c:v>
                </c:pt>
                <c:pt idx="749">
                  <c:v>0.71199999999999997</c:v>
                </c:pt>
                <c:pt idx="750">
                  <c:v>0.71100000000000008</c:v>
                </c:pt>
                <c:pt idx="751">
                  <c:v>0.71</c:v>
                </c:pt>
                <c:pt idx="752">
                  <c:v>0.70900000000000007</c:v>
                </c:pt>
                <c:pt idx="753">
                  <c:v>0.70799999999999996</c:v>
                </c:pt>
                <c:pt idx="754">
                  <c:v>0.70700000000000007</c:v>
                </c:pt>
                <c:pt idx="755">
                  <c:v>0.70599999999999996</c:v>
                </c:pt>
                <c:pt idx="756">
                  <c:v>0.70500000000000007</c:v>
                </c:pt>
                <c:pt idx="757">
                  <c:v>0.70399999999999996</c:v>
                </c:pt>
                <c:pt idx="758">
                  <c:v>0.70300000000000007</c:v>
                </c:pt>
                <c:pt idx="759">
                  <c:v>0.70199999999999996</c:v>
                </c:pt>
                <c:pt idx="760">
                  <c:v>0.70100000000000007</c:v>
                </c:pt>
                <c:pt idx="761">
                  <c:v>0.7</c:v>
                </c:pt>
                <c:pt idx="762">
                  <c:v>0.69900000000000007</c:v>
                </c:pt>
                <c:pt idx="763">
                  <c:v>0.69799999999999995</c:v>
                </c:pt>
                <c:pt idx="764">
                  <c:v>0.69700000000000006</c:v>
                </c:pt>
                <c:pt idx="765">
                  <c:v>0.69599999999999995</c:v>
                </c:pt>
                <c:pt idx="766">
                  <c:v>0.69500000000000006</c:v>
                </c:pt>
                <c:pt idx="767">
                  <c:v>0.69399999999999995</c:v>
                </c:pt>
                <c:pt idx="768">
                  <c:v>0.69300000000000006</c:v>
                </c:pt>
                <c:pt idx="769">
                  <c:v>0.69199999999999995</c:v>
                </c:pt>
                <c:pt idx="770">
                  <c:v>0.69100000000000006</c:v>
                </c:pt>
                <c:pt idx="771">
                  <c:v>0.69</c:v>
                </c:pt>
                <c:pt idx="772">
                  <c:v>0.68900000000000006</c:v>
                </c:pt>
                <c:pt idx="773">
                  <c:v>0.68799999999999994</c:v>
                </c:pt>
                <c:pt idx="774">
                  <c:v>0.68700000000000006</c:v>
                </c:pt>
                <c:pt idx="775">
                  <c:v>0.68599999999999994</c:v>
                </c:pt>
                <c:pt idx="776">
                  <c:v>0.68500000000000005</c:v>
                </c:pt>
                <c:pt idx="777">
                  <c:v>0.68399999999999994</c:v>
                </c:pt>
                <c:pt idx="778">
                  <c:v>0.68300000000000005</c:v>
                </c:pt>
                <c:pt idx="779">
                  <c:v>0.68199999999999994</c:v>
                </c:pt>
                <c:pt idx="780">
                  <c:v>0.68100000000000005</c:v>
                </c:pt>
                <c:pt idx="781">
                  <c:v>0.67999999999999994</c:v>
                </c:pt>
                <c:pt idx="782">
                  <c:v>0.67900000000000005</c:v>
                </c:pt>
                <c:pt idx="783">
                  <c:v>0.67799999999999994</c:v>
                </c:pt>
                <c:pt idx="784">
                  <c:v>0.67700000000000005</c:v>
                </c:pt>
                <c:pt idx="785">
                  <c:v>0.67599999999999993</c:v>
                </c:pt>
                <c:pt idx="786">
                  <c:v>0.67500000000000004</c:v>
                </c:pt>
                <c:pt idx="787">
                  <c:v>0.67399999999999993</c:v>
                </c:pt>
                <c:pt idx="788">
                  <c:v>0.67300000000000004</c:v>
                </c:pt>
                <c:pt idx="789">
                  <c:v>0.67199999999999993</c:v>
                </c:pt>
                <c:pt idx="790">
                  <c:v>0.67100000000000004</c:v>
                </c:pt>
                <c:pt idx="791">
                  <c:v>0.66999999999999993</c:v>
                </c:pt>
                <c:pt idx="792">
                  <c:v>0.66900000000000004</c:v>
                </c:pt>
                <c:pt idx="793">
                  <c:v>0.66799999999999993</c:v>
                </c:pt>
                <c:pt idx="794">
                  <c:v>0.66700000000000004</c:v>
                </c:pt>
                <c:pt idx="795">
                  <c:v>0.66599999999999993</c:v>
                </c:pt>
                <c:pt idx="796">
                  <c:v>0.66500000000000004</c:v>
                </c:pt>
                <c:pt idx="797">
                  <c:v>0.66399999999999992</c:v>
                </c:pt>
                <c:pt idx="798">
                  <c:v>0.66300000000000003</c:v>
                </c:pt>
                <c:pt idx="799">
                  <c:v>0.66199999999999992</c:v>
                </c:pt>
                <c:pt idx="800">
                  <c:v>0.66100000000000003</c:v>
                </c:pt>
                <c:pt idx="801">
                  <c:v>0.65999999999999992</c:v>
                </c:pt>
                <c:pt idx="802">
                  <c:v>0.65900000000000003</c:v>
                </c:pt>
                <c:pt idx="803">
                  <c:v>0.65799999999999992</c:v>
                </c:pt>
                <c:pt idx="804">
                  <c:v>0.65700000000000003</c:v>
                </c:pt>
                <c:pt idx="805">
                  <c:v>0.65599999999999992</c:v>
                </c:pt>
                <c:pt idx="806">
                  <c:v>0.65500000000000003</c:v>
                </c:pt>
                <c:pt idx="807">
                  <c:v>0.65399999999999991</c:v>
                </c:pt>
                <c:pt idx="808">
                  <c:v>0.65300000000000002</c:v>
                </c:pt>
                <c:pt idx="809">
                  <c:v>0.65199999999999991</c:v>
                </c:pt>
                <c:pt idx="810">
                  <c:v>0.65100000000000002</c:v>
                </c:pt>
                <c:pt idx="811">
                  <c:v>0.64999999999999991</c:v>
                </c:pt>
                <c:pt idx="812">
                  <c:v>0.64900000000000002</c:v>
                </c:pt>
                <c:pt idx="813">
                  <c:v>0.64799999999999991</c:v>
                </c:pt>
                <c:pt idx="814">
                  <c:v>0.64700000000000002</c:v>
                </c:pt>
                <c:pt idx="815">
                  <c:v>0.64599999999999991</c:v>
                </c:pt>
                <c:pt idx="816">
                  <c:v>0.64500000000000002</c:v>
                </c:pt>
                <c:pt idx="817">
                  <c:v>0.64399999999999991</c:v>
                </c:pt>
                <c:pt idx="818">
                  <c:v>0.64300000000000002</c:v>
                </c:pt>
                <c:pt idx="819">
                  <c:v>0.6419999999999999</c:v>
                </c:pt>
                <c:pt idx="820">
                  <c:v>0.64100000000000001</c:v>
                </c:pt>
                <c:pt idx="821">
                  <c:v>0.6399999999999999</c:v>
                </c:pt>
                <c:pt idx="822">
                  <c:v>0.63900000000000001</c:v>
                </c:pt>
                <c:pt idx="823">
                  <c:v>0.6379999999999999</c:v>
                </c:pt>
                <c:pt idx="824">
                  <c:v>0.63700000000000001</c:v>
                </c:pt>
                <c:pt idx="825">
                  <c:v>0.6359999999999999</c:v>
                </c:pt>
                <c:pt idx="826">
                  <c:v>0.63500000000000001</c:v>
                </c:pt>
                <c:pt idx="827">
                  <c:v>0.6339999999999999</c:v>
                </c:pt>
                <c:pt idx="828">
                  <c:v>0.63300000000000001</c:v>
                </c:pt>
                <c:pt idx="829">
                  <c:v>0.6319999999999999</c:v>
                </c:pt>
                <c:pt idx="830">
                  <c:v>0.63100000000000001</c:v>
                </c:pt>
                <c:pt idx="831">
                  <c:v>0.62999999999999989</c:v>
                </c:pt>
                <c:pt idx="832">
                  <c:v>0.629</c:v>
                </c:pt>
                <c:pt idx="833">
                  <c:v>0.62799999999999989</c:v>
                </c:pt>
                <c:pt idx="834">
                  <c:v>0.627</c:v>
                </c:pt>
                <c:pt idx="835">
                  <c:v>0.62599999999999989</c:v>
                </c:pt>
                <c:pt idx="836">
                  <c:v>0.625</c:v>
                </c:pt>
                <c:pt idx="837">
                  <c:v>0.62400000000000011</c:v>
                </c:pt>
                <c:pt idx="838">
                  <c:v>0.623</c:v>
                </c:pt>
                <c:pt idx="839">
                  <c:v>0.62200000000000011</c:v>
                </c:pt>
                <c:pt idx="840">
                  <c:v>0.621</c:v>
                </c:pt>
                <c:pt idx="841">
                  <c:v>0.62000000000000011</c:v>
                </c:pt>
                <c:pt idx="842">
                  <c:v>0.61899999999999999</c:v>
                </c:pt>
                <c:pt idx="843">
                  <c:v>0.6180000000000001</c:v>
                </c:pt>
                <c:pt idx="844">
                  <c:v>0.61699999999999999</c:v>
                </c:pt>
                <c:pt idx="845">
                  <c:v>0.6160000000000001</c:v>
                </c:pt>
                <c:pt idx="846">
                  <c:v>0.61499999999999999</c:v>
                </c:pt>
                <c:pt idx="847">
                  <c:v>0.6140000000000001</c:v>
                </c:pt>
                <c:pt idx="848">
                  <c:v>0.61299999999999999</c:v>
                </c:pt>
                <c:pt idx="849">
                  <c:v>0.6120000000000001</c:v>
                </c:pt>
                <c:pt idx="850">
                  <c:v>0.61099999999999999</c:v>
                </c:pt>
                <c:pt idx="851">
                  <c:v>0.6100000000000001</c:v>
                </c:pt>
                <c:pt idx="852">
                  <c:v>0.60899999999999999</c:v>
                </c:pt>
                <c:pt idx="853">
                  <c:v>0.6080000000000001</c:v>
                </c:pt>
                <c:pt idx="854">
                  <c:v>0.60699999999999998</c:v>
                </c:pt>
                <c:pt idx="855">
                  <c:v>0.60600000000000009</c:v>
                </c:pt>
                <c:pt idx="856">
                  <c:v>0.60499999999999998</c:v>
                </c:pt>
                <c:pt idx="857">
                  <c:v>0.60400000000000009</c:v>
                </c:pt>
                <c:pt idx="858">
                  <c:v>0.60299999999999998</c:v>
                </c:pt>
                <c:pt idx="859">
                  <c:v>0.60200000000000009</c:v>
                </c:pt>
                <c:pt idx="860">
                  <c:v>0.60099999999999998</c:v>
                </c:pt>
                <c:pt idx="861">
                  <c:v>0.60000000000000009</c:v>
                </c:pt>
                <c:pt idx="862">
                  <c:v>0.59899999999999998</c:v>
                </c:pt>
                <c:pt idx="863">
                  <c:v>0.59800000000000009</c:v>
                </c:pt>
                <c:pt idx="864">
                  <c:v>0.59699999999999998</c:v>
                </c:pt>
                <c:pt idx="865">
                  <c:v>0.59600000000000009</c:v>
                </c:pt>
                <c:pt idx="866">
                  <c:v>0.59499999999999997</c:v>
                </c:pt>
                <c:pt idx="867">
                  <c:v>0.59400000000000008</c:v>
                </c:pt>
                <c:pt idx="868">
                  <c:v>0.59299999999999997</c:v>
                </c:pt>
                <c:pt idx="869">
                  <c:v>0.59200000000000008</c:v>
                </c:pt>
                <c:pt idx="870">
                  <c:v>0.59099999999999997</c:v>
                </c:pt>
                <c:pt idx="871">
                  <c:v>0.59000000000000008</c:v>
                </c:pt>
                <c:pt idx="872">
                  <c:v>0.58899999999999997</c:v>
                </c:pt>
                <c:pt idx="873">
                  <c:v>0.58800000000000008</c:v>
                </c:pt>
                <c:pt idx="874">
                  <c:v>0.58699999999999997</c:v>
                </c:pt>
                <c:pt idx="875">
                  <c:v>0.58600000000000008</c:v>
                </c:pt>
                <c:pt idx="876">
                  <c:v>0.58499999999999996</c:v>
                </c:pt>
                <c:pt idx="877">
                  <c:v>0.58400000000000007</c:v>
                </c:pt>
                <c:pt idx="878">
                  <c:v>0.58299999999999996</c:v>
                </c:pt>
                <c:pt idx="879">
                  <c:v>0.58200000000000007</c:v>
                </c:pt>
                <c:pt idx="880">
                  <c:v>0.58099999999999996</c:v>
                </c:pt>
                <c:pt idx="881">
                  <c:v>0.58000000000000007</c:v>
                </c:pt>
                <c:pt idx="882">
                  <c:v>0.57899999999999996</c:v>
                </c:pt>
                <c:pt idx="883">
                  <c:v>0.57800000000000007</c:v>
                </c:pt>
                <c:pt idx="884">
                  <c:v>0.57699999999999996</c:v>
                </c:pt>
                <c:pt idx="885">
                  <c:v>0.57600000000000007</c:v>
                </c:pt>
                <c:pt idx="886">
                  <c:v>0.57499999999999996</c:v>
                </c:pt>
                <c:pt idx="887">
                  <c:v>0.57400000000000007</c:v>
                </c:pt>
                <c:pt idx="888">
                  <c:v>0.57299999999999995</c:v>
                </c:pt>
                <c:pt idx="889">
                  <c:v>0.57200000000000006</c:v>
                </c:pt>
                <c:pt idx="890">
                  <c:v>0.57099999999999995</c:v>
                </c:pt>
                <c:pt idx="891">
                  <c:v>0.57000000000000006</c:v>
                </c:pt>
                <c:pt idx="892">
                  <c:v>0.56899999999999995</c:v>
                </c:pt>
                <c:pt idx="893">
                  <c:v>0.56800000000000006</c:v>
                </c:pt>
                <c:pt idx="894">
                  <c:v>0.56699999999999995</c:v>
                </c:pt>
                <c:pt idx="895">
                  <c:v>0.56600000000000006</c:v>
                </c:pt>
                <c:pt idx="896">
                  <c:v>0.56499999999999995</c:v>
                </c:pt>
                <c:pt idx="897">
                  <c:v>0.56400000000000006</c:v>
                </c:pt>
                <c:pt idx="898">
                  <c:v>0.56299999999999994</c:v>
                </c:pt>
                <c:pt idx="899">
                  <c:v>0.56200000000000006</c:v>
                </c:pt>
                <c:pt idx="900">
                  <c:v>0.56099999999999994</c:v>
                </c:pt>
                <c:pt idx="901">
                  <c:v>0.56000000000000005</c:v>
                </c:pt>
                <c:pt idx="902">
                  <c:v>0.55899999999999994</c:v>
                </c:pt>
                <c:pt idx="903">
                  <c:v>0.55800000000000005</c:v>
                </c:pt>
                <c:pt idx="904">
                  <c:v>0.55699999999999994</c:v>
                </c:pt>
                <c:pt idx="905">
                  <c:v>0.55600000000000005</c:v>
                </c:pt>
                <c:pt idx="906">
                  <c:v>0.55499999999999994</c:v>
                </c:pt>
                <c:pt idx="907">
                  <c:v>0.55400000000000005</c:v>
                </c:pt>
                <c:pt idx="908">
                  <c:v>0.55299999999999994</c:v>
                </c:pt>
                <c:pt idx="909">
                  <c:v>0.55200000000000005</c:v>
                </c:pt>
                <c:pt idx="910">
                  <c:v>0.55099999999999993</c:v>
                </c:pt>
                <c:pt idx="911">
                  <c:v>0.55000000000000004</c:v>
                </c:pt>
                <c:pt idx="912">
                  <c:v>0.54899999999999993</c:v>
                </c:pt>
                <c:pt idx="913">
                  <c:v>0.54800000000000004</c:v>
                </c:pt>
                <c:pt idx="914">
                  <c:v>0.54699999999999993</c:v>
                </c:pt>
                <c:pt idx="915">
                  <c:v>0.54600000000000004</c:v>
                </c:pt>
                <c:pt idx="916">
                  <c:v>0.54499999999999993</c:v>
                </c:pt>
                <c:pt idx="917">
                  <c:v>0.54400000000000004</c:v>
                </c:pt>
                <c:pt idx="918">
                  <c:v>0.54299999999999993</c:v>
                </c:pt>
                <c:pt idx="919">
                  <c:v>0.54200000000000004</c:v>
                </c:pt>
                <c:pt idx="920">
                  <c:v>0.54099999999999993</c:v>
                </c:pt>
                <c:pt idx="921">
                  <c:v>0.54</c:v>
                </c:pt>
                <c:pt idx="922">
                  <c:v>0.53899999999999992</c:v>
                </c:pt>
                <c:pt idx="923">
                  <c:v>0.53800000000000003</c:v>
                </c:pt>
                <c:pt idx="924">
                  <c:v>0.53699999999999992</c:v>
                </c:pt>
                <c:pt idx="925">
                  <c:v>0.53600000000000003</c:v>
                </c:pt>
                <c:pt idx="926">
                  <c:v>0.53499999999999992</c:v>
                </c:pt>
                <c:pt idx="927">
                  <c:v>0.53400000000000003</c:v>
                </c:pt>
                <c:pt idx="928">
                  <c:v>0.53299999999999992</c:v>
                </c:pt>
                <c:pt idx="929">
                  <c:v>0.53200000000000003</c:v>
                </c:pt>
                <c:pt idx="930">
                  <c:v>0.53099999999999992</c:v>
                </c:pt>
                <c:pt idx="931">
                  <c:v>0.53</c:v>
                </c:pt>
                <c:pt idx="932">
                  <c:v>0.52900000000000003</c:v>
                </c:pt>
                <c:pt idx="933">
                  <c:v>0.52800000000000002</c:v>
                </c:pt>
                <c:pt idx="934">
                  <c:v>0.52700000000000002</c:v>
                </c:pt>
                <c:pt idx="935">
                  <c:v>0.52600000000000002</c:v>
                </c:pt>
                <c:pt idx="936">
                  <c:v>0.52500000000000002</c:v>
                </c:pt>
                <c:pt idx="937">
                  <c:v>0.52400000000000002</c:v>
                </c:pt>
                <c:pt idx="938">
                  <c:v>0.52300000000000002</c:v>
                </c:pt>
                <c:pt idx="939">
                  <c:v>0.52200000000000002</c:v>
                </c:pt>
                <c:pt idx="940">
                  <c:v>0.52100000000000002</c:v>
                </c:pt>
                <c:pt idx="941">
                  <c:v>0.52</c:v>
                </c:pt>
                <c:pt idx="942">
                  <c:v>0.51900000000000002</c:v>
                </c:pt>
                <c:pt idx="943">
                  <c:v>0.51800000000000002</c:v>
                </c:pt>
                <c:pt idx="944">
                  <c:v>0.51700000000000002</c:v>
                </c:pt>
                <c:pt idx="945">
                  <c:v>0.51600000000000001</c:v>
                </c:pt>
                <c:pt idx="946">
                  <c:v>0.51500000000000001</c:v>
                </c:pt>
                <c:pt idx="947">
                  <c:v>0.51400000000000001</c:v>
                </c:pt>
                <c:pt idx="948">
                  <c:v>0.51300000000000001</c:v>
                </c:pt>
                <c:pt idx="949">
                  <c:v>0.51200000000000001</c:v>
                </c:pt>
                <c:pt idx="950">
                  <c:v>0.51100000000000001</c:v>
                </c:pt>
                <c:pt idx="951">
                  <c:v>0.51</c:v>
                </c:pt>
                <c:pt idx="952">
                  <c:v>0.50900000000000001</c:v>
                </c:pt>
                <c:pt idx="953">
                  <c:v>0.50800000000000001</c:v>
                </c:pt>
                <c:pt idx="954">
                  <c:v>0.50700000000000001</c:v>
                </c:pt>
                <c:pt idx="955">
                  <c:v>0.50600000000000001</c:v>
                </c:pt>
                <c:pt idx="956">
                  <c:v>0.505</c:v>
                </c:pt>
                <c:pt idx="957">
                  <c:v>0.504</c:v>
                </c:pt>
                <c:pt idx="958">
                  <c:v>0.503</c:v>
                </c:pt>
                <c:pt idx="959">
                  <c:v>0.502</c:v>
                </c:pt>
                <c:pt idx="960">
                  <c:v>0.501</c:v>
                </c:pt>
                <c:pt idx="961">
                  <c:v>0.5</c:v>
                </c:pt>
                <c:pt idx="962">
                  <c:v>0.499</c:v>
                </c:pt>
                <c:pt idx="963">
                  <c:v>0.498</c:v>
                </c:pt>
                <c:pt idx="964">
                  <c:v>0.497</c:v>
                </c:pt>
                <c:pt idx="965">
                  <c:v>0.496</c:v>
                </c:pt>
                <c:pt idx="966">
                  <c:v>0.495</c:v>
                </c:pt>
                <c:pt idx="967">
                  <c:v>0.49399999999999999</c:v>
                </c:pt>
                <c:pt idx="968">
                  <c:v>0.49299999999999999</c:v>
                </c:pt>
                <c:pt idx="969">
                  <c:v>0.49199999999999999</c:v>
                </c:pt>
                <c:pt idx="970">
                  <c:v>0.49099999999999999</c:v>
                </c:pt>
                <c:pt idx="971">
                  <c:v>0.49</c:v>
                </c:pt>
                <c:pt idx="972">
                  <c:v>0.48899999999999999</c:v>
                </c:pt>
                <c:pt idx="973">
                  <c:v>0.48799999999999999</c:v>
                </c:pt>
                <c:pt idx="974">
                  <c:v>0.48699999999999999</c:v>
                </c:pt>
                <c:pt idx="975">
                  <c:v>0.48599999999999999</c:v>
                </c:pt>
                <c:pt idx="976">
                  <c:v>0.48499999999999999</c:v>
                </c:pt>
                <c:pt idx="977">
                  <c:v>0.48399999999999999</c:v>
                </c:pt>
                <c:pt idx="978">
                  <c:v>0.48299999999999998</c:v>
                </c:pt>
                <c:pt idx="979">
                  <c:v>0.48199999999999998</c:v>
                </c:pt>
                <c:pt idx="980">
                  <c:v>0.48099999999999998</c:v>
                </c:pt>
                <c:pt idx="981">
                  <c:v>0.48</c:v>
                </c:pt>
                <c:pt idx="982">
                  <c:v>0.47899999999999998</c:v>
                </c:pt>
                <c:pt idx="983">
                  <c:v>0.47799999999999998</c:v>
                </c:pt>
                <c:pt idx="984">
                  <c:v>0.47699999999999998</c:v>
                </c:pt>
                <c:pt idx="985">
                  <c:v>0.47599999999999998</c:v>
                </c:pt>
                <c:pt idx="986">
                  <c:v>0.47499999999999998</c:v>
                </c:pt>
                <c:pt idx="987">
                  <c:v>0.47399999999999998</c:v>
                </c:pt>
                <c:pt idx="988">
                  <c:v>0.47299999999999998</c:v>
                </c:pt>
                <c:pt idx="989">
                  <c:v>0.47199999999999998</c:v>
                </c:pt>
                <c:pt idx="990">
                  <c:v>0.47099999999999997</c:v>
                </c:pt>
                <c:pt idx="991">
                  <c:v>0.47</c:v>
                </c:pt>
                <c:pt idx="992">
                  <c:v>0.46899999999999997</c:v>
                </c:pt>
                <c:pt idx="993">
                  <c:v>0.46800000000000003</c:v>
                </c:pt>
                <c:pt idx="994">
                  <c:v>0.46700000000000003</c:v>
                </c:pt>
                <c:pt idx="995">
                  <c:v>0.46600000000000003</c:v>
                </c:pt>
                <c:pt idx="996">
                  <c:v>0.46500000000000002</c:v>
                </c:pt>
                <c:pt idx="997">
                  <c:v>0.46400000000000002</c:v>
                </c:pt>
                <c:pt idx="998">
                  <c:v>0.46300000000000002</c:v>
                </c:pt>
                <c:pt idx="999">
                  <c:v>0.46200000000000002</c:v>
                </c:pt>
                <c:pt idx="1000">
                  <c:v>0.46100000000000002</c:v>
                </c:pt>
                <c:pt idx="1001">
                  <c:v>0.46</c:v>
                </c:pt>
                <c:pt idx="1002">
                  <c:v>0.45900000000000002</c:v>
                </c:pt>
                <c:pt idx="1003">
                  <c:v>0.45800000000000002</c:v>
                </c:pt>
                <c:pt idx="1004">
                  <c:v>0.45700000000000002</c:v>
                </c:pt>
                <c:pt idx="1005">
                  <c:v>0.45600000000000002</c:v>
                </c:pt>
                <c:pt idx="1006">
                  <c:v>0.45500000000000002</c:v>
                </c:pt>
                <c:pt idx="1007">
                  <c:v>0.45400000000000001</c:v>
                </c:pt>
                <c:pt idx="1008">
                  <c:v>0.45300000000000001</c:v>
                </c:pt>
                <c:pt idx="1009">
                  <c:v>0.45200000000000001</c:v>
                </c:pt>
                <c:pt idx="1010">
                  <c:v>0.45100000000000001</c:v>
                </c:pt>
                <c:pt idx="1011">
                  <c:v>0.45</c:v>
                </c:pt>
                <c:pt idx="1012">
                  <c:v>0.44900000000000001</c:v>
                </c:pt>
                <c:pt idx="1013">
                  <c:v>0.44800000000000001</c:v>
                </c:pt>
                <c:pt idx="1014">
                  <c:v>0.44700000000000001</c:v>
                </c:pt>
                <c:pt idx="1015">
                  <c:v>0.44600000000000001</c:v>
                </c:pt>
                <c:pt idx="1016">
                  <c:v>0.44500000000000001</c:v>
                </c:pt>
                <c:pt idx="1017">
                  <c:v>0.44400000000000001</c:v>
                </c:pt>
                <c:pt idx="1018">
                  <c:v>0.443</c:v>
                </c:pt>
                <c:pt idx="1019">
                  <c:v>0.442</c:v>
                </c:pt>
                <c:pt idx="1020">
                  <c:v>0.441</c:v>
                </c:pt>
                <c:pt idx="1021">
                  <c:v>0.44</c:v>
                </c:pt>
                <c:pt idx="1022">
                  <c:v>0.439</c:v>
                </c:pt>
                <c:pt idx="1023">
                  <c:v>0.438</c:v>
                </c:pt>
                <c:pt idx="1024">
                  <c:v>0.437</c:v>
                </c:pt>
                <c:pt idx="1025">
                  <c:v>0.436</c:v>
                </c:pt>
                <c:pt idx="1026">
                  <c:v>0.435</c:v>
                </c:pt>
                <c:pt idx="1027">
                  <c:v>0.434</c:v>
                </c:pt>
                <c:pt idx="1028">
                  <c:v>0.433</c:v>
                </c:pt>
                <c:pt idx="1029">
                  <c:v>0.432</c:v>
                </c:pt>
                <c:pt idx="1030">
                  <c:v>0.43099999999999999</c:v>
                </c:pt>
                <c:pt idx="1031">
                  <c:v>0.43</c:v>
                </c:pt>
                <c:pt idx="1032">
                  <c:v>0.42899999999999999</c:v>
                </c:pt>
                <c:pt idx="1033">
                  <c:v>0.42799999999999999</c:v>
                </c:pt>
                <c:pt idx="1034">
                  <c:v>0.42699999999999999</c:v>
                </c:pt>
                <c:pt idx="1035">
                  <c:v>0.42599999999999999</c:v>
                </c:pt>
                <c:pt idx="1036">
                  <c:v>0.42499999999999999</c:v>
                </c:pt>
                <c:pt idx="1037">
                  <c:v>0.42399999999999999</c:v>
                </c:pt>
                <c:pt idx="1038">
                  <c:v>0.42299999999999999</c:v>
                </c:pt>
                <c:pt idx="1039">
                  <c:v>0.42199999999999999</c:v>
                </c:pt>
                <c:pt idx="1040">
                  <c:v>0.42099999999999999</c:v>
                </c:pt>
                <c:pt idx="1041">
                  <c:v>0.42</c:v>
                </c:pt>
                <c:pt idx="1042">
                  <c:v>0.41899999999999998</c:v>
                </c:pt>
                <c:pt idx="1043">
                  <c:v>0.41799999999999998</c:v>
                </c:pt>
                <c:pt idx="1044">
                  <c:v>0.41699999999999998</c:v>
                </c:pt>
                <c:pt idx="1045">
                  <c:v>0.41599999999999998</c:v>
                </c:pt>
                <c:pt idx="1046">
                  <c:v>0.41499999999999998</c:v>
                </c:pt>
                <c:pt idx="1047">
                  <c:v>0.41399999999999998</c:v>
                </c:pt>
                <c:pt idx="1048">
                  <c:v>0.41299999999999998</c:v>
                </c:pt>
                <c:pt idx="1049">
                  <c:v>0.41199999999999998</c:v>
                </c:pt>
                <c:pt idx="1050">
                  <c:v>0.41099999999999998</c:v>
                </c:pt>
                <c:pt idx="1051">
                  <c:v>0.41</c:v>
                </c:pt>
                <c:pt idx="1052">
                  <c:v>0.40899999999999997</c:v>
                </c:pt>
                <c:pt idx="1053">
                  <c:v>0.40799999999999997</c:v>
                </c:pt>
                <c:pt idx="1054">
                  <c:v>0.40699999999999997</c:v>
                </c:pt>
                <c:pt idx="1055">
                  <c:v>0.40599999999999997</c:v>
                </c:pt>
                <c:pt idx="1056">
                  <c:v>0.40500000000000003</c:v>
                </c:pt>
                <c:pt idx="1057">
                  <c:v>0.40400000000000003</c:v>
                </c:pt>
                <c:pt idx="1058">
                  <c:v>0.40300000000000002</c:v>
                </c:pt>
                <c:pt idx="1059">
                  <c:v>0.40200000000000002</c:v>
                </c:pt>
                <c:pt idx="1060">
                  <c:v>0.40100000000000002</c:v>
                </c:pt>
                <c:pt idx="1061">
                  <c:v>0.4</c:v>
                </c:pt>
                <c:pt idx="1062">
                  <c:v>0.39900000000000002</c:v>
                </c:pt>
                <c:pt idx="1063">
                  <c:v>0.39800000000000002</c:v>
                </c:pt>
                <c:pt idx="1064">
                  <c:v>0.39700000000000002</c:v>
                </c:pt>
                <c:pt idx="1065">
                  <c:v>0.39600000000000002</c:v>
                </c:pt>
                <c:pt idx="1066">
                  <c:v>0.39500000000000002</c:v>
                </c:pt>
                <c:pt idx="1067">
                  <c:v>0.39400000000000002</c:v>
                </c:pt>
                <c:pt idx="1068">
                  <c:v>0.39300000000000002</c:v>
                </c:pt>
                <c:pt idx="1069">
                  <c:v>0.39200000000000002</c:v>
                </c:pt>
                <c:pt idx="1070">
                  <c:v>0.39100000000000001</c:v>
                </c:pt>
                <c:pt idx="1071">
                  <c:v>0.39</c:v>
                </c:pt>
                <c:pt idx="1072">
                  <c:v>0.38900000000000001</c:v>
                </c:pt>
                <c:pt idx="1073">
                  <c:v>0.38800000000000001</c:v>
                </c:pt>
                <c:pt idx="1074">
                  <c:v>0.38700000000000001</c:v>
                </c:pt>
                <c:pt idx="1075">
                  <c:v>0.38600000000000001</c:v>
                </c:pt>
                <c:pt idx="1076">
                  <c:v>0.38500000000000001</c:v>
                </c:pt>
                <c:pt idx="1077">
                  <c:v>0.38400000000000001</c:v>
                </c:pt>
                <c:pt idx="1078">
                  <c:v>0.38300000000000001</c:v>
                </c:pt>
                <c:pt idx="1079">
                  <c:v>0.38200000000000001</c:v>
                </c:pt>
                <c:pt idx="1080">
                  <c:v>0.38100000000000001</c:v>
                </c:pt>
                <c:pt idx="1081">
                  <c:v>0.38</c:v>
                </c:pt>
                <c:pt idx="1082">
                  <c:v>0.379</c:v>
                </c:pt>
                <c:pt idx="1083">
                  <c:v>0.378</c:v>
                </c:pt>
                <c:pt idx="1084">
                  <c:v>0.377</c:v>
                </c:pt>
                <c:pt idx="1085">
                  <c:v>0.376</c:v>
                </c:pt>
                <c:pt idx="1086">
                  <c:v>0.375</c:v>
                </c:pt>
                <c:pt idx="1087">
                  <c:v>0.374</c:v>
                </c:pt>
                <c:pt idx="1088">
                  <c:v>0.373</c:v>
                </c:pt>
                <c:pt idx="1089">
                  <c:v>0.372</c:v>
                </c:pt>
                <c:pt idx="1090">
                  <c:v>0.371</c:v>
                </c:pt>
                <c:pt idx="1091">
                  <c:v>0.37</c:v>
                </c:pt>
                <c:pt idx="1092">
                  <c:v>0.36899999999999999</c:v>
                </c:pt>
                <c:pt idx="1093">
                  <c:v>0.36799999999999999</c:v>
                </c:pt>
                <c:pt idx="1094">
                  <c:v>0.36699999999999999</c:v>
                </c:pt>
                <c:pt idx="1095">
                  <c:v>0.36599999999999999</c:v>
                </c:pt>
                <c:pt idx="1096">
                  <c:v>0.36499999999999999</c:v>
                </c:pt>
                <c:pt idx="1097">
                  <c:v>0.36399999999999999</c:v>
                </c:pt>
                <c:pt idx="1098">
                  <c:v>0.36299999999999999</c:v>
                </c:pt>
                <c:pt idx="1099">
                  <c:v>0.36199999999999999</c:v>
                </c:pt>
                <c:pt idx="1100">
                  <c:v>0.36099999999999999</c:v>
                </c:pt>
                <c:pt idx="1101">
                  <c:v>0.36</c:v>
                </c:pt>
                <c:pt idx="1102">
                  <c:v>0.35899999999999999</c:v>
                </c:pt>
                <c:pt idx="1103">
                  <c:v>0.35799999999999998</c:v>
                </c:pt>
                <c:pt idx="1104">
                  <c:v>0.35699999999999998</c:v>
                </c:pt>
                <c:pt idx="1105">
                  <c:v>0.35599999999999998</c:v>
                </c:pt>
                <c:pt idx="1106">
                  <c:v>0.35499999999999998</c:v>
                </c:pt>
                <c:pt idx="1107">
                  <c:v>0.35399999999999998</c:v>
                </c:pt>
                <c:pt idx="1108">
                  <c:v>0.35299999999999998</c:v>
                </c:pt>
                <c:pt idx="1109">
                  <c:v>0.35199999999999998</c:v>
                </c:pt>
                <c:pt idx="1110">
                  <c:v>0.35099999999999998</c:v>
                </c:pt>
                <c:pt idx="1111">
                  <c:v>0.35</c:v>
                </c:pt>
                <c:pt idx="1112">
                  <c:v>0.34899999999999998</c:v>
                </c:pt>
                <c:pt idx="1113">
                  <c:v>0.34799999999999998</c:v>
                </c:pt>
                <c:pt idx="1114">
                  <c:v>0.34699999999999998</c:v>
                </c:pt>
                <c:pt idx="1115">
                  <c:v>0.34599999999999997</c:v>
                </c:pt>
                <c:pt idx="1116">
                  <c:v>0.34499999999999997</c:v>
                </c:pt>
                <c:pt idx="1117">
                  <c:v>0.34399999999999997</c:v>
                </c:pt>
                <c:pt idx="1118">
                  <c:v>0.34300000000000003</c:v>
                </c:pt>
                <c:pt idx="1119">
                  <c:v>0.34200000000000003</c:v>
                </c:pt>
                <c:pt idx="1120">
                  <c:v>0.34100000000000003</c:v>
                </c:pt>
                <c:pt idx="1121">
                  <c:v>0.34</c:v>
                </c:pt>
                <c:pt idx="1122">
                  <c:v>0.33900000000000002</c:v>
                </c:pt>
                <c:pt idx="1123">
                  <c:v>0.33800000000000002</c:v>
                </c:pt>
                <c:pt idx="1124">
                  <c:v>0.33700000000000002</c:v>
                </c:pt>
                <c:pt idx="1125">
                  <c:v>0.33600000000000002</c:v>
                </c:pt>
                <c:pt idx="1126">
                  <c:v>0.33500000000000002</c:v>
                </c:pt>
                <c:pt idx="1127">
                  <c:v>0.33400000000000002</c:v>
                </c:pt>
                <c:pt idx="1128">
                  <c:v>0.33300000000000002</c:v>
                </c:pt>
                <c:pt idx="1129">
                  <c:v>0.33200000000000002</c:v>
                </c:pt>
                <c:pt idx="1130">
                  <c:v>0.33100000000000002</c:v>
                </c:pt>
                <c:pt idx="1131">
                  <c:v>0.33</c:v>
                </c:pt>
                <c:pt idx="1132">
                  <c:v>0.32900000000000001</c:v>
                </c:pt>
                <c:pt idx="1133">
                  <c:v>0.32800000000000001</c:v>
                </c:pt>
                <c:pt idx="1134">
                  <c:v>0.32700000000000001</c:v>
                </c:pt>
                <c:pt idx="1135">
                  <c:v>0.32600000000000001</c:v>
                </c:pt>
                <c:pt idx="1136">
                  <c:v>0.32500000000000001</c:v>
                </c:pt>
                <c:pt idx="1137">
                  <c:v>0.32400000000000001</c:v>
                </c:pt>
                <c:pt idx="1138">
                  <c:v>0.32300000000000001</c:v>
                </c:pt>
                <c:pt idx="1139">
                  <c:v>0.32200000000000001</c:v>
                </c:pt>
                <c:pt idx="1140">
                  <c:v>0.32100000000000001</c:v>
                </c:pt>
                <c:pt idx="1141">
                  <c:v>0.32</c:v>
                </c:pt>
                <c:pt idx="1142">
                  <c:v>0.31900000000000001</c:v>
                </c:pt>
                <c:pt idx="1143">
                  <c:v>0.318</c:v>
                </c:pt>
                <c:pt idx="1144">
                  <c:v>0.317</c:v>
                </c:pt>
                <c:pt idx="1145">
                  <c:v>0.316</c:v>
                </c:pt>
                <c:pt idx="1146">
                  <c:v>0.315</c:v>
                </c:pt>
                <c:pt idx="1147">
                  <c:v>0.314</c:v>
                </c:pt>
                <c:pt idx="1148">
                  <c:v>0.313</c:v>
                </c:pt>
                <c:pt idx="1149">
                  <c:v>0.312</c:v>
                </c:pt>
                <c:pt idx="1150">
                  <c:v>0.311</c:v>
                </c:pt>
                <c:pt idx="1151">
                  <c:v>0.31</c:v>
                </c:pt>
                <c:pt idx="1152">
                  <c:v>0.309</c:v>
                </c:pt>
                <c:pt idx="1153">
                  <c:v>0.308</c:v>
                </c:pt>
                <c:pt idx="1154">
                  <c:v>0.307</c:v>
                </c:pt>
                <c:pt idx="1155">
                  <c:v>0.30599999999999999</c:v>
                </c:pt>
                <c:pt idx="1156">
                  <c:v>0.30499999999999999</c:v>
                </c:pt>
                <c:pt idx="1157">
                  <c:v>0.30399999999999999</c:v>
                </c:pt>
                <c:pt idx="1158">
                  <c:v>0.30299999999999999</c:v>
                </c:pt>
                <c:pt idx="1159">
                  <c:v>0.30199999999999999</c:v>
                </c:pt>
                <c:pt idx="1160">
                  <c:v>0.30099999999999999</c:v>
                </c:pt>
                <c:pt idx="1161">
                  <c:v>0.3</c:v>
                </c:pt>
                <c:pt idx="1162">
                  <c:v>0.29899999999999999</c:v>
                </c:pt>
                <c:pt idx="1163">
                  <c:v>0.29799999999999999</c:v>
                </c:pt>
                <c:pt idx="1164">
                  <c:v>0.29699999999999999</c:v>
                </c:pt>
                <c:pt idx="1165">
                  <c:v>0.29600000000000004</c:v>
                </c:pt>
                <c:pt idx="1166">
                  <c:v>0.29500000000000004</c:v>
                </c:pt>
                <c:pt idx="1167">
                  <c:v>0.29400000000000004</c:v>
                </c:pt>
                <c:pt idx="1168">
                  <c:v>0.29300000000000004</c:v>
                </c:pt>
                <c:pt idx="1169">
                  <c:v>0.29200000000000004</c:v>
                </c:pt>
                <c:pt idx="1170">
                  <c:v>0.29100000000000004</c:v>
                </c:pt>
                <c:pt idx="1171">
                  <c:v>0.29000000000000004</c:v>
                </c:pt>
                <c:pt idx="1172">
                  <c:v>0.28900000000000003</c:v>
                </c:pt>
                <c:pt idx="1173">
                  <c:v>0.28800000000000003</c:v>
                </c:pt>
                <c:pt idx="1174">
                  <c:v>0.28700000000000003</c:v>
                </c:pt>
                <c:pt idx="1175">
                  <c:v>0.28600000000000003</c:v>
                </c:pt>
                <c:pt idx="1176">
                  <c:v>0.28500000000000003</c:v>
                </c:pt>
                <c:pt idx="1177">
                  <c:v>0.28400000000000003</c:v>
                </c:pt>
                <c:pt idx="1178">
                  <c:v>0.28300000000000003</c:v>
                </c:pt>
                <c:pt idx="1179">
                  <c:v>0.28200000000000003</c:v>
                </c:pt>
                <c:pt idx="1180">
                  <c:v>0.28100000000000003</c:v>
                </c:pt>
                <c:pt idx="1181">
                  <c:v>0.28000000000000003</c:v>
                </c:pt>
                <c:pt idx="1182">
                  <c:v>0.27900000000000003</c:v>
                </c:pt>
                <c:pt idx="1183">
                  <c:v>0.27800000000000002</c:v>
                </c:pt>
                <c:pt idx="1184">
                  <c:v>0.27700000000000002</c:v>
                </c:pt>
                <c:pt idx="1185">
                  <c:v>0.27600000000000002</c:v>
                </c:pt>
                <c:pt idx="1186">
                  <c:v>0.27500000000000002</c:v>
                </c:pt>
                <c:pt idx="1187">
                  <c:v>0.27400000000000002</c:v>
                </c:pt>
                <c:pt idx="1188">
                  <c:v>0.27300000000000002</c:v>
                </c:pt>
                <c:pt idx="1189">
                  <c:v>0.27200000000000002</c:v>
                </c:pt>
                <c:pt idx="1190">
                  <c:v>0.27100000000000002</c:v>
                </c:pt>
                <c:pt idx="1191">
                  <c:v>0.27</c:v>
                </c:pt>
                <c:pt idx="1192">
                  <c:v>0.26900000000000002</c:v>
                </c:pt>
                <c:pt idx="1193">
                  <c:v>0.26800000000000002</c:v>
                </c:pt>
                <c:pt idx="1194">
                  <c:v>0.26700000000000002</c:v>
                </c:pt>
                <c:pt idx="1195">
                  <c:v>0.26600000000000001</c:v>
                </c:pt>
                <c:pt idx="1196">
                  <c:v>0.26500000000000001</c:v>
                </c:pt>
                <c:pt idx="1197">
                  <c:v>0.26400000000000001</c:v>
                </c:pt>
                <c:pt idx="1198">
                  <c:v>0.26300000000000001</c:v>
                </c:pt>
                <c:pt idx="1199">
                  <c:v>0.26200000000000001</c:v>
                </c:pt>
                <c:pt idx="1200">
                  <c:v>0.26100000000000001</c:v>
                </c:pt>
                <c:pt idx="1201">
                  <c:v>0.26</c:v>
                </c:pt>
                <c:pt idx="1202">
                  <c:v>0.25900000000000001</c:v>
                </c:pt>
                <c:pt idx="1203">
                  <c:v>0.25800000000000001</c:v>
                </c:pt>
                <c:pt idx="1204">
                  <c:v>0.25700000000000001</c:v>
                </c:pt>
                <c:pt idx="1205">
                  <c:v>0.25600000000000001</c:v>
                </c:pt>
                <c:pt idx="1206">
                  <c:v>0.255</c:v>
                </c:pt>
                <c:pt idx="1207">
                  <c:v>0.254</c:v>
                </c:pt>
                <c:pt idx="1208">
                  <c:v>0.253</c:v>
                </c:pt>
                <c:pt idx="1209">
                  <c:v>0.252</c:v>
                </c:pt>
                <c:pt idx="1210">
                  <c:v>0.251</c:v>
                </c:pt>
                <c:pt idx="1211">
                  <c:v>0.25</c:v>
                </c:pt>
                <c:pt idx="1212">
                  <c:v>0.249</c:v>
                </c:pt>
                <c:pt idx="1213">
                  <c:v>0.248</c:v>
                </c:pt>
                <c:pt idx="1214">
                  <c:v>0.247</c:v>
                </c:pt>
                <c:pt idx="1215">
                  <c:v>0.246</c:v>
                </c:pt>
                <c:pt idx="1216">
                  <c:v>0.245</c:v>
                </c:pt>
                <c:pt idx="1217">
                  <c:v>0.24399999999999999</c:v>
                </c:pt>
                <c:pt idx="1218">
                  <c:v>0.24299999999999999</c:v>
                </c:pt>
                <c:pt idx="1219">
                  <c:v>0.24199999999999999</c:v>
                </c:pt>
                <c:pt idx="1220">
                  <c:v>0.24099999999999999</c:v>
                </c:pt>
                <c:pt idx="1221">
                  <c:v>0.24</c:v>
                </c:pt>
                <c:pt idx="1222">
                  <c:v>0.23899999999999999</c:v>
                </c:pt>
                <c:pt idx="1223">
                  <c:v>0.23799999999999999</c:v>
                </c:pt>
                <c:pt idx="1224">
                  <c:v>0.23699999999999999</c:v>
                </c:pt>
                <c:pt idx="1225">
                  <c:v>0.23599999999999999</c:v>
                </c:pt>
                <c:pt idx="1226">
                  <c:v>0.23499999999999999</c:v>
                </c:pt>
                <c:pt idx="1227">
                  <c:v>0.23399999999999999</c:v>
                </c:pt>
                <c:pt idx="1228">
                  <c:v>0.23300000000000001</c:v>
                </c:pt>
                <c:pt idx="1229">
                  <c:v>0.23200000000000001</c:v>
                </c:pt>
                <c:pt idx="1230">
                  <c:v>0.23100000000000001</c:v>
                </c:pt>
                <c:pt idx="1231">
                  <c:v>0.23</c:v>
                </c:pt>
                <c:pt idx="1232">
                  <c:v>0.22900000000000001</c:v>
                </c:pt>
                <c:pt idx="1233">
                  <c:v>0.22800000000000001</c:v>
                </c:pt>
                <c:pt idx="1234">
                  <c:v>0.22700000000000001</c:v>
                </c:pt>
                <c:pt idx="1235">
                  <c:v>0.22600000000000001</c:v>
                </c:pt>
                <c:pt idx="1236">
                  <c:v>0.22500000000000001</c:v>
                </c:pt>
                <c:pt idx="1237">
                  <c:v>0.224</c:v>
                </c:pt>
                <c:pt idx="1238">
                  <c:v>0.223</c:v>
                </c:pt>
                <c:pt idx="1239">
                  <c:v>0.222</c:v>
                </c:pt>
                <c:pt idx="1240">
                  <c:v>0.221</c:v>
                </c:pt>
                <c:pt idx="1241">
                  <c:v>0.22</c:v>
                </c:pt>
                <c:pt idx="1242">
                  <c:v>0.219</c:v>
                </c:pt>
                <c:pt idx="1243">
                  <c:v>0.218</c:v>
                </c:pt>
                <c:pt idx="1244">
                  <c:v>0.217</c:v>
                </c:pt>
                <c:pt idx="1245">
                  <c:v>0.216</c:v>
                </c:pt>
                <c:pt idx="1246">
                  <c:v>0.215</c:v>
                </c:pt>
                <c:pt idx="1247">
                  <c:v>0.214</c:v>
                </c:pt>
                <c:pt idx="1248">
                  <c:v>0.21299999999999999</c:v>
                </c:pt>
                <c:pt idx="1249">
                  <c:v>0.21199999999999999</c:v>
                </c:pt>
                <c:pt idx="1250">
                  <c:v>0.21099999999999999</c:v>
                </c:pt>
                <c:pt idx="1251">
                  <c:v>0.21</c:v>
                </c:pt>
                <c:pt idx="1252">
                  <c:v>0.20899999999999999</c:v>
                </c:pt>
                <c:pt idx="1253">
                  <c:v>0.20799999999999999</c:v>
                </c:pt>
                <c:pt idx="1254">
                  <c:v>0.20699999999999999</c:v>
                </c:pt>
                <c:pt idx="1255">
                  <c:v>0.20599999999999999</c:v>
                </c:pt>
                <c:pt idx="1256">
                  <c:v>0.20499999999999999</c:v>
                </c:pt>
                <c:pt idx="1257">
                  <c:v>0.20399999999999999</c:v>
                </c:pt>
                <c:pt idx="1258">
                  <c:v>0.20299999999999999</c:v>
                </c:pt>
                <c:pt idx="1259">
                  <c:v>0.20200000000000001</c:v>
                </c:pt>
                <c:pt idx="1260">
                  <c:v>0.20100000000000001</c:v>
                </c:pt>
                <c:pt idx="1261">
                  <c:v>0.2</c:v>
                </c:pt>
                <c:pt idx="1262">
                  <c:v>0.19900000000000001</c:v>
                </c:pt>
                <c:pt idx="1263">
                  <c:v>0.19800000000000001</c:v>
                </c:pt>
                <c:pt idx="1264">
                  <c:v>0.19700000000000001</c:v>
                </c:pt>
                <c:pt idx="1265">
                  <c:v>0.19600000000000001</c:v>
                </c:pt>
                <c:pt idx="1266">
                  <c:v>0.19500000000000001</c:v>
                </c:pt>
                <c:pt idx="1267">
                  <c:v>0.19400000000000001</c:v>
                </c:pt>
                <c:pt idx="1268">
                  <c:v>0.193</c:v>
                </c:pt>
                <c:pt idx="1269">
                  <c:v>0.192</c:v>
                </c:pt>
                <c:pt idx="1270">
                  <c:v>0.191</c:v>
                </c:pt>
                <c:pt idx="1271">
                  <c:v>0.19</c:v>
                </c:pt>
                <c:pt idx="1272">
                  <c:v>0.189</c:v>
                </c:pt>
                <c:pt idx="1273">
                  <c:v>0.188</c:v>
                </c:pt>
                <c:pt idx="1274">
                  <c:v>0.187</c:v>
                </c:pt>
                <c:pt idx="1275">
                  <c:v>0.186</c:v>
                </c:pt>
                <c:pt idx="1276">
                  <c:v>0.185</c:v>
                </c:pt>
                <c:pt idx="1277">
                  <c:v>0.184</c:v>
                </c:pt>
                <c:pt idx="1278">
                  <c:v>0.183</c:v>
                </c:pt>
                <c:pt idx="1279">
                  <c:v>0.182</c:v>
                </c:pt>
                <c:pt idx="1280">
                  <c:v>0.18099999999999999</c:v>
                </c:pt>
                <c:pt idx="1281">
                  <c:v>0.18</c:v>
                </c:pt>
                <c:pt idx="1282">
                  <c:v>0.17899999999999999</c:v>
                </c:pt>
                <c:pt idx="1283">
                  <c:v>0.17799999999999999</c:v>
                </c:pt>
                <c:pt idx="1284">
                  <c:v>0.17699999999999999</c:v>
                </c:pt>
                <c:pt idx="1285">
                  <c:v>0.17599999999999999</c:v>
                </c:pt>
                <c:pt idx="1286">
                  <c:v>0.17499999999999999</c:v>
                </c:pt>
                <c:pt idx="1287">
                  <c:v>0.17399999999999999</c:v>
                </c:pt>
                <c:pt idx="1288">
                  <c:v>0.17299999999999999</c:v>
                </c:pt>
                <c:pt idx="1289">
                  <c:v>0.17199999999999999</c:v>
                </c:pt>
                <c:pt idx="1290">
                  <c:v>0.17099999999999999</c:v>
                </c:pt>
                <c:pt idx="1291">
                  <c:v>0.16999999999999998</c:v>
                </c:pt>
                <c:pt idx="1292">
                  <c:v>0.16899999999999998</c:v>
                </c:pt>
                <c:pt idx="1293">
                  <c:v>0.16799999999999998</c:v>
                </c:pt>
                <c:pt idx="1294">
                  <c:v>0.16699999999999998</c:v>
                </c:pt>
                <c:pt idx="1295">
                  <c:v>0.16599999999999998</c:v>
                </c:pt>
                <c:pt idx="1296">
                  <c:v>0.16499999999999998</c:v>
                </c:pt>
                <c:pt idx="1297">
                  <c:v>0.16399999999999998</c:v>
                </c:pt>
                <c:pt idx="1298">
                  <c:v>0.16300000000000001</c:v>
                </c:pt>
                <c:pt idx="1299">
                  <c:v>0.16200000000000001</c:v>
                </c:pt>
                <c:pt idx="1300">
                  <c:v>0.161</c:v>
                </c:pt>
                <c:pt idx="1301">
                  <c:v>0.16</c:v>
                </c:pt>
                <c:pt idx="1302">
                  <c:v>0.159</c:v>
                </c:pt>
                <c:pt idx="1303">
                  <c:v>0.158</c:v>
                </c:pt>
                <c:pt idx="1304">
                  <c:v>0.157</c:v>
                </c:pt>
                <c:pt idx="1305">
                  <c:v>0.156</c:v>
                </c:pt>
                <c:pt idx="1306">
                  <c:v>0.155</c:v>
                </c:pt>
                <c:pt idx="1307">
                  <c:v>0.154</c:v>
                </c:pt>
                <c:pt idx="1308">
                  <c:v>0.153</c:v>
                </c:pt>
                <c:pt idx="1309">
                  <c:v>0.152</c:v>
                </c:pt>
                <c:pt idx="1310">
                  <c:v>0.151</c:v>
                </c:pt>
                <c:pt idx="1311">
                  <c:v>0.15</c:v>
                </c:pt>
                <c:pt idx="1312">
                  <c:v>0.14899999999999999</c:v>
                </c:pt>
                <c:pt idx="1313">
                  <c:v>0.14799999999999999</c:v>
                </c:pt>
                <c:pt idx="1314">
                  <c:v>0.14700000000000002</c:v>
                </c:pt>
                <c:pt idx="1315">
                  <c:v>0.14600000000000002</c:v>
                </c:pt>
                <c:pt idx="1316">
                  <c:v>0.14500000000000002</c:v>
                </c:pt>
                <c:pt idx="1317">
                  <c:v>0.14400000000000002</c:v>
                </c:pt>
                <c:pt idx="1318">
                  <c:v>0.14300000000000002</c:v>
                </c:pt>
                <c:pt idx="1319">
                  <c:v>0.14200000000000002</c:v>
                </c:pt>
                <c:pt idx="1320">
                  <c:v>0.14100000000000001</c:v>
                </c:pt>
                <c:pt idx="1321">
                  <c:v>0.14000000000000001</c:v>
                </c:pt>
                <c:pt idx="1322">
                  <c:v>0.13900000000000001</c:v>
                </c:pt>
                <c:pt idx="1323">
                  <c:v>0.13800000000000001</c:v>
                </c:pt>
                <c:pt idx="1324">
                  <c:v>0.13700000000000001</c:v>
                </c:pt>
                <c:pt idx="1325">
                  <c:v>0.13600000000000001</c:v>
                </c:pt>
                <c:pt idx="1326">
                  <c:v>0.13500000000000001</c:v>
                </c:pt>
                <c:pt idx="1327">
                  <c:v>0.13400000000000001</c:v>
                </c:pt>
                <c:pt idx="1328">
                  <c:v>0.13300000000000001</c:v>
                </c:pt>
                <c:pt idx="1329">
                  <c:v>0.13200000000000001</c:v>
                </c:pt>
                <c:pt idx="1330">
                  <c:v>0.13100000000000001</c:v>
                </c:pt>
                <c:pt idx="1331">
                  <c:v>0.13</c:v>
                </c:pt>
                <c:pt idx="1332">
                  <c:v>0.129</c:v>
                </c:pt>
                <c:pt idx="1333">
                  <c:v>0.128</c:v>
                </c:pt>
                <c:pt idx="1334">
                  <c:v>0.127</c:v>
                </c:pt>
                <c:pt idx="1335">
                  <c:v>0.126</c:v>
                </c:pt>
                <c:pt idx="1336">
                  <c:v>0.125</c:v>
                </c:pt>
                <c:pt idx="1337">
                  <c:v>0.124</c:v>
                </c:pt>
                <c:pt idx="1338">
                  <c:v>0.123</c:v>
                </c:pt>
                <c:pt idx="1339">
                  <c:v>0.122</c:v>
                </c:pt>
                <c:pt idx="1340">
                  <c:v>0.121</c:v>
                </c:pt>
                <c:pt idx="1341">
                  <c:v>0.12</c:v>
                </c:pt>
                <c:pt idx="1342">
                  <c:v>0.11899999999999999</c:v>
                </c:pt>
                <c:pt idx="1343">
                  <c:v>0.11799999999999999</c:v>
                </c:pt>
                <c:pt idx="1344">
                  <c:v>0.11699999999999999</c:v>
                </c:pt>
                <c:pt idx="1345">
                  <c:v>0.11599999999999999</c:v>
                </c:pt>
                <c:pt idx="1346">
                  <c:v>0.11499999999999999</c:v>
                </c:pt>
                <c:pt idx="1347">
                  <c:v>0.11399999999999999</c:v>
                </c:pt>
                <c:pt idx="1348">
                  <c:v>0.11299999999999999</c:v>
                </c:pt>
                <c:pt idx="1349">
                  <c:v>0.112</c:v>
                </c:pt>
                <c:pt idx="1350">
                  <c:v>0.111</c:v>
                </c:pt>
                <c:pt idx="1351">
                  <c:v>0.11</c:v>
                </c:pt>
                <c:pt idx="1352">
                  <c:v>0.109</c:v>
                </c:pt>
                <c:pt idx="1353">
                  <c:v>0.108</c:v>
                </c:pt>
                <c:pt idx="1354">
                  <c:v>0.107</c:v>
                </c:pt>
                <c:pt idx="1355">
                  <c:v>0.106</c:v>
                </c:pt>
                <c:pt idx="1356">
                  <c:v>0.105</c:v>
                </c:pt>
                <c:pt idx="1357">
                  <c:v>0.10400000000000001</c:v>
                </c:pt>
                <c:pt idx="1358">
                  <c:v>0.10300000000000001</c:v>
                </c:pt>
                <c:pt idx="1359">
                  <c:v>0.10200000000000001</c:v>
                </c:pt>
                <c:pt idx="1360">
                  <c:v>0.10100000000000001</c:v>
                </c:pt>
                <c:pt idx="1361">
                  <c:v>0.1</c:v>
                </c:pt>
                <c:pt idx="1362">
                  <c:v>9.9000000000000005E-2</c:v>
                </c:pt>
                <c:pt idx="1363">
                  <c:v>9.8000000000000004E-2</c:v>
                </c:pt>
                <c:pt idx="1364">
                  <c:v>9.7000000000000003E-2</c:v>
                </c:pt>
                <c:pt idx="1365">
                  <c:v>9.6000000000000002E-2</c:v>
                </c:pt>
                <c:pt idx="1366">
                  <c:v>9.5000000000000001E-2</c:v>
                </c:pt>
                <c:pt idx="1367">
                  <c:v>9.4E-2</c:v>
                </c:pt>
                <c:pt idx="1368">
                  <c:v>9.2999999999999999E-2</c:v>
                </c:pt>
                <c:pt idx="1369">
                  <c:v>9.1999999999999998E-2</c:v>
                </c:pt>
                <c:pt idx="1370">
                  <c:v>9.0999999999999998E-2</c:v>
                </c:pt>
                <c:pt idx="1371">
                  <c:v>0.09</c:v>
                </c:pt>
                <c:pt idx="1372">
                  <c:v>8.8999999999999996E-2</c:v>
                </c:pt>
                <c:pt idx="1373">
                  <c:v>8.7999999999999995E-2</c:v>
                </c:pt>
                <c:pt idx="1374">
                  <c:v>8.6999999999999994E-2</c:v>
                </c:pt>
                <c:pt idx="1375">
                  <c:v>8.5999999999999993E-2</c:v>
                </c:pt>
                <c:pt idx="1376">
                  <c:v>8.4999999999999992E-2</c:v>
                </c:pt>
                <c:pt idx="1377">
                  <c:v>8.3999999999999991E-2</c:v>
                </c:pt>
                <c:pt idx="1378">
                  <c:v>8.3000000000000004E-2</c:v>
                </c:pt>
                <c:pt idx="1379">
                  <c:v>8.2000000000000003E-2</c:v>
                </c:pt>
                <c:pt idx="1380">
                  <c:v>8.1000000000000003E-2</c:v>
                </c:pt>
                <c:pt idx="1381">
                  <c:v>0.08</c:v>
                </c:pt>
                <c:pt idx="1382">
                  <c:v>7.9000000000000001E-2</c:v>
                </c:pt>
                <c:pt idx="1383">
                  <c:v>7.8E-2</c:v>
                </c:pt>
                <c:pt idx="1384">
                  <c:v>7.6999999999999999E-2</c:v>
                </c:pt>
                <c:pt idx="1385">
                  <c:v>7.5999999999999998E-2</c:v>
                </c:pt>
                <c:pt idx="1386">
                  <c:v>7.4999999999999997E-2</c:v>
                </c:pt>
                <c:pt idx="1387">
                  <c:v>7.3999999999999996E-2</c:v>
                </c:pt>
                <c:pt idx="1388">
                  <c:v>7.2999999999999995E-2</c:v>
                </c:pt>
                <c:pt idx="1389">
                  <c:v>7.1999999999999995E-2</c:v>
                </c:pt>
                <c:pt idx="1390">
                  <c:v>7.0999999999999994E-2</c:v>
                </c:pt>
                <c:pt idx="1391">
                  <c:v>7.0000000000000007E-2</c:v>
                </c:pt>
                <c:pt idx="1392">
                  <c:v>6.9000000000000006E-2</c:v>
                </c:pt>
                <c:pt idx="1393">
                  <c:v>6.8000000000000005E-2</c:v>
                </c:pt>
                <c:pt idx="1394">
                  <c:v>6.7000000000000004E-2</c:v>
                </c:pt>
                <c:pt idx="1395">
                  <c:v>6.6000000000000003E-2</c:v>
                </c:pt>
                <c:pt idx="1396">
                  <c:v>6.5000000000000002E-2</c:v>
                </c:pt>
                <c:pt idx="1397">
                  <c:v>6.4000000000000001E-2</c:v>
                </c:pt>
                <c:pt idx="1398">
                  <c:v>6.3E-2</c:v>
                </c:pt>
                <c:pt idx="1399">
                  <c:v>6.2E-2</c:v>
                </c:pt>
              </c:numCache>
            </c:numRef>
          </c:xVal>
          <c:yVal>
            <c:numRef>
              <c:f>(FcC3PEI!$E$1427:$E$2126,FcC3PEI!$E$2129:$E$2828)</c:f>
              <c:numCache>
                <c:formatCode>0.00</c:formatCode>
                <c:ptCount val="1400"/>
                <c:pt idx="0">
                  <c:v>-20.434999999999999</c:v>
                </c:pt>
                <c:pt idx="1">
                  <c:v>-20.235000000000003</c:v>
                </c:pt>
                <c:pt idx="2">
                  <c:v>-19.995000000000001</c:v>
                </c:pt>
                <c:pt idx="3">
                  <c:v>-19.875</c:v>
                </c:pt>
                <c:pt idx="4">
                  <c:v>-19.754999999999999</c:v>
                </c:pt>
                <c:pt idx="5">
                  <c:v>-19.635000000000002</c:v>
                </c:pt>
                <c:pt idx="6">
                  <c:v>-19.524999999999999</c:v>
                </c:pt>
                <c:pt idx="7">
                  <c:v>-19.414999999999999</c:v>
                </c:pt>
                <c:pt idx="8">
                  <c:v>-19.305000000000003</c:v>
                </c:pt>
                <c:pt idx="9">
                  <c:v>-19.195</c:v>
                </c:pt>
                <c:pt idx="10">
                  <c:v>-19.095000000000002</c:v>
                </c:pt>
                <c:pt idx="11">
                  <c:v>-18.985000000000003</c:v>
                </c:pt>
                <c:pt idx="12">
                  <c:v>-18.884999999999998</c:v>
                </c:pt>
                <c:pt idx="13">
                  <c:v>-18.785</c:v>
                </c:pt>
                <c:pt idx="14">
                  <c:v>-18.685000000000002</c:v>
                </c:pt>
                <c:pt idx="15">
                  <c:v>-18.585000000000001</c:v>
                </c:pt>
                <c:pt idx="16">
                  <c:v>-18.484999999999999</c:v>
                </c:pt>
                <c:pt idx="17">
                  <c:v>-18.385000000000002</c:v>
                </c:pt>
                <c:pt idx="18">
                  <c:v>-18.295000000000002</c:v>
                </c:pt>
                <c:pt idx="19">
                  <c:v>-18.195</c:v>
                </c:pt>
                <c:pt idx="20">
                  <c:v>-18.105</c:v>
                </c:pt>
                <c:pt idx="21">
                  <c:v>-18.015000000000001</c:v>
                </c:pt>
                <c:pt idx="22">
                  <c:v>-17.914999999999999</c:v>
                </c:pt>
                <c:pt idx="23">
                  <c:v>-17.824999999999999</c:v>
                </c:pt>
                <c:pt idx="24">
                  <c:v>-17.735000000000003</c:v>
                </c:pt>
                <c:pt idx="25">
                  <c:v>-17.645</c:v>
                </c:pt>
                <c:pt idx="26">
                  <c:v>-17.555</c:v>
                </c:pt>
                <c:pt idx="27">
                  <c:v>-17.465</c:v>
                </c:pt>
                <c:pt idx="28">
                  <c:v>-17.375000000000004</c:v>
                </c:pt>
                <c:pt idx="29">
                  <c:v>-17.294999999999998</c:v>
                </c:pt>
                <c:pt idx="30">
                  <c:v>-17.205000000000002</c:v>
                </c:pt>
                <c:pt idx="31">
                  <c:v>-17.115000000000002</c:v>
                </c:pt>
                <c:pt idx="32">
                  <c:v>-17.035</c:v>
                </c:pt>
                <c:pt idx="33">
                  <c:v>-16.945</c:v>
                </c:pt>
                <c:pt idx="34">
                  <c:v>-16.855</c:v>
                </c:pt>
                <c:pt idx="35">
                  <c:v>-16.775000000000002</c:v>
                </c:pt>
                <c:pt idx="36">
                  <c:v>-16.695</c:v>
                </c:pt>
                <c:pt idx="37">
                  <c:v>-16.615000000000002</c:v>
                </c:pt>
                <c:pt idx="38">
                  <c:v>-16.525000000000002</c:v>
                </c:pt>
                <c:pt idx="39">
                  <c:v>-16.445000000000004</c:v>
                </c:pt>
                <c:pt idx="40">
                  <c:v>-16.364999999999998</c:v>
                </c:pt>
                <c:pt idx="41">
                  <c:v>-16.285</c:v>
                </c:pt>
                <c:pt idx="42">
                  <c:v>-16.205000000000002</c:v>
                </c:pt>
                <c:pt idx="43">
                  <c:v>-16.125000000000004</c:v>
                </c:pt>
                <c:pt idx="44">
                  <c:v>-16.044999999999998</c:v>
                </c:pt>
                <c:pt idx="45">
                  <c:v>-15.965</c:v>
                </c:pt>
                <c:pt idx="46">
                  <c:v>-15.885000000000002</c:v>
                </c:pt>
                <c:pt idx="47">
                  <c:v>-15.805000000000003</c:v>
                </c:pt>
                <c:pt idx="48">
                  <c:v>-15.734999999999999</c:v>
                </c:pt>
                <c:pt idx="49">
                  <c:v>-15.655000000000001</c:v>
                </c:pt>
                <c:pt idx="50">
                  <c:v>-15.575000000000003</c:v>
                </c:pt>
                <c:pt idx="51">
                  <c:v>-15.495000000000001</c:v>
                </c:pt>
                <c:pt idx="52">
                  <c:v>-15.425000000000001</c:v>
                </c:pt>
                <c:pt idx="53">
                  <c:v>-15.344999999999999</c:v>
                </c:pt>
                <c:pt idx="54">
                  <c:v>-15.275000000000002</c:v>
                </c:pt>
                <c:pt idx="55">
                  <c:v>-15.205000000000002</c:v>
                </c:pt>
                <c:pt idx="56">
                  <c:v>-15.125</c:v>
                </c:pt>
                <c:pt idx="57">
                  <c:v>-15.045000000000002</c:v>
                </c:pt>
                <c:pt idx="58">
                  <c:v>-14.975000000000001</c:v>
                </c:pt>
                <c:pt idx="59">
                  <c:v>-14.895000000000003</c:v>
                </c:pt>
                <c:pt idx="60">
                  <c:v>-14.824999999999999</c:v>
                </c:pt>
                <c:pt idx="61">
                  <c:v>-14.745000000000001</c:v>
                </c:pt>
                <c:pt idx="62">
                  <c:v>-14.675000000000001</c:v>
                </c:pt>
                <c:pt idx="63">
                  <c:v>-14.605</c:v>
                </c:pt>
                <c:pt idx="64">
                  <c:v>-14.525000000000002</c:v>
                </c:pt>
                <c:pt idx="65">
                  <c:v>-14.454999999999998</c:v>
                </c:pt>
                <c:pt idx="66">
                  <c:v>-14.385000000000002</c:v>
                </c:pt>
                <c:pt idx="67">
                  <c:v>-14.305</c:v>
                </c:pt>
                <c:pt idx="68">
                  <c:v>-14.235000000000003</c:v>
                </c:pt>
                <c:pt idx="69">
                  <c:v>-14.164999999999999</c:v>
                </c:pt>
                <c:pt idx="70">
                  <c:v>-14.085000000000001</c:v>
                </c:pt>
                <c:pt idx="71">
                  <c:v>-14.015000000000001</c:v>
                </c:pt>
                <c:pt idx="72">
                  <c:v>-13.945</c:v>
                </c:pt>
                <c:pt idx="73">
                  <c:v>-13.864999999999998</c:v>
                </c:pt>
                <c:pt idx="74">
                  <c:v>-13.795000000000002</c:v>
                </c:pt>
                <c:pt idx="75">
                  <c:v>-13.725000000000001</c:v>
                </c:pt>
                <c:pt idx="76">
                  <c:v>-13.655000000000001</c:v>
                </c:pt>
                <c:pt idx="77">
                  <c:v>-13.575000000000003</c:v>
                </c:pt>
                <c:pt idx="78">
                  <c:v>-13.504999999999999</c:v>
                </c:pt>
                <c:pt idx="79">
                  <c:v>-13.435000000000002</c:v>
                </c:pt>
                <c:pt idx="80">
                  <c:v>-13.285000000000004</c:v>
                </c:pt>
                <c:pt idx="81">
                  <c:v>-13.224999999999998</c:v>
                </c:pt>
                <c:pt idx="82">
                  <c:v>-13.145</c:v>
                </c:pt>
                <c:pt idx="83">
                  <c:v>-13.065000000000001</c:v>
                </c:pt>
                <c:pt idx="84">
                  <c:v>-12.995000000000001</c:v>
                </c:pt>
                <c:pt idx="85">
                  <c:v>-12.914999999999999</c:v>
                </c:pt>
                <c:pt idx="86">
                  <c:v>-12.844999999999999</c:v>
                </c:pt>
                <c:pt idx="87">
                  <c:v>-12.765000000000001</c:v>
                </c:pt>
                <c:pt idx="88">
                  <c:v>-12.685000000000002</c:v>
                </c:pt>
                <c:pt idx="89">
                  <c:v>-12.614999999999998</c:v>
                </c:pt>
                <c:pt idx="90">
                  <c:v>-12.535</c:v>
                </c:pt>
                <c:pt idx="91">
                  <c:v>-12.455000000000002</c:v>
                </c:pt>
                <c:pt idx="92">
                  <c:v>-12.375000000000004</c:v>
                </c:pt>
                <c:pt idx="93">
                  <c:v>-12.294999999999998</c:v>
                </c:pt>
                <c:pt idx="94">
                  <c:v>-12.215</c:v>
                </c:pt>
                <c:pt idx="95">
                  <c:v>-12.145</c:v>
                </c:pt>
                <c:pt idx="96">
                  <c:v>-12.055000000000001</c:v>
                </c:pt>
                <c:pt idx="97">
                  <c:v>-11.975</c:v>
                </c:pt>
                <c:pt idx="98">
                  <c:v>-11.895</c:v>
                </c:pt>
                <c:pt idx="99">
                  <c:v>-11.815000000000001</c:v>
                </c:pt>
                <c:pt idx="100">
                  <c:v>-11.725</c:v>
                </c:pt>
                <c:pt idx="101">
                  <c:v>-11.645000000000001</c:v>
                </c:pt>
                <c:pt idx="102">
                  <c:v>-11.555</c:v>
                </c:pt>
                <c:pt idx="103">
                  <c:v>-11.465</c:v>
                </c:pt>
                <c:pt idx="104">
                  <c:v>-11.385</c:v>
                </c:pt>
                <c:pt idx="105">
                  <c:v>-11.295000000000002</c:v>
                </c:pt>
                <c:pt idx="106">
                  <c:v>-11.205</c:v>
                </c:pt>
                <c:pt idx="107">
                  <c:v>-11.115</c:v>
                </c:pt>
                <c:pt idx="108">
                  <c:v>-11.015000000000001</c:v>
                </c:pt>
                <c:pt idx="109">
                  <c:v>-10.925000000000001</c:v>
                </c:pt>
                <c:pt idx="110">
                  <c:v>-10.825000000000001</c:v>
                </c:pt>
                <c:pt idx="111">
                  <c:v>-10.735000000000001</c:v>
                </c:pt>
                <c:pt idx="112">
                  <c:v>-10.635</c:v>
                </c:pt>
                <c:pt idx="113">
                  <c:v>-10.535000000000002</c:v>
                </c:pt>
                <c:pt idx="114">
                  <c:v>-10.435</c:v>
                </c:pt>
                <c:pt idx="115">
                  <c:v>-10.324999999999999</c:v>
                </c:pt>
                <c:pt idx="116">
                  <c:v>-10.225000000000001</c:v>
                </c:pt>
                <c:pt idx="117">
                  <c:v>-10.115</c:v>
                </c:pt>
                <c:pt idx="118">
                  <c:v>-10.005000000000001</c:v>
                </c:pt>
                <c:pt idx="119">
                  <c:v>-9.8950000000000014</c:v>
                </c:pt>
                <c:pt idx="120">
                  <c:v>-9.7850000000000001</c:v>
                </c:pt>
                <c:pt idx="121">
                  <c:v>-9.6750000000000007</c:v>
                </c:pt>
                <c:pt idx="122">
                  <c:v>-9.5550000000000015</c:v>
                </c:pt>
                <c:pt idx="123">
                  <c:v>-9.4350000000000005</c:v>
                </c:pt>
                <c:pt idx="124">
                  <c:v>-9.3050000000000015</c:v>
                </c:pt>
                <c:pt idx="125">
                  <c:v>-9.1850000000000005</c:v>
                </c:pt>
                <c:pt idx="126">
                  <c:v>-9.0549999999999997</c:v>
                </c:pt>
                <c:pt idx="127">
                  <c:v>-8.9250000000000007</c:v>
                </c:pt>
                <c:pt idx="128">
                  <c:v>-8.7850000000000019</c:v>
                </c:pt>
                <c:pt idx="129">
                  <c:v>-8.6450000000000014</c:v>
                </c:pt>
                <c:pt idx="130">
                  <c:v>-8.5050000000000008</c:v>
                </c:pt>
                <c:pt idx="131">
                  <c:v>-8.3650000000000002</c:v>
                </c:pt>
                <c:pt idx="132">
                  <c:v>-8.2250000000000014</c:v>
                </c:pt>
                <c:pt idx="133">
                  <c:v>-8.0750000000000011</c:v>
                </c:pt>
                <c:pt idx="134">
                  <c:v>-7.9250000000000007</c:v>
                </c:pt>
                <c:pt idx="135">
                  <c:v>-7.7650000000000006</c:v>
                </c:pt>
                <c:pt idx="136">
                  <c:v>-7.6050000000000004</c:v>
                </c:pt>
                <c:pt idx="137">
                  <c:v>-7.4450000000000003</c:v>
                </c:pt>
                <c:pt idx="138">
                  <c:v>-7.2750000000000004</c:v>
                </c:pt>
                <c:pt idx="139">
                  <c:v>-7.1050000000000004</c:v>
                </c:pt>
                <c:pt idx="140">
                  <c:v>-6.9350000000000005</c:v>
                </c:pt>
                <c:pt idx="141">
                  <c:v>-6.7550000000000008</c:v>
                </c:pt>
                <c:pt idx="142">
                  <c:v>-6.5650000000000013</c:v>
                </c:pt>
                <c:pt idx="143">
                  <c:v>-6.3849999999999998</c:v>
                </c:pt>
                <c:pt idx="144">
                  <c:v>-6.1850000000000005</c:v>
                </c:pt>
                <c:pt idx="145">
                  <c:v>-5.9860000000000007</c:v>
                </c:pt>
                <c:pt idx="146">
                  <c:v>-5.7790000000000017</c:v>
                </c:pt>
                <c:pt idx="147">
                  <c:v>-5.572000000000001</c:v>
                </c:pt>
                <c:pt idx="148">
                  <c:v>-5.3570000000000011</c:v>
                </c:pt>
                <c:pt idx="149">
                  <c:v>-5.141</c:v>
                </c:pt>
                <c:pt idx="150">
                  <c:v>-4.92</c:v>
                </c:pt>
                <c:pt idx="151">
                  <c:v>-4.6820000000000004</c:v>
                </c:pt>
                <c:pt idx="152">
                  <c:v>-4.4440000000000008</c:v>
                </c:pt>
                <c:pt idx="153">
                  <c:v>-4.2090000000000014</c:v>
                </c:pt>
                <c:pt idx="154">
                  <c:v>-3.952</c:v>
                </c:pt>
                <c:pt idx="155">
                  <c:v>-3.7030000000000003</c:v>
                </c:pt>
                <c:pt idx="156">
                  <c:v>-3.4340000000000011</c:v>
                </c:pt>
                <c:pt idx="157">
                  <c:v>-3.1670000000000007</c:v>
                </c:pt>
                <c:pt idx="158">
                  <c:v>-2.8930000000000007</c:v>
                </c:pt>
                <c:pt idx="159">
                  <c:v>-2.604000000000001</c:v>
                </c:pt>
                <c:pt idx="160">
                  <c:v>-2.3130000000000015</c:v>
                </c:pt>
                <c:pt idx="161">
                  <c:v>-1.9810000000000008</c:v>
                </c:pt>
                <c:pt idx="162">
                  <c:v>-1.6730000000000009</c:v>
                </c:pt>
                <c:pt idx="163">
                  <c:v>-1.3680000000000012</c:v>
                </c:pt>
                <c:pt idx="164">
                  <c:v>-1.0490000000000013</c:v>
                </c:pt>
                <c:pt idx="165">
                  <c:v>-0.72300000000000075</c:v>
                </c:pt>
                <c:pt idx="166">
                  <c:v>-0.38400000000000034</c:v>
                </c:pt>
                <c:pt idx="167">
                  <c:v>-3.4000000000000696E-2</c:v>
                </c:pt>
                <c:pt idx="168">
                  <c:v>0.31799999999999917</c:v>
                </c:pt>
                <c:pt idx="169">
                  <c:v>0.67899999999999894</c:v>
                </c:pt>
                <c:pt idx="170">
                  <c:v>1.0499999999999989</c:v>
                </c:pt>
                <c:pt idx="171">
                  <c:v>1.4379999999999988</c:v>
                </c:pt>
                <c:pt idx="172">
                  <c:v>1.8389999999999991</c:v>
                </c:pt>
                <c:pt idx="173">
                  <c:v>2.2369999999999992</c:v>
                </c:pt>
                <c:pt idx="174">
                  <c:v>2.637999999999999</c:v>
                </c:pt>
                <c:pt idx="175">
                  <c:v>3.0742999999999991</c:v>
                </c:pt>
                <c:pt idx="176">
                  <c:v>3.4983999999999993</c:v>
                </c:pt>
                <c:pt idx="177">
                  <c:v>3.9400199999999992</c:v>
                </c:pt>
                <c:pt idx="178">
                  <c:v>4.392199999999999</c:v>
                </c:pt>
                <c:pt idx="179">
                  <c:v>4.8580999999999994</c:v>
                </c:pt>
                <c:pt idx="180">
                  <c:v>5.3279999999999994</c:v>
                </c:pt>
                <c:pt idx="181">
                  <c:v>5.8039999999999994</c:v>
                </c:pt>
                <c:pt idx="182">
                  <c:v>6.2979999999999992</c:v>
                </c:pt>
                <c:pt idx="183">
                  <c:v>6.8129999999999988</c:v>
                </c:pt>
                <c:pt idx="184">
                  <c:v>7.3179999999999996</c:v>
                </c:pt>
                <c:pt idx="185">
                  <c:v>7.8569999999999993</c:v>
                </c:pt>
                <c:pt idx="186">
                  <c:v>8.3849999999999998</c:v>
                </c:pt>
                <c:pt idx="187">
                  <c:v>8.9469999999999992</c:v>
                </c:pt>
                <c:pt idx="188">
                  <c:v>9.5159999999999982</c:v>
                </c:pt>
                <c:pt idx="189">
                  <c:v>10.085999999999999</c:v>
                </c:pt>
                <c:pt idx="190">
                  <c:v>10.687999999999999</c:v>
                </c:pt>
                <c:pt idx="191">
                  <c:v>11.286</c:v>
                </c:pt>
                <c:pt idx="192">
                  <c:v>11.918999999999999</c:v>
                </c:pt>
                <c:pt idx="193">
                  <c:v>12.532</c:v>
                </c:pt>
                <c:pt idx="194">
                  <c:v>13.142999999999999</c:v>
                </c:pt>
                <c:pt idx="195">
                  <c:v>13.823999999999998</c:v>
                </c:pt>
                <c:pt idx="196">
                  <c:v>14.514999999999999</c:v>
                </c:pt>
                <c:pt idx="197">
                  <c:v>15.195</c:v>
                </c:pt>
                <c:pt idx="198">
                  <c:v>15.924999999999999</c:v>
                </c:pt>
                <c:pt idx="199">
                  <c:v>16.634999999999998</c:v>
                </c:pt>
                <c:pt idx="200">
                  <c:v>17.405000000000001</c:v>
                </c:pt>
                <c:pt idx="201">
                  <c:v>18.154999999999998</c:v>
                </c:pt>
                <c:pt idx="202">
                  <c:v>18.914999999999999</c:v>
                </c:pt>
                <c:pt idx="203">
                  <c:v>19.695</c:v>
                </c:pt>
                <c:pt idx="204">
                  <c:v>20.495000000000001</c:v>
                </c:pt>
                <c:pt idx="205">
                  <c:v>21.265000000000001</c:v>
                </c:pt>
                <c:pt idx="206">
                  <c:v>22.094999999999999</c:v>
                </c:pt>
                <c:pt idx="207">
                  <c:v>22.904999999999998</c:v>
                </c:pt>
                <c:pt idx="208">
                  <c:v>23.774999999999999</c:v>
                </c:pt>
                <c:pt idx="209">
                  <c:v>24.635000000000002</c:v>
                </c:pt>
                <c:pt idx="210">
                  <c:v>25.515000000000001</c:v>
                </c:pt>
                <c:pt idx="211">
                  <c:v>26.395</c:v>
                </c:pt>
                <c:pt idx="212">
                  <c:v>27.305</c:v>
                </c:pt>
                <c:pt idx="213">
                  <c:v>28.224999999999998</c:v>
                </c:pt>
                <c:pt idx="214">
                  <c:v>29.164999999999999</c:v>
                </c:pt>
                <c:pt idx="215">
                  <c:v>30.084999999999997</c:v>
                </c:pt>
                <c:pt idx="216">
                  <c:v>31.084999999999997</c:v>
                </c:pt>
                <c:pt idx="217">
                  <c:v>32.045000000000002</c:v>
                </c:pt>
                <c:pt idx="218">
                  <c:v>33.034999999999997</c:v>
                </c:pt>
                <c:pt idx="219">
                  <c:v>34.055</c:v>
                </c:pt>
                <c:pt idx="220">
                  <c:v>35.075000000000003</c:v>
                </c:pt>
                <c:pt idx="221">
                  <c:v>36.094999999999999</c:v>
                </c:pt>
                <c:pt idx="222">
                  <c:v>37.134999999999998</c:v>
                </c:pt>
                <c:pt idx="223">
                  <c:v>38.204999999999998</c:v>
                </c:pt>
                <c:pt idx="224">
                  <c:v>39.305</c:v>
                </c:pt>
                <c:pt idx="225">
                  <c:v>40.454999999999998</c:v>
                </c:pt>
                <c:pt idx="226">
                  <c:v>41.604999999999997</c:v>
                </c:pt>
                <c:pt idx="227">
                  <c:v>42.725000000000001</c:v>
                </c:pt>
                <c:pt idx="228">
                  <c:v>43.834999999999994</c:v>
                </c:pt>
                <c:pt idx="229">
                  <c:v>44.965000000000003</c:v>
                </c:pt>
                <c:pt idx="230">
                  <c:v>46.064999999999998</c:v>
                </c:pt>
                <c:pt idx="231">
                  <c:v>47.244999999999997</c:v>
                </c:pt>
                <c:pt idx="232">
                  <c:v>48.395000000000003</c:v>
                </c:pt>
                <c:pt idx="233">
                  <c:v>49.564999999999998</c:v>
                </c:pt>
                <c:pt idx="234">
                  <c:v>50.754999999999995</c:v>
                </c:pt>
                <c:pt idx="235">
                  <c:v>51.974999999999994</c:v>
                </c:pt>
                <c:pt idx="236">
                  <c:v>53.174999999999997</c:v>
                </c:pt>
                <c:pt idx="237">
                  <c:v>54.434999999999995</c:v>
                </c:pt>
                <c:pt idx="238">
                  <c:v>55.625</c:v>
                </c:pt>
                <c:pt idx="239">
                  <c:v>56.875</c:v>
                </c:pt>
                <c:pt idx="240">
                  <c:v>58.115000000000002</c:v>
                </c:pt>
                <c:pt idx="241">
                  <c:v>59.405000000000001</c:v>
                </c:pt>
                <c:pt idx="242">
                  <c:v>60.664999999999999</c:v>
                </c:pt>
                <c:pt idx="243">
                  <c:v>61.905000000000001</c:v>
                </c:pt>
                <c:pt idx="244">
                  <c:v>63.174999999999997</c:v>
                </c:pt>
                <c:pt idx="245">
                  <c:v>64.454999999999998</c:v>
                </c:pt>
                <c:pt idx="246">
                  <c:v>65.685000000000002</c:v>
                </c:pt>
                <c:pt idx="247">
                  <c:v>66.995000000000005</c:v>
                </c:pt>
                <c:pt idx="248">
                  <c:v>68.305000000000007</c:v>
                </c:pt>
                <c:pt idx="249">
                  <c:v>69.625</c:v>
                </c:pt>
                <c:pt idx="250">
                  <c:v>70.884999999999991</c:v>
                </c:pt>
                <c:pt idx="251">
                  <c:v>72.175000000000011</c:v>
                </c:pt>
                <c:pt idx="252">
                  <c:v>73.474999999999994</c:v>
                </c:pt>
                <c:pt idx="253">
                  <c:v>74.754999999999995</c:v>
                </c:pt>
                <c:pt idx="254">
                  <c:v>76.074999999999989</c:v>
                </c:pt>
                <c:pt idx="255">
                  <c:v>77.435000000000002</c:v>
                </c:pt>
                <c:pt idx="256">
                  <c:v>78.715000000000003</c:v>
                </c:pt>
                <c:pt idx="257">
                  <c:v>79.954999999999984</c:v>
                </c:pt>
                <c:pt idx="258">
                  <c:v>81.194999999999993</c:v>
                </c:pt>
                <c:pt idx="259">
                  <c:v>82.514999999999986</c:v>
                </c:pt>
                <c:pt idx="260">
                  <c:v>83.844999999999999</c:v>
                </c:pt>
                <c:pt idx="261">
                  <c:v>85.094999999999999</c:v>
                </c:pt>
                <c:pt idx="262">
                  <c:v>86.375</c:v>
                </c:pt>
                <c:pt idx="263">
                  <c:v>87.664999999999992</c:v>
                </c:pt>
                <c:pt idx="264">
                  <c:v>88.905000000000001</c:v>
                </c:pt>
                <c:pt idx="265">
                  <c:v>90.134999999999991</c:v>
                </c:pt>
                <c:pt idx="266">
                  <c:v>91.35499999999999</c:v>
                </c:pt>
                <c:pt idx="267">
                  <c:v>92.525000000000006</c:v>
                </c:pt>
                <c:pt idx="268">
                  <c:v>93.745000000000005</c:v>
                </c:pt>
                <c:pt idx="269">
                  <c:v>94.865000000000009</c:v>
                </c:pt>
                <c:pt idx="270">
                  <c:v>96.025000000000006</c:v>
                </c:pt>
                <c:pt idx="271">
                  <c:v>97.164999999999992</c:v>
                </c:pt>
                <c:pt idx="272">
                  <c:v>98.245000000000005</c:v>
                </c:pt>
                <c:pt idx="273">
                  <c:v>99.344999999999999</c:v>
                </c:pt>
                <c:pt idx="274">
                  <c:v>100.375</c:v>
                </c:pt>
                <c:pt idx="275">
                  <c:v>101.36500000000001</c:v>
                </c:pt>
                <c:pt idx="276">
                  <c:v>102.35499999999999</c:v>
                </c:pt>
                <c:pt idx="277">
                  <c:v>103.20500000000001</c:v>
                </c:pt>
                <c:pt idx="278">
                  <c:v>104.11500000000001</c:v>
                </c:pt>
                <c:pt idx="279">
                  <c:v>104.91499999999999</c:v>
                </c:pt>
                <c:pt idx="280">
                  <c:v>105.715</c:v>
                </c:pt>
                <c:pt idx="281">
                  <c:v>106.51499999999999</c:v>
                </c:pt>
                <c:pt idx="282">
                  <c:v>107.215</c:v>
                </c:pt>
                <c:pt idx="283">
                  <c:v>107.815</c:v>
                </c:pt>
                <c:pt idx="284">
                  <c:v>108.41499999999999</c:v>
                </c:pt>
                <c:pt idx="285">
                  <c:v>108.91499999999999</c:v>
                </c:pt>
                <c:pt idx="286">
                  <c:v>109.315</c:v>
                </c:pt>
                <c:pt idx="287">
                  <c:v>109.715</c:v>
                </c:pt>
                <c:pt idx="288">
                  <c:v>110.01500000000001</c:v>
                </c:pt>
                <c:pt idx="289">
                  <c:v>110.41499999999999</c:v>
                </c:pt>
                <c:pt idx="290">
                  <c:v>110.715</c:v>
                </c:pt>
                <c:pt idx="291">
                  <c:v>110.815</c:v>
                </c:pt>
                <c:pt idx="292">
                  <c:v>110.91499999999999</c:v>
                </c:pt>
                <c:pt idx="293">
                  <c:v>110.91499999999999</c:v>
                </c:pt>
                <c:pt idx="294">
                  <c:v>110.91499999999999</c:v>
                </c:pt>
                <c:pt idx="295">
                  <c:v>110.91499999999999</c:v>
                </c:pt>
                <c:pt idx="296">
                  <c:v>110.715</c:v>
                </c:pt>
                <c:pt idx="297">
                  <c:v>110.51500000000001</c:v>
                </c:pt>
                <c:pt idx="298">
                  <c:v>110.11500000000001</c:v>
                </c:pt>
                <c:pt idx="299">
                  <c:v>109.715</c:v>
                </c:pt>
                <c:pt idx="300">
                  <c:v>109.11499999999998</c:v>
                </c:pt>
                <c:pt idx="301">
                  <c:v>108.51499999999999</c:v>
                </c:pt>
                <c:pt idx="302">
                  <c:v>107.91499999999999</c:v>
                </c:pt>
                <c:pt idx="303">
                  <c:v>107.315</c:v>
                </c:pt>
                <c:pt idx="304">
                  <c:v>106.715</c:v>
                </c:pt>
                <c:pt idx="305">
                  <c:v>106.01500000000001</c:v>
                </c:pt>
                <c:pt idx="306">
                  <c:v>105.215</c:v>
                </c:pt>
                <c:pt idx="307">
                  <c:v>104.51500000000001</c:v>
                </c:pt>
                <c:pt idx="308">
                  <c:v>103.685</c:v>
                </c:pt>
                <c:pt idx="309">
                  <c:v>102.89500000000001</c:v>
                </c:pt>
                <c:pt idx="310">
                  <c:v>101.965</c:v>
                </c:pt>
                <c:pt idx="311">
                  <c:v>101.035</c:v>
                </c:pt>
                <c:pt idx="312">
                  <c:v>100.11499999999998</c:v>
                </c:pt>
                <c:pt idx="313">
                  <c:v>99.125</c:v>
                </c:pt>
                <c:pt idx="314">
                  <c:v>98.155000000000001</c:v>
                </c:pt>
                <c:pt idx="315">
                  <c:v>97.155000000000001</c:v>
                </c:pt>
                <c:pt idx="316">
                  <c:v>96.164999999999992</c:v>
                </c:pt>
                <c:pt idx="317">
                  <c:v>95.194999999999993</c:v>
                </c:pt>
                <c:pt idx="318">
                  <c:v>94.164999999999992</c:v>
                </c:pt>
                <c:pt idx="319">
                  <c:v>93.194999999999993</c:v>
                </c:pt>
                <c:pt idx="320">
                  <c:v>92.215000000000003</c:v>
                </c:pt>
                <c:pt idx="321">
                  <c:v>91.194999999999993</c:v>
                </c:pt>
                <c:pt idx="322">
                  <c:v>90.194999999999993</c:v>
                </c:pt>
                <c:pt idx="323">
                  <c:v>89.215000000000003</c:v>
                </c:pt>
                <c:pt idx="324">
                  <c:v>88.265000000000015</c:v>
                </c:pt>
                <c:pt idx="325">
                  <c:v>87.284999999999997</c:v>
                </c:pt>
                <c:pt idx="326">
                  <c:v>86.325000000000017</c:v>
                </c:pt>
                <c:pt idx="327">
                  <c:v>85.39500000000001</c:v>
                </c:pt>
                <c:pt idx="328">
                  <c:v>84.465000000000003</c:v>
                </c:pt>
                <c:pt idx="329">
                  <c:v>83.525000000000006</c:v>
                </c:pt>
                <c:pt idx="330">
                  <c:v>82.615000000000009</c:v>
                </c:pt>
                <c:pt idx="331">
                  <c:v>81.704999999999984</c:v>
                </c:pt>
                <c:pt idx="332">
                  <c:v>80.814999999999998</c:v>
                </c:pt>
                <c:pt idx="333">
                  <c:v>79.935000000000002</c:v>
                </c:pt>
                <c:pt idx="334">
                  <c:v>79.064999999999998</c:v>
                </c:pt>
                <c:pt idx="335">
                  <c:v>78.204999999999984</c:v>
                </c:pt>
                <c:pt idx="336">
                  <c:v>77.365000000000009</c:v>
                </c:pt>
                <c:pt idx="337">
                  <c:v>76.534999999999997</c:v>
                </c:pt>
                <c:pt idx="338">
                  <c:v>75.724999999999994</c:v>
                </c:pt>
                <c:pt idx="339">
                  <c:v>74.89500000000001</c:v>
                </c:pt>
                <c:pt idx="340">
                  <c:v>74.10499999999999</c:v>
                </c:pt>
                <c:pt idx="341">
                  <c:v>73.314999999999998</c:v>
                </c:pt>
                <c:pt idx="342">
                  <c:v>72.534999999999997</c:v>
                </c:pt>
                <c:pt idx="343">
                  <c:v>71.784999999999997</c:v>
                </c:pt>
                <c:pt idx="344">
                  <c:v>71.034999999999997</c:v>
                </c:pt>
                <c:pt idx="345">
                  <c:v>70.305000000000007</c:v>
                </c:pt>
                <c:pt idx="346">
                  <c:v>69.575000000000017</c:v>
                </c:pt>
                <c:pt idx="347">
                  <c:v>68.865000000000009</c:v>
                </c:pt>
                <c:pt idx="348">
                  <c:v>68.174999999999983</c:v>
                </c:pt>
                <c:pt idx="349">
                  <c:v>67.484999999999999</c:v>
                </c:pt>
                <c:pt idx="350">
                  <c:v>66.805000000000007</c:v>
                </c:pt>
                <c:pt idx="351">
                  <c:v>66.14500000000001</c:v>
                </c:pt>
                <c:pt idx="352">
                  <c:v>65.495000000000005</c:v>
                </c:pt>
                <c:pt idx="353">
                  <c:v>64.875</c:v>
                </c:pt>
                <c:pt idx="354">
                  <c:v>64.234999999999999</c:v>
                </c:pt>
                <c:pt idx="355">
                  <c:v>63.604999999999997</c:v>
                </c:pt>
                <c:pt idx="356">
                  <c:v>62.994999999999997</c:v>
                </c:pt>
                <c:pt idx="357">
                  <c:v>62.384999999999998</c:v>
                </c:pt>
                <c:pt idx="358">
                  <c:v>61.795000000000002</c:v>
                </c:pt>
                <c:pt idx="359">
                  <c:v>61.224999999999994</c:v>
                </c:pt>
                <c:pt idx="360">
                  <c:v>60.645000000000003</c:v>
                </c:pt>
                <c:pt idx="361">
                  <c:v>60.094999999999999</c:v>
                </c:pt>
                <c:pt idx="362">
                  <c:v>59.524999999999999</c:v>
                </c:pt>
                <c:pt idx="363">
                  <c:v>58.994999999999997</c:v>
                </c:pt>
                <c:pt idx="364">
                  <c:v>58.464999999999996</c:v>
                </c:pt>
                <c:pt idx="365">
                  <c:v>57.935000000000002</c:v>
                </c:pt>
                <c:pt idx="366">
                  <c:v>57.424999999999997</c:v>
                </c:pt>
                <c:pt idx="367">
                  <c:v>56.914999999999999</c:v>
                </c:pt>
                <c:pt idx="368">
                  <c:v>56.424999999999997</c:v>
                </c:pt>
                <c:pt idx="369">
                  <c:v>55.935000000000002</c:v>
                </c:pt>
                <c:pt idx="370">
                  <c:v>55.445</c:v>
                </c:pt>
                <c:pt idx="371">
                  <c:v>54.984999999999999</c:v>
                </c:pt>
                <c:pt idx="372">
                  <c:v>54.514999999999993</c:v>
                </c:pt>
                <c:pt idx="373">
                  <c:v>54.055</c:v>
                </c:pt>
                <c:pt idx="374">
                  <c:v>53.604999999999997</c:v>
                </c:pt>
                <c:pt idx="375">
                  <c:v>53.164999999999999</c:v>
                </c:pt>
                <c:pt idx="376">
                  <c:v>52.734999999999999</c:v>
                </c:pt>
                <c:pt idx="377">
                  <c:v>52.305</c:v>
                </c:pt>
                <c:pt idx="378">
                  <c:v>51.885000000000005</c:v>
                </c:pt>
                <c:pt idx="379">
                  <c:v>51.474999999999994</c:v>
                </c:pt>
                <c:pt idx="380">
                  <c:v>51.064999999999998</c:v>
                </c:pt>
                <c:pt idx="381">
                  <c:v>50.664999999999999</c:v>
                </c:pt>
                <c:pt idx="382">
                  <c:v>50.275000000000006</c:v>
                </c:pt>
                <c:pt idx="383">
                  <c:v>49.884999999999998</c:v>
                </c:pt>
                <c:pt idx="384">
                  <c:v>49.514999999999993</c:v>
                </c:pt>
                <c:pt idx="385">
                  <c:v>49.134999999999998</c:v>
                </c:pt>
                <c:pt idx="386">
                  <c:v>48.774999999999999</c:v>
                </c:pt>
                <c:pt idx="387">
                  <c:v>48.405000000000001</c:v>
                </c:pt>
                <c:pt idx="388">
                  <c:v>48.045000000000002</c:v>
                </c:pt>
                <c:pt idx="389">
                  <c:v>47.694999999999993</c:v>
                </c:pt>
                <c:pt idx="390">
                  <c:v>47.354999999999997</c:v>
                </c:pt>
                <c:pt idx="391">
                  <c:v>47.005000000000003</c:v>
                </c:pt>
                <c:pt idx="392">
                  <c:v>46.684999999999995</c:v>
                </c:pt>
                <c:pt idx="393">
                  <c:v>46.344999999999999</c:v>
                </c:pt>
                <c:pt idx="394">
                  <c:v>46.024999999999999</c:v>
                </c:pt>
                <c:pt idx="395">
                  <c:v>45.704999999999998</c:v>
                </c:pt>
                <c:pt idx="396">
                  <c:v>45.384999999999998</c:v>
                </c:pt>
                <c:pt idx="397">
                  <c:v>45.074999999999996</c:v>
                </c:pt>
                <c:pt idx="398">
                  <c:v>44.774999999999999</c:v>
                </c:pt>
                <c:pt idx="399">
                  <c:v>44.474999999999994</c:v>
                </c:pt>
                <c:pt idx="400">
                  <c:v>44.184999999999995</c:v>
                </c:pt>
                <c:pt idx="401">
                  <c:v>43.884999999999998</c:v>
                </c:pt>
                <c:pt idx="402">
                  <c:v>43.604999999999997</c:v>
                </c:pt>
                <c:pt idx="403">
                  <c:v>43.315000000000005</c:v>
                </c:pt>
                <c:pt idx="404">
                  <c:v>43.034999999999997</c:v>
                </c:pt>
                <c:pt idx="405">
                  <c:v>42.765000000000001</c:v>
                </c:pt>
                <c:pt idx="406">
                  <c:v>42.484999999999999</c:v>
                </c:pt>
                <c:pt idx="407">
                  <c:v>42.224999999999994</c:v>
                </c:pt>
                <c:pt idx="408">
                  <c:v>41.965000000000003</c:v>
                </c:pt>
                <c:pt idx="409">
                  <c:v>41.704999999999998</c:v>
                </c:pt>
                <c:pt idx="410">
                  <c:v>41.445</c:v>
                </c:pt>
                <c:pt idx="411">
                  <c:v>41.195</c:v>
                </c:pt>
                <c:pt idx="412">
                  <c:v>40.945</c:v>
                </c:pt>
                <c:pt idx="413">
                  <c:v>40.704999999999998</c:v>
                </c:pt>
                <c:pt idx="414">
                  <c:v>40.465000000000003</c:v>
                </c:pt>
                <c:pt idx="415">
                  <c:v>40.225000000000001</c:v>
                </c:pt>
                <c:pt idx="416">
                  <c:v>39.984999999999999</c:v>
                </c:pt>
                <c:pt idx="417">
                  <c:v>39.764999999999993</c:v>
                </c:pt>
                <c:pt idx="418">
                  <c:v>39.535000000000004</c:v>
                </c:pt>
                <c:pt idx="419">
                  <c:v>39.305</c:v>
                </c:pt>
                <c:pt idx="420">
                  <c:v>39.084999999999994</c:v>
                </c:pt>
                <c:pt idx="421">
                  <c:v>38.865000000000002</c:v>
                </c:pt>
                <c:pt idx="422">
                  <c:v>38.645000000000003</c:v>
                </c:pt>
                <c:pt idx="423">
                  <c:v>38.435000000000002</c:v>
                </c:pt>
                <c:pt idx="424">
                  <c:v>38.225000000000001</c:v>
                </c:pt>
                <c:pt idx="425">
                  <c:v>38.015000000000001</c:v>
                </c:pt>
                <c:pt idx="426">
                  <c:v>37.805</c:v>
                </c:pt>
                <c:pt idx="427">
                  <c:v>37.604999999999997</c:v>
                </c:pt>
                <c:pt idx="428">
                  <c:v>37.405000000000001</c:v>
                </c:pt>
                <c:pt idx="429">
                  <c:v>37.215000000000003</c:v>
                </c:pt>
                <c:pt idx="430">
                  <c:v>37.015000000000001</c:v>
                </c:pt>
                <c:pt idx="431">
                  <c:v>36.825000000000003</c:v>
                </c:pt>
                <c:pt idx="432">
                  <c:v>36.634999999999998</c:v>
                </c:pt>
                <c:pt idx="433">
                  <c:v>36.445</c:v>
                </c:pt>
                <c:pt idx="434">
                  <c:v>36.265000000000001</c:v>
                </c:pt>
                <c:pt idx="435">
                  <c:v>36.085000000000001</c:v>
                </c:pt>
                <c:pt idx="436">
                  <c:v>35.905000000000001</c:v>
                </c:pt>
                <c:pt idx="437">
                  <c:v>35.725000000000001</c:v>
                </c:pt>
                <c:pt idx="438">
                  <c:v>35.545000000000002</c:v>
                </c:pt>
                <c:pt idx="439">
                  <c:v>35.375</c:v>
                </c:pt>
                <c:pt idx="440">
                  <c:v>35.204999999999998</c:v>
                </c:pt>
                <c:pt idx="441">
                  <c:v>35.034999999999997</c:v>
                </c:pt>
                <c:pt idx="442">
                  <c:v>34.864999999999995</c:v>
                </c:pt>
                <c:pt idx="443">
                  <c:v>34.704999999999998</c:v>
                </c:pt>
                <c:pt idx="444">
                  <c:v>34.545000000000002</c:v>
                </c:pt>
                <c:pt idx="445">
                  <c:v>34.385000000000005</c:v>
                </c:pt>
                <c:pt idx="446">
                  <c:v>34.215000000000003</c:v>
                </c:pt>
                <c:pt idx="447">
                  <c:v>34.064999999999998</c:v>
                </c:pt>
                <c:pt idx="448">
                  <c:v>33.914999999999999</c:v>
                </c:pt>
                <c:pt idx="449">
                  <c:v>33.765000000000001</c:v>
                </c:pt>
                <c:pt idx="450">
                  <c:v>33.604999999999997</c:v>
                </c:pt>
                <c:pt idx="451">
                  <c:v>33.465000000000003</c:v>
                </c:pt>
                <c:pt idx="452">
                  <c:v>33.314999999999998</c:v>
                </c:pt>
                <c:pt idx="453">
                  <c:v>33.174999999999997</c:v>
                </c:pt>
                <c:pt idx="454">
                  <c:v>33.024999999999999</c:v>
                </c:pt>
                <c:pt idx="455">
                  <c:v>32.884999999999998</c:v>
                </c:pt>
                <c:pt idx="456">
                  <c:v>32.745000000000005</c:v>
                </c:pt>
                <c:pt idx="457">
                  <c:v>32.605000000000004</c:v>
                </c:pt>
                <c:pt idx="458">
                  <c:v>32.475000000000001</c:v>
                </c:pt>
                <c:pt idx="459">
                  <c:v>32.334999999999994</c:v>
                </c:pt>
                <c:pt idx="460">
                  <c:v>32.204999999999998</c:v>
                </c:pt>
                <c:pt idx="461">
                  <c:v>32.075000000000003</c:v>
                </c:pt>
                <c:pt idx="462">
                  <c:v>31.945</c:v>
                </c:pt>
                <c:pt idx="463">
                  <c:v>31.815000000000001</c:v>
                </c:pt>
                <c:pt idx="464">
                  <c:v>31.684999999999999</c:v>
                </c:pt>
                <c:pt idx="465">
                  <c:v>31.565000000000001</c:v>
                </c:pt>
                <c:pt idx="466">
                  <c:v>31.434999999999999</c:v>
                </c:pt>
                <c:pt idx="467">
                  <c:v>31.314999999999998</c:v>
                </c:pt>
                <c:pt idx="468">
                  <c:v>31.195</c:v>
                </c:pt>
                <c:pt idx="469">
                  <c:v>31.074999999999999</c:v>
                </c:pt>
                <c:pt idx="470">
                  <c:v>30.954999999999998</c:v>
                </c:pt>
                <c:pt idx="471">
                  <c:v>30.834999999999997</c:v>
                </c:pt>
                <c:pt idx="472">
                  <c:v>30.605</c:v>
                </c:pt>
                <c:pt idx="473">
                  <c:v>30.484999999999999</c:v>
                </c:pt>
                <c:pt idx="474">
                  <c:v>30.375</c:v>
                </c:pt>
                <c:pt idx="475">
                  <c:v>30.265000000000001</c:v>
                </c:pt>
                <c:pt idx="476">
                  <c:v>30.154999999999998</c:v>
                </c:pt>
                <c:pt idx="477">
                  <c:v>30.044999999999998</c:v>
                </c:pt>
                <c:pt idx="478">
                  <c:v>29.945</c:v>
                </c:pt>
                <c:pt idx="479">
                  <c:v>29.834999999999997</c:v>
                </c:pt>
                <c:pt idx="480">
                  <c:v>29.734999999999999</c:v>
                </c:pt>
                <c:pt idx="481">
                  <c:v>29.635000000000002</c:v>
                </c:pt>
                <c:pt idx="482">
                  <c:v>29.524999999999999</c:v>
                </c:pt>
                <c:pt idx="483">
                  <c:v>29.425000000000001</c:v>
                </c:pt>
                <c:pt idx="484">
                  <c:v>29.324999999999999</c:v>
                </c:pt>
                <c:pt idx="485">
                  <c:v>29.224999999999998</c:v>
                </c:pt>
                <c:pt idx="486">
                  <c:v>29.125</c:v>
                </c:pt>
                <c:pt idx="487">
                  <c:v>29.024999999999999</c:v>
                </c:pt>
                <c:pt idx="488">
                  <c:v>28.934999999999999</c:v>
                </c:pt>
                <c:pt idx="489">
                  <c:v>28.834999999999997</c:v>
                </c:pt>
                <c:pt idx="490">
                  <c:v>28.745000000000001</c:v>
                </c:pt>
                <c:pt idx="491">
                  <c:v>28.655000000000001</c:v>
                </c:pt>
                <c:pt idx="492">
                  <c:v>28.555</c:v>
                </c:pt>
                <c:pt idx="493">
                  <c:v>28.465</c:v>
                </c:pt>
                <c:pt idx="494">
                  <c:v>28.375</c:v>
                </c:pt>
                <c:pt idx="495">
                  <c:v>28.284999999999997</c:v>
                </c:pt>
                <c:pt idx="496">
                  <c:v>28.204999999999998</c:v>
                </c:pt>
                <c:pt idx="497">
                  <c:v>28.114999999999998</c:v>
                </c:pt>
                <c:pt idx="498">
                  <c:v>28.025000000000002</c:v>
                </c:pt>
                <c:pt idx="499">
                  <c:v>27.944999999999997</c:v>
                </c:pt>
                <c:pt idx="500">
                  <c:v>27.855</c:v>
                </c:pt>
                <c:pt idx="501">
                  <c:v>27.774999999999999</c:v>
                </c:pt>
                <c:pt idx="502">
                  <c:v>27.684999999999999</c:v>
                </c:pt>
                <c:pt idx="503">
                  <c:v>27.604999999999997</c:v>
                </c:pt>
                <c:pt idx="504">
                  <c:v>27.524999999999999</c:v>
                </c:pt>
                <c:pt idx="505">
                  <c:v>27.445</c:v>
                </c:pt>
                <c:pt idx="506">
                  <c:v>27.364999999999998</c:v>
                </c:pt>
                <c:pt idx="507">
                  <c:v>27.285</c:v>
                </c:pt>
                <c:pt idx="508">
                  <c:v>27.204999999999998</c:v>
                </c:pt>
                <c:pt idx="509">
                  <c:v>27.135000000000002</c:v>
                </c:pt>
                <c:pt idx="510">
                  <c:v>27.054999999999996</c:v>
                </c:pt>
                <c:pt idx="511">
                  <c:v>26.974999999999998</c:v>
                </c:pt>
                <c:pt idx="512">
                  <c:v>26.904999999999998</c:v>
                </c:pt>
                <c:pt idx="513">
                  <c:v>26.824999999999999</c:v>
                </c:pt>
                <c:pt idx="514">
                  <c:v>26.754999999999999</c:v>
                </c:pt>
                <c:pt idx="515">
                  <c:v>26.684999999999999</c:v>
                </c:pt>
                <c:pt idx="516">
                  <c:v>26.605</c:v>
                </c:pt>
                <c:pt idx="517">
                  <c:v>26.535</c:v>
                </c:pt>
                <c:pt idx="518">
                  <c:v>26.465</c:v>
                </c:pt>
                <c:pt idx="519">
                  <c:v>26.395</c:v>
                </c:pt>
                <c:pt idx="520">
                  <c:v>26.324999999999999</c:v>
                </c:pt>
                <c:pt idx="521">
                  <c:v>26.254999999999999</c:v>
                </c:pt>
                <c:pt idx="522">
                  <c:v>26.195</c:v>
                </c:pt>
                <c:pt idx="523">
                  <c:v>26.125</c:v>
                </c:pt>
                <c:pt idx="524">
                  <c:v>26.055</c:v>
                </c:pt>
                <c:pt idx="525">
                  <c:v>25.984999999999999</c:v>
                </c:pt>
                <c:pt idx="526">
                  <c:v>25.925000000000001</c:v>
                </c:pt>
                <c:pt idx="527">
                  <c:v>25.855</c:v>
                </c:pt>
                <c:pt idx="528">
                  <c:v>25.794999999999998</c:v>
                </c:pt>
                <c:pt idx="529">
                  <c:v>25.734999999999999</c:v>
                </c:pt>
                <c:pt idx="530">
                  <c:v>25.664999999999999</c:v>
                </c:pt>
                <c:pt idx="531">
                  <c:v>25.605</c:v>
                </c:pt>
                <c:pt idx="532">
                  <c:v>25.545000000000002</c:v>
                </c:pt>
                <c:pt idx="533">
                  <c:v>25.484999999999996</c:v>
                </c:pt>
                <c:pt idx="534">
                  <c:v>25.414999999999999</c:v>
                </c:pt>
                <c:pt idx="535">
                  <c:v>25.355</c:v>
                </c:pt>
                <c:pt idx="536">
                  <c:v>25.294999999999998</c:v>
                </c:pt>
                <c:pt idx="537">
                  <c:v>25.245000000000001</c:v>
                </c:pt>
                <c:pt idx="538">
                  <c:v>25.184999999999999</c:v>
                </c:pt>
                <c:pt idx="539">
                  <c:v>25.124999999999996</c:v>
                </c:pt>
                <c:pt idx="540">
                  <c:v>25.064999999999998</c:v>
                </c:pt>
                <c:pt idx="541">
                  <c:v>25.004999999999999</c:v>
                </c:pt>
                <c:pt idx="542">
                  <c:v>24.954999999999998</c:v>
                </c:pt>
                <c:pt idx="543">
                  <c:v>24.895</c:v>
                </c:pt>
                <c:pt idx="544">
                  <c:v>24.834999999999997</c:v>
                </c:pt>
                <c:pt idx="545">
                  <c:v>24.784999999999997</c:v>
                </c:pt>
                <c:pt idx="546">
                  <c:v>24.734999999999999</c:v>
                </c:pt>
                <c:pt idx="547">
                  <c:v>24.675000000000001</c:v>
                </c:pt>
                <c:pt idx="548">
                  <c:v>24.625</c:v>
                </c:pt>
                <c:pt idx="549">
                  <c:v>24.565000000000001</c:v>
                </c:pt>
                <c:pt idx="550">
                  <c:v>24.514999999999997</c:v>
                </c:pt>
                <c:pt idx="551">
                  <c:v>24.465</c:v>
                </c:pt>
                <c:pt idx="552">
                  <c:v>24.414999999999999</c:v>
                </c:pt>
                <c:pt idx="553">
                  <c:v>24.355</c:v>
                </c:pt>
                <c:pt idx="554">
                  <c:v>24.305</c:v>
                </c:pt>
                <c:pt idx="555">
                  <c:v>24.254999999999999</c:v>
                </c:pt>
                <c:pt idx="556">
                  <c:v>24.204999999999998</c:v>
                </c:pt>
                <c:pt idx="557">
                  <c:v>24.154999999999998</c:v>
                </c:pt>
                <c:pt idx="558">
                  <c:v>24.114999999999998</c:v>
                </c:pt>
                <c:pt idx="559">
                  <c:v>24.064999999999998</c:v>
                </c:pt>
                <c:pt idx="560">
                  <c:v>24.015000000000001</c:v>
                </c:pt>
                <c:pt idx="561">
                  <c:v>23.965</c:v>
                </c:pt>
                <c:pt idx="562">
                  <c:v>23.914999999999999</c:v>
                </c:pt>
                <c:pt idx="563">
                  <c:v>23.874999999999996</c:v>
                </c:pt>
                <c:pt idx="564">
                  <c:v>23.824999999999999</c:v>
                </c:pt>
                <c:pt idx="565">
                  <c:v>23.774999999999999</c:v>
                </c:pt>
                <c:pt idx="566">
                  <c:v>23.734999999999999</c:v>
                </c:pt>
                <c:pt idx="567">
                  <c:v>23.684999999999999</c:v>
                </c:pt>
                <c:pt idx="568">
                  <c:v>23.645</c:v>
                </c:pt>
                <c:pt idx="569">
                  <c:v>23.594999999999999</c:v>
                </c:pt>
                <c:pt idx="570">
                  <c:v>23.555</c:v>
                </c:pt>
                <c:pt idx="571">
                  <c:v>23.504999999999999</c:v>
                </c:pt>
                <c:pt idx="572">
                  <c:v>23.465</c:v>
                </c:pt>
                <c:pt idx="573">
                  <c:v>23.425000000000001</c:v>
                </c:pt>
                <c:pt idx="574">
                  <c:v>23.375</c:v>
                </c:pt>
                <c:pt idx="575">
                  <c:v>23.335000000000001</c:v>
                </c:pt>
                <c:pt idx="576">
                  <c:v>23.295000000000002</c:v>
                </c:pt>
                <c:pt idx="577">
                  <c:v>23.254999999999999</c:v>
                </c:pt>
                <c:pt idx="578">
                  <c:v>23.215</c:v>
                </c:pt>
                <c:pt idx="579">
                  <c:v>23.174999999999997</c:v>
                </c:pt>
                <c:pt idx="580">
                  <c:v>23.125</c:v>
                </c:pt>
                <c:pt idx="581">
                  <c:v>23.085000000000001</c:v>
                </c:pt>
                <c:pt idx="582">
                  <c:v>23.045000000000002</c:v>
                </c:pt>
                <c:pt idx="583">
                  <c:v>23.004999999999999</c:v>
                </c:pt>
                <c:pt idx="584">
                  <c:v>22.974999999999998</c:v>
                </c:pt>
                <c:pt idx="585">
                  <c:v>22.934999999999999</c:v>
                </c:pt>
                <c:pt idx="586">
                  <c:v>22.895</c:v>
                </c:pt>
                <c:pt idx="587">
                  <c:v>22.855</c:v>
                </c:pt>
                <c:pt idx="588">
                  <c:v>22.814999999999998</c:v>
                </c:pt>
                <c:pt idx="589">
                  <c:v>22.774999999999999</c:v>
                </c:pt>
                <c:pt idx="590">
                  <c:v>22.745000000000001</c:v>
                </c:pt>
                <c:pt idx="591">
                  <c:v>22.705000000000002</c:v>
                </c:pt>
                <c:pt idx="592">
                  <c:v>22.664999999999999</c:v>
                </c:pt>
                <c:pt idx="593">
                  <c:v>22.634999999999998</c:v>
                </c:pt>
                <c:pt idx="594">
                  <c:v>22.594999999999999</c:v>
                </c:pt>
                <c:pt idx="595">
                  <c:v>22.555</c:v>
                </c:pt>
                <c:pt idx="596">
                  <c:v>22.524999999999999</c:v>
                </c:pt>
                <c:pt idx="597">
                  <c:v>22.484999999999999</c:v>
                </c:pt>
                <c:pt idx="598">
                  <c:v>22.454999999999998</c:v>
                </c:pt>
                <c:pt idx="599">
                  <c:v>22.425000000000001</c:v>
                </c:pt>
                <c:pt idx="600">
                  <c:v>22.385000000000002</c:v>
                </c:pt>
                <c:pt idx="601">
                  <c:v>22.355</c:v>
                </c:pt>
                <c:pt idx="602">
                  <c:v>22.314999999999998</c:v>
                </c:pt>
                <c:pt idx="603">
                  <c:v>22.284999999999997</c:v>
                </c:pt>
                <c:pt idx="604">
                  <c:v>22.254999999999999</c:v>
                </c:pt>
                <c:pt idx="605">
                  <c:v>22.215</c:v>
                </c:pt>
                <c:pt idx="606">
                  <c:v>22.184999999999999</c:v>
                </c:pt>
                <c:pt idx="607">
                  <c:v>22.155000000000001</c:v>
                </c:pt>
                <c:pt idx="608">
                  <c:v>22.125</c:v>
                </c:pt>
                <c:pt idx="609">
                  <c:v>22.094999999999999</c:v>
                </c:pt>
                <c:pt idx="610">
                  <c:v>22.065000000000001</c:v>
                </c:pt>
                <c:pt idx="611">
                  <c:v>22.035</c:v>
                </c:pt>
                <c:pt idx="612">
                  <c:v>22.004999999999999</c:v>
                </c:pt>
                <c:pt idx="613">
                  <c:v>21.974999999999998</c:v>
                </c:pt>
                <c:pt idx="614">
                  <c:v>21.944999999999997</c:v>
                </c:pt>
                <c:pt idx="615">
                  <c:v>21.914999999999999</c:v>
                </c:pt>
                <c:pt idx="616">
                  <c:v>21.884999999999998</c:v>
                </c:pt>
                <c:pt idx="617">
                  <c:v>21.855</c:v>
                </c:pt>
                <c:pt idx="618">
                  <c:v>21.824999999999999</c:v>
                </c:pt>
                <c:pt idx="619">
                  <c:v>21.795000000000002</c:v>
                </c:pt>
                <c:pt idx="620">
                  <c:v>21.765000000000001</c:v>
                </c:pt>
                <c:pt idx="621">
                  <c:v>21.734999999999999</c:v>
                </c:pt>
                <c:pt idx="622">
                  <c:v>21.715</c:v>
                </c:pt>
                <c:pt idx="623">
                  <c:v>21.684999999999999</c:v>
                </c:pt>
                <c:pt idx="624">
                  <c:v>21.654999999999998</c:v>
                </c:pt>
                <c:pt idx="625">
                  <c:v>21.634999999999998</c:v>
                </c:pt>
                <c:pt idx="626">
                  <c:v>21.604999999999997</c:v>
                </c:pt>
                <c:pt idx="627">
                  <c:v>21.574999999999999</c:v>
                </c:pt>
                <c:pt idx="628">
                  <c:v>21.555</c:v>
                </c:pt>
                <c:pt idx="629">
                  <c:v>21.524999999999999</c:v>
                </c:pt>
                <c:pt idx="630">
                  <c:v>21.504999999999999</c:v>
                </c:pt>
                <c:pt idx="631">
                  <c:v>21.475000000000001</c:v>
                </c:pt>
                <c:pt idx="632">
                  <c:v>21.455000000000002</c:v>
                </c:pt>
                <c:pt idx="633">
                  <c:v>21.425000000000001</c:v>
                </c:pt>
                <c:pt idx="634">
                  <c:v>21.405000000000001</c:v>
                </c:pt>
                <c:pt idx="635">
                  <c:v>21.374999999999996</c:v>
                </c:pt>
                <c:pt idx="636">
                  <c:v>21.354999999999997</c:v>
                </c:pt>
                <c:pt idx="637">
                  <c:v>21.334999999999997</c:v>
                </c:pt>
                <c:pt idx="638">
                  <c:v>21.305</c:v>
                </c:pt>
                <c:pt idx="639">
                  <c:v>21.285</c:v>
                </c:pt>
                <c:pt idx="640">
                  <c:v>21.265000000000001</c:v>
                </c:pt>
                <c:pt idx="641">
                  <c:v>21.244999999999997</c:v>
                </c:pt>
                <c:pt idx="642">
                  <c:v>21.224999999999998</c:v>
                </c:pt>
                <c:pt idx="643">
                  <c:v>21.195</c:v>
                </c:pt>
                <c:pt idx="644">
                  <c:v>21.175000000000001</c:v>
                </c:pt>
                <c:pt idx="645">
                  <c:v>21.155000000000001</c:v>
                </c:pt>
                <c:pt idx="646">
                  <c:v>21.135000000000002</c:v>
                </c:pt>
                <c:pt idx="647">
                  <c:v>21.115000000000002</c:v>
                </c:pt>
                <c:pt idx="648">
                  <c:v>21.095000000000002</c:v>
                </c:pt>
                <c:pt idx="649">
                  <c:v>21.074999999999996</c:v>
                </c:pt>
                <c:pt idx="650">
                  <c:v>21.054999999999996</c:v>
                </c:pt>
                <c:pt idx="651">
                  <c:v>21.034999999999997</c:v>
                </c:pt>
                <c:pt idx="652">
                  <c:v>21.014999999999997</c:v>
                </c:pt>
                <c:pt idx="653">
                  <c:v>20.994999999999997</c:v>
                </c:pt>
                <c:pt idx="654">
                  <c:v>20.974999999999998</c:v>
                </c:pt>
                <c:pt idx="655">
                  <c:v>20.954999999999998</c:v>
                </c:pt>
                <c:pt idx="656">
                  <c:v>20.945</c:v>
                </c:pt>
                <c:pt idx="657">
                  <c:v>20.925000000000001</c:v>
                </c:pt>
                <c:pt idx="658">
                  <c:v>20.905000000000001</c:v>
                </c:pt>
                <c:pt idx="659">
                  <c:v>20.884999999999998</c:v>
                </c:pt>
                <c:pt idx="660">
                  <c:v>20.875</c:v>
                </c:pt>
                <c:pt idx="661">
                  <c:v>20.855</c:v>
                </c:pt>
                <c:pt idx="662">
                  <c:v>20.835000000000001</c:v>
                </c:pt>
                <c:pt idx="663">
                  <c:v>20.824999999999999</c:v>
                </c:pt>
                <c:pt idx="664">
                  <c:v>20.805</c:v>
                </c:pt>
                <c:pt idx="665">
                  <c:v>20.795000000000002</c:v>
                </c:pt>
                <c:pt idx="666">
                  <c:v>20.774999999999999</c:v>
                </c:pt>
                <c:pt idx="667">
                  <c:v>20.764999999999997</c:v>
                </c:pt>
                <c:pt idx="668">
                  <c:v>20.744999999999997</c:v>
                </c:pt>
                <c:pt idx="669">
                  <c:v>20.734999999999999</c:v>
                </c:pt>
                <c:pt idx="670">
                  <c:v>20.714999999999996</c:v>
                </c:pt>
                <c:pt idx="671">
                  <c:v>20.704999999999998</c:v>
                </c:pt>
                <c:pt idx="672">
                  <c:v>20.694999999999997</c:v>
                </c:pt>
                <c:pt idx="673">
                  <c:v>20.684999999999999</c:v>
                </c:pt>
                <c:pt idx="674">
                  <c:v>20.664999999999999</c:v>
                </c:pt>
                <c:pt idx="675">
                  <c:v>20.654999999999998</c:v>
                </c:pt>
                <c:pt idx="676">
                  <c:v>20.645</c:v>
                </c:pt>
                <c:pt idx="677">
                  <c:v>20.625</c:v>
                </c:pt>
                <c:pt idx="678">
                  <c:v>20.614999999999998</c:v>
                </c:pt>
                <c:pt idx="679">
                  <c:v>20.605</c:v>
                </c:pt>
                <c:pt idx="680">
                  <c:v>20.594999999999999</c:v>
                </c:pt>
                <c:pt idx="681">
                  <c:v>20.585000000000001</c:v>
                </c:pt>
                <c:pt idx="682">
                  <c:v>20.574999999999999</c:v>
                </c:pt>
                <c:pt idx="683">
                  <c:v>20.565000000000001</c:v>
                </c:pt>
                <c:pt idx="684">
                  <c:v>20.555</c:v>
                </c:pt>
                <c:pt idx="685">
                  <c:v>20.544999999999998</c:v>
                </c:pt>
                <c:pt idx="686">
                  <c:v>20.535</c:v>
                </c:pt>
                <c:pt idx="687">
                  <c:v>20.524999999999999</c:v>
                </c:pt>
                <c:pt idx="688">
                  <c:v>20.515000000000001</c:v>
                </c:pt>
                <c:pt idx="689">
                  <c:v>20.504999999999999</c:v>
                </c:pt>
                <c:pt idx="690">
                  <c:v>20.495000000000001</c:v>
                </c:pt>
                <c:pt idx="691">
                  <c:v>20.484999999999999</c:v>
                </c:pt>
                <c:pt idx="692">
                  <c:v>20.484999999999999</c:v>
                </c:pt>
                <c:pt idx="693">
                  <c:v>20.475000000000001</c:v>
                </c:pt>
                <c:pt idx="694">
                  <c:v>20.465</c:v>
                </c:pt>
                <c:pt idx="695">
                  <c:v>20.454999999999998</c:v>
                </c:pt>
                <c:pt idx="696">
                  <c:v>20.454999999999998</c:v>
                </c:pt>
                <c:pt idx="697">
                  <c:v>20.444999999999997</c:v>
                </c:pt>
                <c:pt idx="698">
                  <c:v>20.434999999999999</c:v>
                </c:pt>
                <c:pt idx="699">
                  <c:v>20.434999999999999</c:v>
                </c:pt>
                <c:pt idx="700">
                  <c:v>20.424999999999997</c:v>
                </c:pt>
                <c:pt idx="701">
                  <c:v>20.285</c:v>
                </c:pt>
                <c:pt idx="702">
                  <c:v>20.155000000000001</c:v>
                </c:pt>
                <c:pt idx="703">
                  <c:v>20.074999999999999</c:v>
                </c:pt>
                <c:pt idx="704">
                  <c:v>19.994999999999997</c:v>
                </c:pt>
                <c:pt idx="705">
                  <c:v>19.934999999999999</c:v>
                </c:pt>
                <c:pt idx="706">
                  <c:v>19.865000000000002</c:v>
                </c:pt>
                <c:pt idx="707">
                  <c:v>19.805</c:v>
                </c:pt>
                <c:pt idx="708">
                  <c:v>19.744999999999997</c:v>
                </c:pt>
                <c:pt idx="709">
                  <c:v>19.695</c:v>
                </c:pt>
                <c:pt idx="710">
                  <c:v>19.634999999999998</c:v>
                </c:pt>
                <c:pt idx="711">
                  <c:v>19.585000000000001</c:v>
                </c:pt>
                <c:pt idx="712">
                  <c:v>19.534999999999997</c:v>
                </c:pt>
                <c:pt idx="713">
                  <c:v>19.484999999999999</c:v>
                </c:pt>
                <c:pt idx="714">
                  <c:v>19.435000000000002</c:v>
                </c:pt>
                <c:pt idx="715">
                  <c:v>19.384999999999998</c:v>
                </c:pt>
                <c:pt idx="716">
                  <c:v>19.344999999999999</c:v>
                </c:pt>
                <c:pt idx="717">
                  <c:v>19.294999999999998</c:v>
                </c:pt>
                <c:pt idx="718">
                  <c:v>19.254999999999995</c:v>
                </c:pt>
                <c:pt idx="719">
                  <c:v>19.204999999999998</c:v>
                </c:pt>
                <c:pt idx="720">
                  <c:v>19.164999999999999</c:v>
                </c:pt>
                <c:pt idx="721">
                  <c:v>19.125</c:v>
                </c:pt>
                <c:pt idx="722">
                  <c:v>19.085000000000001</c:v>
                </c:pt>
                <c:pt idx="723">
                  <c:v>19.045000000000002</c:v>
                </c:pt>
                <c:pt idx="724">
                  <c:v>19.004999999999999</c:v>
                </c:pt>
                <c:pt idx="725">
                  <c:v>18.965</c:v>
                </c:pt>
                <c:pt idx="726">
                  <c:v>18.924999999999997</c:v>
                </c:pt>
                <c:pt idx="727">
                  <c:v>18.895</c:v>
                </c:pt>
                <c:pt idx="728">
                  <c:v>18.854999999999997</c:v>
                </c:pt>
                <c:pt idx="729">
                  <c:v>18.814999999999998</c:v>
                </c:pt>
                <c:pt idx="730">
                  <c:v>18.784999999999997</c:v>
                </c:pt>
                <c:pt idx="731">
                  <c:v>18.744999999999997</c:v>
                </c:pt>
                <c:pt idx="732">
                  <c:v>18.715</c:v>
                </c:pt>
                <c:pt idx="733">
                  <c:v>18.674999999999997</c:v>
                </c:pt>
                <c:pt idx="734">
                  <c:v>18.645</c:v>
                </c:pt>
                <c:pt idx="735">
                  <c:v>18.614999999999998</c:v>
                </c:pt>
                <c:pt idx="736">
                  <c:v>18.574999999999999</c:v>
                </c:pt>
                <c:pt idx="737">
                  <c:v>18.545000000000002</c:v>
                </c:pt>
                <c:pt idx="738">
                  <c:v>18.515000000000001</c:v>
                </c:pt>
                <c:pt idx="739">
                  <c:v>18.484999999999999</c:v>
                </c:pt>
                <c:pt idx="740">
                  <c:v>18.454999999999998</c:v>
                </c:pt>
                <c:pt idx="741">
                  <c:v>18.424999999999997</c:v>
                </c:pt>
                <c:pt idx="742">
                  <c:v>18.395</c:v>
                </c:pt>
                <c:pt idx="743">
                  <c:v>18.355</c:v>
                </c:pt>
                <c:pt idx="744">
                  <c:v>18.335000000000001</c:v>
                </c:pt>
                <c:pt idx="745">
                  <c:v>18.305</c:v>
                </c:pt>
                <c:pt idx="746">
                  <c:v>18.274999999999999</c:v>
                </c:pt>
                <c:pt idx="747">
                  <c:v>18.244999999999997</c:v>
                </c:pt>
                <c:pt idx="748">
                  <c:v>18.215</c:v>
                </c:pt>
                <c:pt idx="749">
                  <c:v>18.185000000000002</c:v>
                </c:pt>
                <c:pt idx="750">
                  <c:v>18.164999999999999</c:v>
                </c:pt>
                <c:pt idx="751">
                  <c:v>18.134999999999998</c:v>
                </c:pt>
                <c:pt idx="752">
                  <c:v>18.104999999999997</c:v>
                </c:pt>
                <c:pt idx="753">
                  <c:v>18.074999999999999</c:v>
                </c:pt>
                <c:pt idx="754">
                  <c:v>18.055</c:v>
                </c:pt>
                <c:pt idx="755">
                  <c:v>18.024999999999999</c:v>
                </c:pt>
                <c:pt idx="756">
                  <c:v>18.004999999999999</c:v>
                </c:pt>
                <c:pt idx="757">
                  <c:v>17.974999999999998</c:v>
                </c:pt>
                <c:pt idx="758">
                  <c:v>17.945</c:v>
                </c:pt>
                <c:pt idx="759">
                  <c:v>17.924999999999997</c:v>
                </c:pt>
                <c:pt idx="760">
                  <c:v>17.895</c:v>
                </c:pt>
                <c:pt idx="761">
                  <c:v>17.875</c:v>
                </c:pt>
                <c:pt idx="762">
                  <c:v>17.844999999999999</c:v>
                </c:pt>
                <c:pt idx="763">
                  <c:v>17.824999999999999</c:v>
                </c:pt>
                <c:pt idx="764">
                  <c:v>17.794999999999998</c:v>
                </c:pt>
                <c:pt idx="765">
                  <c:v>17.774999999999999</c:v>
                </c:pt>
                <c:pt idx="766">
                  <c:v>17.754999999999999</c:v>
                </c:pt>
                <c:pt idx="767">
                  <c:v>17.725000000000001</c:v>
                </c:pt>
                <c:pt idx="768">
                  <c:v>17.704999999999998</c:v>
                </c:pt>
                <c:pt idx="769">
                  <c:v>17.684999999999999</c:v>
                </c:pt>
                <c:pt idx="770">
                  <c:v>17.655000000000001</c:v>
                </c:pt>
                <c:pt idx="771">
                  <c:v>17.634999999999998</c:v>
                </c:pt>
                <c:pt idx="772">
                  <c:v>17.614999999999998</c:v>
                </c:pt>
                <c:pt idx="773">
                  <c:v>17.585000000000001</c:v>
                </c:pt>
                <c:pt idx="774">
                  <c:v>17.564999999999998</c:v>
                </c:pt>
                <c:pt idx="775">
                  <c:v>17.545000000000002</c:v>
                </c:pt>
                <c:pt idx="776">
                  <c:v>17.524999999999999</c:v>
                </c:pt>
                <c:pt idx="777">
                  <c:v>17.494999999999997</c:v>
                </c:pt>
                <c:pt idx="778">
                  <c:v>17.475000000000001</c:v>
                </c:pt>
                <c:pt idx="779">
                  <c:v>17.454999999999998</c:v>
                </c:pt>
                <c:pt idx="780">
                  <c:v>17.434999999999999</c:v>
                </c:pt>
                <c:pt idx="781">
                  <c:v>17.414999999999999</c:v>
                </c:pt>
                <c:pt idx="782">
                  <c:v>17.395</c:v>
                </c:pt>
                <c:pt idx="783">
                  <c:v>17.364999999999998</c:v>
                </c:pt>
                <c:pt idx="784">
                  <c:v>17.354999999999997</c:v>
                </c:pt>
                <c:pt idx="785">
                  <c:v>17.324999999999999</c:v>
                </c:pt>
                <c:pt idx="786">
                  <c:v>17.305</c:v>
                </c:pt>
                <c:pt idx="787">
                  <c:v>17.285</c:v>
                </c:pt>
                <c:pt idx="788">
                  <c:v>17.265000000000001</c:v>
                </c:pt>
                <c:pt idx="789">
                  <c:v>17.244999999999997</c:v>
                </c:pt>
                <c:pt idx="790">
                  <c:v>17.225000000000001</c:v>
                </c:pt>
                <c:pt idx="791">
                  <c:v>17.204999999999998</c:v>
                </c:pt>
                <c:pt idx="792">
                  <c:v>17.184999999999999</c:v>
                </c:pt>
                <c:pt idx="793">
                  <c:v>17.164999999999999</c:v>
                </c:pt>
                <c:pt idx="794">
                  <c:v>17.145</c:v>
                </c:pt>
                <c:pt idx="795">
                  <c:v>17.125</c:v>
                </c:pt>
                <c:pt idx="796">
                  <c:v>17.105</c:v>
                </c:pt>
                <c:pt idx="797">
                  <c:v>17.085000000000001</c:v>
                </c:pt>
                <c:pt idx="798">
                  <c:v>17.064999999999998</c:v>
                </c:pt>
                <c:pt idx="799">
                  <c:v>17.044999999999998</c:v>
                </c:pt>
                <c:pt idx="800">
                  <c:v>17.034999999999997</c:v>
                </c:pt>
                <c:pt idx="801">
                  <c:v>17.015000000000001</c:v>
                </c:pt>
                <c:pt idx="802">
                  <c:v>16.994999999999997</c:v>
                </c:pt>
                <c:pt idx="803">
                  <c:v>16.975000000000001</c:v>
                </c:pt>
                <c:pt idx="804">
                  <c:v>16.954999999999998</c:v>
                </c:pt>
                <c:pt idx="805">
                  <c:v>16.935000000000002</c:v>
                </c:pt>
                <c:pt idx="806">
                  <c:v>16.914999999999999</c:v>
                </c:pt>
                <c:pt idx="807">
                  <c:v>16.894999999999996</c:v>
                </c:pt>
                <c:pt idx="808">
                  <c:v>16.884999999999998</c:v>
                </c:pt>
                <c:pt idx="809">
                  <c:v>16.864999999999998</c:v>
                </c:pt>
                <c:pt idx="810">
                  <c:v>16.844999999999999</c:v>
                </c:pt>
                <c:pt idx="811">
                  <c:v>16.824999999999999</c:v>
                </c:pt>
                <c:pt idx="812">
                  <c:v>16.805</c:v>
                </c:pt>
                <c:pt idx="813">
                  <c:v>16.785</c:v>
                </c:pt>
                <c:pt idx="814">
                  <c:v>16.774999999999999</c:v>
                </c:pt>
                <c:pt idx="815">
                  <c:v>16.754999999999999</c:v>
                </c:pt>
                <c:pt idx="816">
                  <c:v>16.734999999999999</c:v>
                </c:pt>
                <c:pt idx="817">
                  <c:v>16.714999999999996</c:v>
                </c:pt>
                <c:pt idx="818">
                  <c:v>16.704999999999998</c:v>
                </c:pt>
                <c:pt idx="819">
                  <c:v>16.684999999999999</c:v>
                </c:pt>
                <c:pt idx="820">
                  <c:v>16.664999999999999</c:v>
                </c:pt>
                <c:pt idx="821">
                  <c:v>16.645</c:v>
                </c:pt>
                <c:pt idx="822">
                  <c:v>16.634999999999998</c:v>
                </c:pt>
                <c:pt idx="823">
                  <c:v>16.615000000000002</c:v>
                </c:pt>
                <c:pt idx="824">
                  <c:v>16.594999999999999</c:v>
                </c:pt>
                <c:pt idx="825">
                  <c:v>16.585000000000001</c:v>
                </c:pt>
                <c:pt idx="826">
                  <c:v>16.564999999999998</c:v>
                </c:pt>
                <c:pt idx="827">
                  <c:v>16.544999999999998</c:v>
                </c:pt>
                <c:pt idx="828">
                  <c:v>16.534999999999997</c:v>
                </c:pt>
                <c:pt idx="829">
                  <c:v>16.515000000000001</c:v>
                </c:pt>
                <c:pt idx="830">
                  <c:v>16.494999999999997</c:v>
                </c:pt>
                <c:pt idx="831">
                  <c:v>16.484999999999999</c:v>
                </c:pt>
                <c:pt idx="832">
                  <c:v>16.465</c:v>
                </c:pt>
                <c:pt idx="833">
                  <c:v>16.445</c:v>
                </c:pt>
                <c:pt idx="834">
                  <c:v>16.434999999999999</c:v>
                </c:pt>
                <c:pt idx="835">
                  <c:v>16.414999999999999</c:v>
                </c:pt>
                <c:pt idx="836">
                  <c:v>16.405000000000001</c:v>
                </c:pt>
                <c:pt idx="837">
                  <c:v>16.384999999999998</c:v>
                </c:pt>
                <c:pt idx="838">
                  <c:v>16.364999999999998</c:v>
                </c:pt>
                <c:pt idx="839">
                  <c:v>16.354999999999997</c:v>
                </c:pt>
                <c:pt idx="840">
                  <c:v>16.335000000000001</c:v>
                </c:pt>
                <c:pt idx="841">
                  <c:v>16.324999999999999</c:v>
                </c:pt>
                <c:pt idx="842">
                  <c:v>16.305</c:v>
                </c:pt>
                <c:pt idx="843">
                  <c:v>16.285</c:v>
                </c:pt>
                <c:pt idx="844">
                  <c:v>16.274999999999999</c:v>
                </c:pt>
                <c:pt idx="845">
                  <c:v>16.254999999999999</c:v>
                </c:pt>
                <c:pt idx="846">
                  <c:v>16.244999999999997</c:v>
                </c:pt>
                <c:pt idx="847">
                  <c:v>16.225000000000001</c:v>
                </c:pt>
                <c:pt idx="848">
                  <c:v>16.215</c:v>
                </c:pt>
                <c:pt idx="849">
                  <c:v>16.195</c:v>
                </c:pt>
                <c:pt idx="850">
                  <c:v>16.184999999999999</c:v>
                </c:pt>
                <c:pt idx="851">
                  <c:v>16.164999999999999</c:v>
                </c:pt>
                <c:pt idx="852">
                  <c:v>16.155000000000001</c:v>
                </c:pt>
                <c:pt idx="853">
                  <c:v>16.134999999999998</c:v>
                </c:pt>
                <c:pt idx="854">
                  <c:v>16.125</c:v>
                </c:pt>
                <c:pt idx="855">
                  <c:v>16.104999999999997</c:v>
                </c:pt>
                <c:pt idx="856">
                  <c:v>16.094999999999999</c:v>
                </c:pt>
                <c:pt idx="857">
                  <c:v>16.074999999999999</c:v>
                </c:pt>
                <c:pt idx="858">
                  <c:v>16.064999999999998</c:v>
                </c:pt>
                <c:pt idx="859">
                  <c:v>16.045000000000002</c:v>
                </c:pt>
                <c:pt idx="860">
                  <c:v>16.034999999999997</c:v>
                </c:pt>
                <c:pt idx="861">
                  <c:v>16.015000000000001</c:v>
                </c:pt>
                <c:pt idx="862">
                  <c:v>16.004999999999999</c:v>
                </c:pt>
                <c:pt idx="863">
                  <c:v>15.994999999999999</c:v>
                </c:pt>
                <c:pt idx="864">
                  <c:v>15.954999999999998</c:v>
                </c:pt>
                <c:pt idx="865">
                  <c:v>15.944999999999999</c:v>
                </c:pt>
                <c:pt idx="866">
                  <c:v>15.924999999999999</c:v>
                </c:pt>
                <c:pt idx="867">
                  <c:v>15.914999999999999</c:v>
                </c:pt>
                <c:pt idx="868">
                  <c:v>15.904999999999999</c:v>
                </c:pt>
                <c:pt idx="869">
                  <c:v>15.885</c:v>
                </c:pt>
                <c:pt idx="870">
                  <c:v>15.875</c:v>
                </c:pt>
                <c:pt idx="871">
                  <c:v>15.854999999999999</c:v>
                </c:pt>
                <c:pt idx="872">
                  <c:v>15.844999999999999</c:v>
                </c:pt>
                <c:pt idx="873">
                  <c:v>15.834999999999999</c:v>
                </c:pt>
                <c:pt idx="874">
                  <c:v>15.815</c:v>
                </c:pt>
                <c:pt idx="875">
                  <c:v>15.804999999999998</c:v>
                </c:pt>
                <c:pt idx="876">
                  <c:v>15.794999999999998</c:v>
                </c:pt>
                <c:pt idx="877">
                  <c:v>15.774999999999999</c:v>
                </c:pt>
                <c:pt idx="878">
                  <c:v>15.764999999999999</c:v>
                </c:pt>
                <c:pt idx="879">
                  <c:v>15.744999999999999</c:v>
                </c:pt>
                <c:pt idx="880">
                  <c:v>15.734999999999999</c:v>
                </c:pt>
                <c:pt idx="881">
                  <c:v>15.725</c:v>
                </c:pt>
                <c:pt idx="882">
                  <c:v>15.705</c:v>
                </c:pt>
                <c:pt idx="883">
                  <c:v>15.695</c:v>
                </c:pt>
                <c:pt idx="884">
                  <c:v>15.685</c:v>
                </c:pt>
                <c:pt idx="885">
                  <c:v>15.664999999999999</c:v>
                </c:pt>
                <c:pt idx="886">
                  <c:v>15.654999999999999</c:v>
                </c:pt>
                <c:pt idx="887">
                  <c:v>15.644999999999998</c:v>
                </c:pt>
                <c:pt idx="888">
                  <c:v>15.634999999999998</c:v>
                </c:pt>
                <c:pt idx="889">
                  <c:v>15.614999999999998</c:v>
                </c:pt>
                <c:pt idx="890">
                  <c:v>15.604999999999999</c:v>
                </c:pt>
                <c:pt idx="891">
                  <c:v>15.584999999999999</c:v>
                </c:pt>
                <c:pt idx="892">
                  <c:v>15.574999999999999</c:v>
                </c:pt>
                <c:pt idx="893">
                  <c:v>15.565</c:v>
                </c:pt>
                <c:pt idx="894">
                  <c:v>15.555</c:v>
                </c:pt>
                <c:pt idx="895">
                  <c:v>15.535</c:v>
                </c:pt>
                <c:pt idx="896">
                  <c:v>15.525</c:v>
                </c:pt>
                <c:pt idx="897">
                  <c:v>15.515000000000001</c:v>
                </c:pt>
                <c:pt idx="898">
                  <c:v>15.494999999999999</c:v>
                </c:pt>
                <c:pt idx="899">
                  <c:v>15.484999999999998</c:v>
                </c:pt>
                <c:pt idx="900">
                  <c:v>15.474999999999998</c:v>
                </c:pt>
                <c:pt idx="901">
                  <c:v>15.464999999999998</c:v>
                </c:pt>
                <c:pt idx="902">
                  <c:v>15.444999999999999</c:v>
                </c:pt>
                <c:pt idx="903">
                  <c:v>15.434999999999999</c:v>
                </c:pt>
                <c:pt idx="904">
                  <c:v>15.424999999999999</c:v>
                </c:pt>
                <c:pt idx="905">
                  <c:v>15.404999999999999</c:v>
                </c:pt>
                <c:pt idx="906">
                  <c:v>15.395</c:v>
                </c:pt>
                <c:pt idx="907">
                  <c:v>15.385</c:v>
                </c:pt>
                <c:pt idx="908">
                  <c:v>15.375</c:v>
                </c:pt>
                <c:pt idx="909">
                  <c:v>15.355</c:v>
                </c:pt>
                <c:pt idx="910">
                  <c:v>15.345000000000001</c:v>
                </c:pt>
                <c:pt idx="911">
                  <c:v>15.334999999999999</c:v>
                </c:pt>
                <c:pt idx="912">
                  <c:v>15.324999999999998</c:v>
                </c:pt>
                <c:pt idx="913">
                  <c:v>15.304999999999998</c:v>
                </c:pt>
                <c:pt idx="914">
                  <c:v>15.294999999999998</c:v>
                </c:pt>
                <c:pt idx="915">
                  <c:v>15.284999999999998</c:v>
                </c:pt>
                <c:pt idx="916">
                  <c:v>15.274999999999999</c:v>
                </c:pt>
                <c:pt idx="917">
                  <c:v>15.254999999999999</c:v>
                </c:pt>
                <c:pt idx="918">
                  <c:v>15.244999999999999</c:v>
                </c:pt>
                <c:pt idx="919">
                  <c:v>15.234999999999999</c:v>
                </c:pt>
                <c:pt idx="920">
                  <c:v>15.215</c:v>
                </c:pt>
                <c:pt idx="921">
                  <c:v>15.205</c:v>
                </c:pt>
                <c:pt idx="922">
                  <c:v>15.195</c:v>
                </c:pt>
                <c:pt idx="923">
                  <c:v>15.185</c:v>
                </c:pt>
                <c:pt idx="924">
                  <c:v>15.164999999999999</c:v>
                </c:pt>
                <c:pt idx="925">
                  <c:v>15.154999999999999</c:v>
                </c:pt>
                <c:pt idx="926">
                  <c:v>15.144999999999998</c:v>
                </c:pt>
                <c:pt idx="927">
                  <c:v>15.124999999999998</c:v>
                </c:pt>
                <c:pt idx="928">
                  <c:v>15.114999999999998</c:v>
                </c:pt>
                <c:pt idx="929">
                  <c:v>15.104999999999999</c:v>
                </c:pt>
                <c:pt idx="930">
                  <c:v>15.094999999999999</c:v>
                </c:pt>
                <c:pt idx="931">
                  <c:v>15.074999999999999</c:v>
                </c:pt>
                <c:pt idx="932">
                  <c:v>15.065</c:v>
                </c:pt>
                <c:pt idx="933">
                  <c:v>15.055</c:v>
                </c:pt>
                <c:pt idx="934">
                  <c:v>15.035</c:v>
                </c:pt>
                <c:pt idx="935">
                  <c:v>15.025</c:v>
                </c:pt>
                <c:pt idx="936">
                  <c:v>15.014999999999999</c:v>
                </c:pt>
                <c:pt idx="937">
                  <c:v>14.994999999999999</c:v>
                </c:pt>
                <c:pt idx="938">
                  <c:v>14.984999999999999</c:v>
                </c:pt>
                <c:pt idx="939">
                  <c:v>14.975</c:v>
                </c:pt>
                <c:pt idx="940">
                  <c:v>14.964999999999998</c:v>
                </c:pt>
                <c:pt idx="941">
                  <c:v>14.944999999999999</c:v>
                </c:pt>
                <c:pt idx="942">
                  <c:v>14.934999999999999</c:v>
                </c:pt>
                <c:pt idx="943">
                  <c:v>14.914999999999999</c:v>
                </c:pt>
                <c:pt idx="944">
                  <c:v>14.904999999999999</c:v>
                </c:pt>
                <c:pt idx="945">
                  <c:v>14.895</c:v>
                </c:pt>
                <c:pt idx="946">
                  <c:v>14.875</c:v>
                </c:pt>
                <c:pt idx="947">
                  <c:v>14.865</c:v>
                </c:pt>
                <c:pt idx="948">
                  <c:v>14.854999999999999</c:v>
                </c:pt>
                <c:pt idx="949">
                  <c:v>14.834999999999999</c:v>
                </c:pt>
                <c:pt idx="950">
                  <c:v>14.824999999999999</c:v>
                </c:pt>
                <c:pt idx="951">
                  <c:v>14.805</c:v>
                </c:pt>
                <c:pt idx="952">
                  <c:v>14.794999999999998</c:v>
                </c:pt>
                <c:pt idx="953">
                  <c:v>14.774999999999999</c:v>
                </c:pt>
                <c:pt idx="954">
                  <c:v>14.764999999999999</c:v>
                </c:pt>
                <c:pt idx="955">
                  <c:v>14.744999999999999</c:v>
                </c:pt>
                <c:pt idx="956">
                  <c:v>14.734999999999999</c:v>
                </c:pt>
                <c:pt idx="957">
                  <c:v>14.725</c:v>
                </c:pt>
                <c:pt idx="958">
                  <c:v>14.704999999999998</c:v>
                </c:pt>
                <c:pt idx="959">
                  <c:v>14.684999999999999</c:v>
                </c:pt>
                <c:pt idx="960">
                  <c:v>14.674999999999999</c:v>
                </c:pt>
                <c:pt idx="961">
                  <c:v>14.664999999999999</c:v>
                </c:pt>
                <c:pt idx="962">
                  <c:v>14.645</c:v>
                </c:pt>
                <c:pt idx="963">
                  <c:v>14.625</c:v>
                </c:pt>
                <c:pt idx="964">
                  <c:v>14.614999999999998</c:v>
                </c:pt>
                <c:pt idx="965">
                  <c:v>14.594999999999999</c:v>
                </c:pt>
                <c:pt idx="966">
                  <c:v>14.584999999999999</c:v>
                </c:pt>
                <c:pt idx="967">
                  <c:v>14.565</c:v>
                </c:pt>
                <c:pt idx="968">
                  <c:v>14.544999999999998</c:v>
                </c:pt>
                <c:pt idx="969">
                  <c:v>14.534999999999998</c:v>
                </c:pt>
                <c:pt idx="970">
                  <c:v>14.514999999999999</c:v>
                </c:pt>
                <c:pt idx="971">
                  <c:v>14.494999999999999</c:v>
                </c:pt>
                <c:pt idx="972">
                  <c:v>14.484999999999999</c:v>
                </c:pt>
                <c:pt idx="973">
                  <c:v>14.465</c:v>
                </c:pt>
                <c:pt idx="974">
                  <c:v>14.445</c:v>
                </c:pt>
                <c:pt idx="975">
                  <c:v>14.424999999999999</c:v>
                </c:pt>
                <c:pt idx="976">
                  <c:v>14.404999999999999</c:v>
                </c:pt>
                <c:pt idx="977">
                  <c:v>14.384999999999998</c:v>
                </c:pt>
                <c:pt idx="978">
                  <c:v>14.374999999999998</c:v>
                </c:pt>
                <c:pt idx="979">
                  <c:v>14.354999999999999</c:v>
                </c:pt>
                <c:pt idx="980">
                  <c:v>14.334999999999999</c:v>
                </c:pt>
                <c:pt idx="981">
                  <c:v>14.315</c:v>
                </c:pt>
                <c:pt idx="982">
                  <c:v>14.295</c:v>
                </c:pt>
                <c:pt idx="983">
                  <c:v>14.275</c:v>
                </c:pt>
                <c:pt idx="984">
                  <c:v>14.244999999999999</c:v>
                </c:pt>
                <c:pt idx="985">
                  <c:v>14.224999999999998</c:v>
                </c:pt>
                <c:pt idx="986">
                  <c:v>14.204999999999998</c:v>
                </c:pt>
                <c:pt idx="987">
                  <c:v>14.184999999999999</c:v>
                </c:pt>
                <c:pt idx="988">
                  <c:v>14.164999999999999</c:v>
                </c:pt>
                <c:pt idx="989">
                  <c:v>14.145</c:v>
                </c:pt>
                <c:pt idx="990">
                  <c:v>14.125</c:v>
                </c:pt>
                <c:pt idx="991">
                  <c:v>14.095000000000001</c:v>
                </c:pt>
                <c:pt idx="992">
                  <c:v>14.074999999999999</c:v>
                </c:pt>
                <c:pt idx="993">
                  <c:v>14.054999999999998</c:v>
                </c:pt>
                <c:pt idx="994">
                  <c:v>14.024999999999999</c:v>
                </c:pt>
                <c:pt idx="995">
                  <c:v>14.004999999999999</c:v>
                </c:pt>
                <c:pt idx="996">
                  <c:v>13.975</c:v>
                </c:pt>
                <c:pt idx="997">
                  <c:v>13.955</c:v>
                </c:pt>
                <c:pt idx="998">
                  <c:v>13.925000000000001</c:v>
                </c:pt>
                <c:pt idx="999">
                  <c:v>13.898</c:v>
                </c:pt>
                <c:pt idx="1000">
                  <c:v>13.870999999999999</c:v>
                </c:pt>
                <c:pt idx="1001">
                  <c:v>13.841999999999999</c:v>
                </c:pt>
                <c:pt idx="1002">
                  <c:v>13.813999999999998</c:v>
                </c:pt>
                <c:pt idx="1003">
                  <c:v>13.785</c:v>
                </c:pt>
                <c:pt idx="1004">
                  <c:v>13.757</c:v>
                </c:pt>
                <c:pt idx="1005">
                  <c:v>13.721999999999998</c:v>
                </c:pt>
                <c:pt idx="1006">
                  <c:v>13.694999999999999</c:v>
                </c:pt>
                <c:pt idx="1007">
                  <c:v>13.660999999999998</c:v>
                </c:pt>
                <c:pt idx="1008">
                  <c:v>13.630999999999998</c:v>
                </c:pt>
                <c:pt idx="1009">
                  <c:v>13.594999999999999</c:v>
                </c:pt>
                <c:pt idx="1010">
                  <c:v>13.561999999999998</c:v>
                </c:pt>
                <c:pt idx="1011">
                  <c:v>13.526999999999999</c:v>
                </c:pt>
                <c:pt idx="1012">
                  <c:v>13.493</c:v>
                </c:pt>
                <c:pt idx="1013">
                  <c:v>13.456999999999999</c:v>
                </c:pt>
                <c:pt idx="1014">
                  <c:v>13.419</c:v>
                </c:pt>
                <c:pt idx="1015">
                  <c:v>13.376999999999999</c:v>
                </c:pt>
                <c:pt idx="1016">
                  <c:v>13.333</c:v>
                </c:pt>
                <c:pt idx="1017">
                  <c:v>13.29</c:v>
                </c:pt>
                <c:pt idx="1018">
                  <c:v>13.254</c:v>
                </c:pt>
                <c:pt idx="1019">
                  <c:v>13.209999999999999</c:v>
                </c:pt>
                <c:pt idx="1020">
                  <c:v>13.167999999999999</c:v>
                </c:pt>
                <c:pt idx="1021">
                  <c:v>13.122999999999999</c:v>
                </c:pt>
                <c:pt idx="1022">
                  <c:v>13.076999999999998</c:v>
                </c:pt>
                <c:pt idx="1023">
                  <c:v>13.032999999999999</c:v>
                </c:pt>
                <c:pt idx="1024">
                  <c:v>12.985999999999999</c:v>
                </c:pt>
                <c:pt idx="1025">
                  <c:v>12.931999999999999</c:v>
                </c:pt>
                <c:pt idx="1026">
                  <c:v>12.883999999999999</c:v>
                </c:pt>
                <c:pt idx="1027">
                  <c:v>12.831999999999999</c:v>
                </c:pt>
                <c:pt idx="1028">
                  <c:v>12.781999999999998</c:v>
                </c:pt>
                <c:pt idx="1029">
                  <c:v>12.723999999999998</c:v>
                </c:pt>
                <c:pt idx="1030">
                  <c:v>12.665999999999999</c:v>
                </c:pt>
                <c:pt idx="1031">
                  <c:v>12.607999999999999</c:v>
                </c:pt>
                <c:pt idx="1032">
                  <c:v>12.548999999999999</c:v>
                </c:pt>
                <c:pt idx="1033">
                  <c:v>12.485999999999999</c:v>
                </c:pt>
                <c:pt idx="1034">
                  <c:v>12.423999999999998</c:v>
                </c:pt>
                <c:pt idx="1035">
                  <c:v>12.360999999999999</c:v>
                </c:pt>
                <c:pt idx="1036">
                  <c:v>12.294</c:v>
                </c:pt>
                <c:pt idx="1037">
                  <c:v>12.228999999999999</c:v>
                </c:pt>
                <c:pt idx="1038">
                  <c:v>12.155999999999999</c:v>
                </c:pt>
                <c:pt idx="1039">
                  <c:v>12.083</c:v>
                </c:pt>
                <c:pt idx="1040">
                  <c:v>12.012999999999998</c:v>
                </c:pt>
                <c:pt idx="1041">
                  <c:v>11.936999999999999</c:v>
                </c:pt>
                <c:pt idx="1042">
                  <c:v>11.856</c:v>
                </c:pt>
                <c:pt idx="1043">
                  <c:v>11.774999999999999</c:v>
                </c:pt>
                <c:pt idx="1044">
                  <c:v>11.693999999999999</c:v>
                </c:pt>
                <c:pt idx="1045">
                  <c:v>11.611000000000001</c:v>
                </c:pt>
                <c:pt idx="1046">
                  <c:v>11.517999999999999</c:v>
                </c:pt>
                <c:pt idx="1047">
                  <c:v>11.436</c:v>
                </c:pt>
                <c:pt idx="1048">
                  <c:v>11.320999999999998</c:v>
                </c:pt>
                <c:pt idx="1049">
                  <c:v>11.222999999999999</c:v>
                </c:pt>
                <c:pt idx="1050">
                  <c:v>11.132999999999999</c:v>
                </c:pt>
                <c:pt idx="1051">
                  <c:v>11.027999999999999</c:v>
                </c:pt>
                <c:pt idx="1052">
                  <c:v>10.931999999999999</c:v>
                </c:pt>
                <c:pt idx="1053">
                  <c:v>10.824999999999999</c:v>
                </c:pt>
                <c:pt idx="1054">
                  <c:v>10.709</c:v>
                </c:pt>
                <c:pt idx="1055">
                  <c:v>10.597999999999999</c:v>
                </c:pt>
                <c:pt idx="1056">
                  <c:v>10.475999999999999</c:v>
                </c:pt>
                <c:pt idx="1057">
                  <c:v>10.36</c:v>
                </c:pt>
                <c:pt idx="1058">
                  <c:v>10.233000000000001</c:v>
                </c:pt>
                <c:pt idx="1059">
                  <c:v>10.100999999999999</c:v>
                </c:pt>
                <c:pt idx="1060">
                  <c:v>9.9749999999999979</c:v>
                </c:pt>
                <c:pt idx="1061">
                  <c:v>9.8299999999999983</c:v>
                </c:pt>
                <c:pt idx="1062">
                  <c:v>9.6969999999999992</c:v>
                </c:pt>
                <c:pt idx="1063">
                  <c:v>9.5439999999999987</c:v>
                </c:pt>
                <c:pt idx="1064">
                  <c:v>9.3949999999999996</c:v>
                </c:pt>
                <c:pt idx="1065">
                  <c:v>9.2349999999999994</c:v>
                </c:pt>
                <c:pt idx="1066">
                  <c:v>9.0719999999999992</c:v>
                </c:pt>
                <c:pt idx="1067">
                  <c:v>8.9029999999999987</c:v>
                </c:pt>
                <c:pt idx="1068">
                  <c:v>8.7449999999999992</c:v>
                </c:pt>
                <c:pt idx="1069">
                  <c:v>8.5640000000000001</c:v>
                </c:pt>
                <c:pt idx="1070">
                  <c:v>8.3819999999999979</c:v>
                </c:pt>
                <c:pt idx="1071">
                  <c:v>8.1849999999999987</c:v>
                </c:pt>
                <c:pt idx="1072">
                  <c:v>8.0009999999999994</c:v>
                </c:pt>
                <c:pt idx="1073">
                  <c:v>7.7999999999999989</c:v>
                </c:pt>
                <c:pt idx="1074">
                  <c:v>7.5949999999999989</c:v>
                </c:pt>
                <c:pt idx="1075">
                  <c:v>7.3749999999999991</c:v>
                </c:pt>
                <c:pt idx="1076">
                  <c:v>7.1719999999999988</c:v>
                </c:pt>
                <c:pt idx="1077">
                  <c:v>6.9369999999999994</c:v>
                </c:pt>
                <c:pt idx="1078">
                  <c:v>6.7119999999999997</c:v>
                </c:pt>
                <c:pt idx="1079">
                  <c:v>6.4619999999999989</c:v>
                </c:pt>
                <c:pt idx="1080">
                  <c:v>6.2249999999999996</c:v>
                </c:pt>
                <c:pt idx="1081">
                  <c:v>5.9769999999999985</c:v>
                </c:pt>
                <c:pt idx="1082">
                  <c:v>5.6959999999999988</c:v>
                </c:pt>
                <c:pt idx="1083">
                  <c:v>5.4229999999999992</c:v>
                </c:pt>
                <c:pt idx="1084">
                  <c:v>5.1369999999999987</c:v>
                </c:pt>
                <c:pt idx="1085">
                  <c:v>4.8361999999999989</c:v>
                </c:pt>
                <c:pt idx="1086">
                  <c:v>4.5500999999999987</c:v>
                </c:pt>
                <c:pt idx="1087">
                  <c:v>4.2179999999999991</c:v>
                </c:pt>
                <c:pt idx="1088">
                  <c:v>3.916698999999999</c:v>
                </c:pt>
                <c:pt idx="1089">
                  <c:v>3.5782999999999991</c:v>
                </c:pt>
                <c:pt idx="1090">
                  <c:v>3.222999999999999</c:v>
                </c:pt>
                <c:pt idx="1091">
                  <c:v>2.8699999999999992</c:v>
                </c:pt>
                <c:pt idx="1092">
                  <c:v>2.504999999999999</c:v>
                </c:pt>
                <c:pt idx="1093">
                  <c:v>2.1409999999999991</c:v>
                </c:pt>
                <c:pt idx="1094">
                  <c:v>1.7339999999999991</c:v>
                </c:pt>
                <c:pt idx="1095">
                  <c:v>1.3209999999999993</c:v>
                </c:pt>
                <c:pt idx="1096">
                  <c:v>0.91499999999999915</c:v>
                </c:pt>
                <c:pt idx="1097">
                  <c:v>0.48199999999999932</c:v>
                </c:pt>
                <c:pt idx="1098">
                  <c:v>2.8999999999999471E-2</c:v>
                </c:pt>
                <c:pt idx="1099">
                  <c:v>-0.4350000000000005</c:v>
                </c:pt>
                <c:pt idx="1100">
                  <c:v>-0.90200000000000102</c:v>
                </c:pt>
                <c:pt idx="1101">
                  <c:v>-1.3840000000000003</c:v>
                </c:pt>
                <c:pt idx="1102">
                  <c:v>-1.9160000000000004</c:v>
                </c:pt>
                <c:pt idx="1103">
                  <c:v>-2.4270000000000005</c:v>
                </c:pt>
                <c:pt idx="1104">
                  <c:v>-2.987000000000001</c:v>
                </c:pt>
                <c:pt idx="1105">
                  <c:v>-3.5470000000000006</c:v>
                </c:pt>
                <c:pt idx="1106">
                  <c:v>-4.1280000000000019</c:v>
                </c:pt>
                <c:pt idx="1107">
                  <c:v>-4.7320000000000011</c:v>
                </c:pt>
                <c:pt idx="1108">
                  <c:v>-5.3770000000000007</c:v>
                </c:pt>
                <c:pt idx="1109">
                  <c:v>-5.99</c:v>
                </c:pt>
                <c:pt idx="1110">
                  <c:v>-6.6950000000000003</c:v>
                </c:pt>
                <c:pt idx="1111">
                  <c:v>-7.3850000000000016</c:v>
                </c:pt>
                <c:pt idx="1112">
                  <c:v>-8.1650000000000009</c:v>
                </c:pt>
                <c:pt idx="1113">
                  <c:v>-8.9650000000000016</c:v>
                </c:pt>
                <c:pt idx="1114">
                  <c:v>-9.7350000000000012</c:v>
                </c:pt>
                <c:pt idx="1115">
                  <c:v>-10.545000000000002</c:v>
                </c:pt>
                <c:pt idx="1116">
                  <c:v>-11.395000000000001</c:v>
                </c:pt>
                <c:pt idx="1117">
                  <c:v>-12.225000000000001</c:v>
                </c:pt>
                <c:pt idx="1118">
                  <c:v>-13.145</c:v>
                </c:pt>
                <c:pt idx="1119">
                  <c:v>-14.055</c:v>
                </c:pt>
                <c:pt idx="1120">
                  <c:v>-15.015000000000001</c:v>
                </c:pt>
                <c:pt idx="1121">
                  <c:v>-16.004999999999999</c:v>
                </c:pt>
                <c:pt idx="1122">
                  <c:v>-17.024999999999999</c:v>
                </c:pt>
                <c:pt idx="1123">
                  <c:v>-18.125</c:v>
                </c:pt>
                <c:pt idx="1124">
                  <c:v>-19.195</c:v>
                </c:pt>
                <c:pt idx="1125">
                  <c:v>-20.315000000000001</c:v>
                </c:pt>
                <c:pt idx="1126">
                  <c:v>-21.445</c:v>
                </c:pt>
                <c:pt idx="1127">
                  <c:v>-22.505000000000003</c:v>
                </c:pt>
                <c:pt idx="1128">
                  <c:v>-23.555</c:v>
                </c:pt>
                <c:pt idx="1129">
                  <c:v>-24.625000000000004</c:v>
                </c:pt>
                <c:pt idx="1130">
                  <c:v>-25.805</c:v>
                </c:pt>
                <c:pt idx="1131">
                  <c:v>-27.184999999999999</c:v>
                </c:pt>
                <c:pt idx="1132">
                  <c:v>-28.615000000000002</c:v>
                </c:pt>
                <c:pt idx="1133">
                  <c:v>-30.045000000000002</c:v>
                </c:pt>
                <c:pt idx="1134">
                  <c:v>-31.445</c:v>
                </c:pt>
                <c:pt idx="1135">
                  <c:v>-32.855000000000004</c:v>
                </c:pt>
                <c:pt idx="1136">
                  <c:v>-34.285000000000004</c:v>
                </c:pt>
                <c:pt idx="1137">
                  <c:v>-35.884999999999998</c:v>
                </c:pt>
                <c:pt idx="1138">
                  <c:v>-37.155000000000001</c:v>
                </c:pt>
                <c:pt idx="1139">
                  <c:v>-38.734999999999999</c:v>
                </c:pt>
                <c:pt idx="1140">
                  <c:v>-40.344999999999999</c:v>
                </c:pt>
                <c:pt idx="1141">
                  <c:v>-41.875</c:v>
                </c:pt>
                <c:pt idx="1142">
                  <c:v>-43.355000000000004</c:v>
                </c:pt>
                <c:pt idx="1143">
                  <c:v>-44.835000000000001</c:v>
                </c:pt>
                <c:pt idx="1144">
                  <c:v>-46.205000000000005</c:v>
                </c:pt>
                <c:pt idx="1145">
                  <c:v>-47.525000000000006</c:v>
                </c:pt>
                <c:pt idx="1146">
                  <c:v>-48.994999999999997</c:v>
                </c:pt>
                <c:pt idx="1147">
                  <c:v>-50.455000000000005</c:v>
                </c:pt>
                <c:pt idx="1148">
                  <c:v>-51.885000000000005</c:v>
                </c:pt>
                <c:pt idx="1149">
                  <c:v>-53.365000000000002</c:v>
                </c:pt>
                <c:pt idx="1150">
                  <c:v>-54.815000000000005</c:v>
                </c:pt>
                <c:pt idx="1151">
                  <c:v>-56.265000000000001</c:v>
                </c:pt>
                <c:pt idx="1152">
                  <c:v>-57.674999999999997</c:v>
                </c:pt>
                <c:pt idx="1153">
                  <c:v>-59.005000000000003</c:v>
                </c:pt>
                <c:pt idx="1154">
                  <c:v>-60.355000000000011</c:v>
                </c:pt>
                <c:pt idx="1155">
                  <c:v>-61.634999999999998</c:v>
                </c:pt>
                <c:pt idx="1156">
                  <c:v>-62.925000000000004</c:v>
                </c:pt>
                <c:pt idx="1157">
                  <c:v>-64.164999999999992</c:v>
                </c:pt>
                <c:pt idx="1158">
                  <c:v>-65.365000000000009</c:v>
                </c:pt>
                <c:pt idx="1159">
                  <c:v>-66.555000000000007</c:v>
                </c:pt>
                <c:pt idx="1160">
                  <c:v>-67.745000000000005</c:v>
                </c:pt>
                <c:pt idx="1161">
                  <c:v>-68.865000000000009</c:v>
                </c:pt>
                <c:pt idx="1162">
                  <c:v>-69.984999999999985</c:v>
                </c:pt>
                <c:pt idx="1163">
                  <c:v>-71.064999999999998</c:v>
                </c:pt>
                <c:pt idx="1164">
                  <c:v>-72.115000000000009</c:v>
                </c:pt>
                <c:pt idx="1165">
                  <c:v>-73.085000000000008</c:v>
                </c:pt>
                <c:pt idx="1166">
                  <c:v>-74.10499999999999</c:v>
                </c:pt>
                <c:pt idx="1167">
                  <c:v>-75.055000000000007</c:v>
                </c:pt>
                <c:pt idx="1168">
                  <c:v>-75.985000000000014</c:v>
                </c:pt>
                <c:pt idx="1169">
                  <c:v>-76.835000000000008</c:v>
                </c:pt>
                <c:pt idx="1170">
                  <c:v>-77.715000000000003</c:v>
                </c:pt>
                <c:pt idx="1171">
                  <c:v>-78.534999999999997</c:v>
                </c:pt>
                <c:pt idx="1172">
                  <c:v>-79.335000000000008</c:v>
                </c:pt>
                <c:pt idx="1173">
                  <c:v>-80.055000000000007</c:v>
                </c:pt>
                <c:pt idx="1174">
                  <c:v>-80.784999999999997</c:v>
                </c:pt>
                <c:pt idx="1175">
                  <c:v>-81.455000000000013</c:v>
                </c:pt>
                <c:pt idx="1176">
                  <c:v>-82.14500000000001</c:v>
                </c:pt>
                <c:pt idx="1177">
                  <c:v>-82.884999999999991</c:v>
                </c:pt>
                <c:pt idx="1178">
                  <c:v>-83.484999999999985</c:v>
                </c:pt>
                <c:pt idx="1179">
                  <c:v>-84.014999999999986</c:v>
                </c:pt>
                <c:pt idx="1180">
                  <c:v>-84.515000000000015</c:v>
                </c:pt>
                <c:pt idx="1181">
                  <c:v>-84.884999999999991</c:v>
                </c:pt>
                <c:pt idx="1182">
                  <c:v>-85.294999999999987</c:v>
                </c:pt>
                <c:pt idx="1183">
                  <c:v>-85.634999999999991</c:v>
                </c:pt>
                <c:pt idx="1184">
                  <c:v>-85.955000000000013</c:v>
                </c:pt>
                <c:pt idx="1185">
                  <c:v>-86.205000000000013</c:v>
                </c:pt>
                <c:pt idx="1186">
                  <c:v>-86.474999999999994</c:v>
                </c:pt>
                <c:pt idx="1187">
                  <c:v>-86.704999999999984</c:v>
                </c:pt>
                <c:pt idx="1188">
                  <c:v>-86.875</c:v>
                </c:pt>
                <c:pt idx="1189">
                  <c:v>-87.014999999999986</c:v>
                </c:pt>
                <c:pt idx="1190">
                  <c:v>-87.175000000000011</c:v>
                </c:pt>
                <c:pt idx="1191">
                  <c:v>-87.224999999999994</c:v>
                </c:pt>
                <c:pt idx="1192">
                  <c:v>-87.245000000000005</c:v>
                </c:pt>
                <c:pt idx="1193">
                  <c:v>-87.245000000000005</c:v>
                </c:pt>
                <c:pt idx="1194">
                  <c:v>-87.204999999999984</c:v>
                </c:pt>
                <c:pt idx="1195">
                  <c:v>-87.14500000000001</c:v>
                </c:pt>
                <c:pt idx="1196">
                  <c:v>-87.025000000000006</c:v>
                </c:pt>
                <c:pt idx="1197">
                  <c:v>-86.914999999999992</c:v>
                </c:pt>
                <c:pt idx="1198">
                  <c:v>-86.784999999999997</c:v>
                </c:pt>
                <c:pt idx="1199">
                  <c:v>-86.594999999999999</c:v>
                </c:pt>
                <c:pt idx="1200">
                  <c:v>-86.394999999999982</c:v>
                </c:pt>
                <c:pt idx="1201">
                  <c:v>-86.175000000000011</c:v>
                </c:pt>
                <c:pt idx="1202">
                  <c:v>-85.914999999999992</c:v>
                </c:pt>
                <c:pt idx="1203">
                  <c:v>-85.634999999999991</c:v>
                </c:pt>
                <c:pt idx="1204">
                  <c:v>-85.325000000000017</c:v>
                </c:pt>
                <c:pt idx="1205">
                  <c:v>-84.974999999999994</c:v>
                </c:pt>
                <c:pt idx="1206">
                  <c:v>-84.634999999999991</c:v>
                </c:pt>
                <c:pt idx="1207">
                  <c:v>-84.284999999999997</c:v>
                </c:pt>
                <c:pt idx="1208">
                  <c:v>-83.875</c:v>
                </c:pt>
                <c:pt idx="1209">
                  <c:v>-83.41500000000002</c:v>
                </c:pt>
                <c:pt idx="1210">
                  <c:v>-82.995000000000005</c:v>
                </c:pt>
                <c:pt idx="1211">
                  <c:v>-82.564999999999998</c:v>
                </c:pt>
                <c:pt idx="1212">
                  <c:v>-82.115000000000009</c:v>
                </c:pt>
                <c:pt idx="1213">
                  <c:v>-81.635000000000019</c:v>
                </c:pt>
                <c:pt idx="1214">
                  <c:v>-81.164999999999992</c:v>
                </c:pt>
                <c:pt idx="1215">
                  <c:v>-80.66500000000002</c:v>
                </c:pt>
                <c:pt idx="1216">
                  <c:v>-80.155000000000001</c:v>
                </c:pt>
                <c:pt idx="1217">
                  <c:v>-79.60499999999999</c:v>
                </c:pt>
                <c:pt idx="1218">
                  <c:v>-79.085000000000008</c:v>
                </c:pt>
                <c:pt idx="1219">
                  <c:v>-78.534999999999997</c:v>
                </c:pt>
                <c:pt idx="1220">
                  <c:v>-77.974999999999994</c:v>
                </c:pt>
                <c:pt idx="1221">
                  <c:v>-77.414999999999992</c:v>
                </c:pt>
                <c:pt idx="1222">
                  <c:v>-76.85499999999999</c:v>
                </c:pt>
                <c:pt idx="1223">
                  <c:v>-76.284999999999997</c:v>
                </c:pt>
                <c:pt idx="1224">
                  <c:v>-75.705000000000013</c:v>
                </c:pt>
                <c:pt idx="1225">
                  <c:v>-75.10499999999999</c:v>
                </c:pt>
                <c:pt idx="1226">
                  <c:v>-74.525000000000006</c:v>
                </c:pt>
                <c:pt idx="1227">
                  <c:v>-73.935000000000002</c:v>
                </c:pt>
                <c:pt idx="1228">
                  <c:v>-73.344999999999999</c:v>
                </c:pt>
                <c:pt idx="1229">
                  <c:v>-72.735000000000014</c:v>
                </c:pt>
                <c:pt idx="1230">
                  <c:v>-72.155000000000001</c:v>
                </c:pt>
                <c:pt idx="1231">
                  <c:v>-71.574999999999989</c:v>
                </c:pt>
                <c:pt idx="1232">
                  <c:v>-70.935000000000002</c:v>
                </c:pt>
                <c:pt idx="1233">
                  <c:v>-70.314999999999998</c:v>
                </c:pt>
                <c:pt idx="1234">
                  <c:v>-69.724999999999994</c:v>
                </c:pt>
                <c:pt idx="1235">
                  <c:v>-69.10499999999999</c:v>
                </c:pt>
                <c:pt idx="1236">
                  <c:v>-68.514999999999986</c:v>
                </c:pt>
                <c:pt idx="1237">
                  <c:v>-67.905000000000001</c:v>
                </c:pt>
                <c:pt idx="1238">
                  <c:v>-67.305000000000007</c:v>
                </c:pt>
                <c:pt idx="1239">
                  <c:v>-66.715000000000003</c:v>
                </c:pt>
                <c:pt idx="1240">
                  <c:v>-66.125</c:v>
                </c:pt>
                <c:pt idx="1241">
                  <c:v>-65.564999999999998</c:v>
                </c:pt>
                <c:pt idx="1242">
                  <c:v>-64.965000000000003</c:v>
                </c:pt>
                <c:pt idx="1243">
                  <c:v>-64.35499999999999</c:v>
                </c:pt>
                <c:pt idx="1244">
                  <c:v>-63.765000000000008</c:v>
                </c:pt>
                <c:pt idx="1245">
                  <c:v>-63.175000000000004</c:v>
                </c:pt>
                <c:pt idx="1246">
                  <c:v>-62.604999999999997</c:v>
                </c:pt>
                <c:pt idx="1247">
                  <c:v>-62.015000000000008</c:v>
                </c:pt>
                <c:pt idx="1248">
                  <c:v>-61.445</c:v>
                </c:pt>
                <c:pt idx="1249">
                  <c:v>-60.874999999999993</c:v>
                </c:pt>
                <c:pt idx="1250">
                  <c:v>-60.324999999999996</c:v>
                </c:pt>
                <c:pt idx="1251">
                  <c:v>-59.75500000000001</c:v>
                </c:pt>
                <c:pt idx="1252">
                  <c:v>-59.224999999999994</c:v>
                </c:pt>
                <c:pt idx="1253">
                  <c:v>-58.674999999999997</c:v>
                </c:pt>
                <c:pt idx="1254">
                  <c:v>-58.135000000000005</c:v>
                </c:pt>
                <c:pt idx="1255">
                  <c:v>-57.604999999999997</c:v>
                </c:pt>
                <c:pt idx="1256">
                  <c:v>-56.564999999999998</c:v>
                </c:pt>
                <c:pt idx="1257">
                  <c:v>-56.055</c:v>
                </c:pt>
                <c:pt idx="1258">
                  <c:v>-55.524999999999999</c:v>
                </c:pt>
                <c:pt idx="1259">
                  <c:v>-55.025000000000006</c:v>
                </c:pt>
                <c:pt idx="1260">
                  <c:v>-54.525000000000006</c:v>
                </c:pt>
                <c:pt idx="1261">
                  <c:v>-54.034999999999997</c:v>
                </c:pt>
                <c:pt idx="1262">
                  <c:v>-53.555</c:v>
                </c:pt>
                <c:pt idx="1263">
                  <c:v>-53.075000000000003</c:v>
                </c:pt>
                <c:pt idx="1264">
                  <c:v>-52.594999999999999</c:v>
                </c:pt>
                <c:pt idx="1265">
                  <c:v>-52.125</c:v>
                </c:pt>
                <c:pt idx="1266">
                  <c:v>-51.664999999999999</c:v>
                </c:pt>
                <c:pt idx="1267">
                  <c:v>-51.204999999999998</c:v>
                </c:pt>
                <c:pt idx="1268">
                  <c:v>-50.754999999999995</c:v>
                </c:pt>
                <c:pt idx="1269">
                  <c:v>-50.305</c:v>
                </c:pt>
                <c:pt idx="1270">
                  <c:v>-49.855000000000004</c:v>
                </c:pt>
                <c:pt idx="1271">
                  <c:v>-49.425000000000004</c:v>
                </c:pt>
                <c:pt idx="1272">
                  <c:v>-49.015000000000001</c:v>
                </c:pt>
                <c:pt idx="1273">
                  <c:v>-48.585000000000001</c:v>
                </c:pt>
                <c:pt idx="1274">
                  <c:v>-48.155000000000001</c:v>
                </c:pt>
                <c:pt idx="1275">
                  <c:v>-47.744999999999997</c:v>
                </c:pt>
                <c:pt idx="1276">
                  <c:v>-47.324999999999996</c:v>
                </c:pt>
                <c:pt idx="1277">
                  <c:v>-46.925000000000004</c:v>
                </c:pt>
                <c:pt idx="1278">
                  <c:v>-46.524999999999999</c:v>
                </c:pt>
                <c:pt idx="1279">
                  <c:v>-46.134999999999998</c:v>
                </c:pt>
                <c:pt idx="1280">
                  <c:v>-45.745000000000005</c:v>
                </c:pt>
                <c:pt idx="1281">
                  <c:v>-45.355000000000004</c:v>
                </c:pt>
                <c:pt idx="1282">
                  <c:v>-44.985000000000007</c:v>
                </c:pt>
                <c:pt idx="1283">
                  <c:v>-44.605000000000004</c:v>
                </c:pt>
                <c:pt idx="1284">
                  <c:v>-44.234999999999999</c:v>
                </c:pt>
                <c:pt idx="1285">
                  <c:v>-43.875</c:v>
                </c:pt>
                <c:pt idx="1286">
                  <c:v>-43.515000000000001</c:v>
                </c:pt>
                <c:pt idx="1287">
                  <c:v>-43.165000000000006</c:v>
                </c:pt>
                <c:pt idx="1288">
                  <c:v>-42.815000000000005</c:v>
                </c:pt>
                <c:pt idx="1289">
                  <c:v>-42.475000000000001</c:v>
                </c:pt>
                <c:pt idx="1290">
                  <c:v>-42.135000000000005</c:v>
                </c:pt>
                <c:pt idx="1291">
                  <c:v>-41.795000000000002</c:v>
                </c:pt>
                <c:pt idx="1292">
                  <c:v>-41.465000000000003</c:v>
                </c:pt>
                <c:pt idx="1293">
                  <c:v>-41.134999999999998</c:v>
                </c:pt>
                <c:pt idx="1294">
                  <c:v>-40.814999999999998</c:v>
                </c:pt>
                <c:pt idx="1295">
                  <c:v>-40.494999999999997</c:v>
                </c:pt>
                <c:pt idx="1296">
                  <c:v>-40.185000000000002</c:v>
                </c:pt>
                <c:pt idx="1297">
                  <c:v>-39.875</c:v>
                </c:pt>
                <c:pt idx="1298">
                  <c:v>-39.564999999999998</c:v>
                </c:pt>
                <c:pt idx="1299">
                  <c:v>-39.265000000000008</c:v>
                </c:pt>
                <c:pt idx="1300">
                  <c:v>-38.975000000000001</c:v>
                </c:pt>
                <c:pt idx="1301">
                  <c:v>-38.674999999999997</c:v>
                </c:pt>
                <c:pt idx="1302">
                  <c:v>-38.395000000000003</c:v>
                </c:pt>
                <c:pt idx="1303">
                  <c:v>-38.105000000000004</c:v>
                </c:pt>
                <c:pt idx="1304">
                  <c:v>-37.824999999999996</c:v>
                </c:pt>
                <c:pt idx="1305">
                  <c:v>-37.545000000000002</c:v>
                </c:pt>
                <c:pt idx="1306">
                  <c:v>-37.265000000000001</c:v>
                </c:pt>
                <c:pt idx="1307">
                  <c:v>-36.994999999999997</c:v>
                </c:pt>
                <c:pt idx="1308">
                  <c:v>-36.725000000000001</c:v>
                </c:pt>
                <c:pt idx="1309">
                  <c:v>-36.465000000000003</c:v>
                </c:pt>
                <c:pt idx="1310">
                  <c:v>-36.205000000000005</c:v>
                </c:pt>
                <c:pt idx="1311">
                  <c:v>-35.945</c:v>
                </c:pt>
                <c:pt idx="1312">
                  <c:v>-35.685000000000002</c:v>
                </c:pt>
                <c:pt idx="1313">
                  <c:v>-35.435000000000002</c:v>
                </c:pt>
                <c:pt idx="1314">
                  <c:v>-35.185000000000002</c:v>
                </c:pt>
                <c:pt idx="1315">
                  <c:v>-34.945</c:v>
                </c:pt>
                <c:pt idx="1316">
                  <c:v>-34.695</c:v>
                </c:pt>
                <c:pt idx="1317">
                  <c:v>-34.454999999999998</c:v>
                </c:pt>
                <c:pt idx="1318">
                  <c:v>-34.225000000000001</c:v>
                </c:pt>
                <c:pt idx="1319">
                  <c:v>-33.984999999999999</c:v>
                </c:pt>
                <c:pt idx="1320">
                  <c:v>-33.754999999999995</c:v>
                </c:pt>
                <c:pt idx="1321">
                  <c:v>-33.535000000000004</c:v>
                </c:pt>
                <c:pt idx="1322">
                  <c:v>-33.305</c:v>
                </c:pt>
                <c:pt idx="1323">
                  <c:v>-33.085000000000001</c:v>
                </c:pt>
                <c:pt idx="1324">
                  <c:v>-32.864999999999995</c:v>
                </c:pt>
                <c:pt idx="1325">
                  <c:v>-32.645000000000003</c:v>
                </c:pt>
                <c:pt idx="1326">
                  <c:v>-32.435000000000002</c:v>
                </c:pt>
                <c:pt idx="1327">
                  <c:v>-32.215000000000003</c:v>
                </c:pt>
                <c:pt idx="1328">
                  <c:v>-32.005000000000003</c:v>
                </c:pt>
                <c:pt idx="1329">
                  <c:v>-31.805</c:v>
                </c:pt>
                <c:pt idx="1330">
                  <c:v>-31.594999999999999</c:v>
                </c:pt>
                <c:pt idx="1331">
                  <c:v>-31.395000000000003</c:v>
                </c:pt>
                <c:pt idx="1332">
                  <c:v>-31.195</c:v>
                </c:pt>
                <c:pt idx="1333">
                  <c:v>-30.995000000000005</c:v>
                </c:pt>
                <c:pt idx="1334">
                  <c:v>-30.795000000000002</c:v>
                </c:pt>
                <c:pt idx="1335">
                  <c:v>-30.605000000000004</c:v>
                </c:pt>
                <c:pt idx="1336">
                  <c:v>-30.414999999999999</c:v>
                </c:pt>
                <c:pt idx="1337">
                  <c:v>-30.225000000000001</c:v>
                </c:pt>
                <c:pt idx="1338">
                  <c:v>-30.034999999999997</c:v>
                </c:pt>
                <c:pt idx="1339">
                  <c:v>-29.854999999999997</c:v>
                </c:pt>
                <c:pt idx="1340">
                  <c:v>-29.675000000000004</c:v>
                </c:pt>
                <c:pt idx="1341">
                  <c:v>-29.495000000000005</c:v>
                </c:pt>
                <c:pt idx="1342">
                  <c:v>-29.314999999999998</c:v>
                </c:pt>
                <c:pt idx="1343">
                  <c:v>-29.134999999999998</c:v>
                </c:pt>
                <c:pt idx="1344">
                  <c:v>-28.955000000000005</c:v>
                </c:pt>
                <c:pt idx="1345">
                  <c:v>-28.785000000000004</c:v>
                </c:pt>
                <c:pt idx="1346">
                  <c:v>-28.615000000000002</c:v>
                </c:pt>
                <c:pt idx="1347">
                  <c:v>-28.445</c:v>
                </c:pt>
                <c:pt idx="1348">
                  <c:v>-28.275000000000006</c:v>
                </c:pt>
                <c:pt idx="1349">
                  <c:v>-28.115000000000002</c:v>
                </c:pt>
                <c:pt idx="1350">
                  <c:v>-27.945000000000004</c:v>
                </c:pt>
                <c:pt idx="1351">
                  <c:v>-27.785</c:v>
                </c:pt>
                <c:pt idx="1352">
                  <c:v>-27.625</c:v>
                </c:pt>
                <c:pt idx="1353">
                  <c:v>-27.465000000000003</c:v>
                </c:pt>
                <c:pt idx="1354">
                  <c:v>-27.314999999999998</c:v>
                </c:pt>
                <c:pt idx="1355">
                  <c:v>-27.155000000000001</c:v>
                </c:pt>
                <c:pt idx="1356">
                  <c:v>-27.005000000000003</c:v>
                </c:pt>
                <c:pt idx="1357">
                  <c:v>-26.844999999999999</c:v>
                </c:pt>
                <c:pt idx="1358">
                  <c:v>-26.695</c:v>
                </c:pt>
                <c:pt idx="1359">
                  <c:v>-26.545000000000002</c:v>
                </c:pt>
                <c:pt idx="1360">
                  <c:v>-26.405000000000001</c:v>
                </c:pt>
                <c:pt idx="1361">
                  <c:v>-26.255000000000003</c:v>
                </c:pt>
                <c:pt idx="1362">
                  <c:v>-26.114999999999998</c:v>
                </c:pt>
                <c:pt idx="1363">
                  <c:v>-25.965</c:v>
                </c:pt>
                <c:pt idx="1364">
                  <c:v>-25.824999999999999</c:v>
                </c:pt>
                <c:pt idx="1365">
                  <c:v>-25.685000000000002</c:v>
                </c:pt>
                <c:pt idx="1366">
                  <c:v>-25.545000000000002</c:v>
                </c:pt>
                <c:pt idx="1367">
                  <c:v>-25.405000000000001</c:v>
                </c:pt>
                <c:pt idx="1368">
                  <c:v>-25.275000000000002</c:v>
                </c:pt>
                <c:pt idx="1369">
                  <c:v>-25.135000000000002</c:v>
                </c:pt>
                <c:pt idx="1370">
                  <c:v>-25.005000000000003</c:v>
                </c:pt>
                <c:pt idx="1371">
                  <c:v>-24.864999999999998</c:v>
                </c:pt>
                <c:pt idx="1372">
                  <c:v>-24.734999999999999</c:v>
                </c:pt>
                <c:pt idx="1373">
                  <c:v>-24.605000000000004</c:v>
                </c:pt>
                <c:pt idx="1374">
                  <c:v>-24.475000000000001</c:v>
                </c:pt>
                <c:pt idx="1375">
                  <c:v>-24.355</c:v>
                </c:pt>
                <c:pt idx="1376">
                  <c:v>-24.225000000000001</c:v>
                </c:pt>
                <c:pt idx="1377">
                  <c:v>-24.105</c:v>
                </c:pt>
                <c:pt idx="1378">
                  <c:v>-23.975000000000001</c:v>
                </c:pt>
                <c:pt idx="1379">
                  <c:v>-23.855</c:v>
                </c:pt>
                <c:pt idx="1380">
                  <c:v>-23.725000000000001</c:v>
                </c:pt>
                <c:pt idx="1381">
                  <c:v>-23.614999999999998</c:v>
                </c:pt>
                <c:pt idx="1382">
                  <c:v>-23.495000000000001</c:v>
                </c:pt>
                <c:pt idx="1383">
                  <c:v>-23.375000000000004</c:v>
                </c:pt>
                <c:pt idx="1384">
                  <c:v>-23.254999999999999</c:v>
                </c:pt>
                <c:pt idx="1385">
                  <c:v>-23.135000000000002</c:v>
                </c:pt>
                <c:pt idx="1386">
                  <c:v>-23.025000000000002</c:v>
                </c:pt>
                <c:pt idx="1387">
                  <c:v>-22.905000000000001</c:v>
                </c:pt>
                <c:pt idx="1388">
                  <c:v>-22.795000000000002</c:v>
                </c:pt>
                <c:pt idx="1389">
                  <c:v>-22.684999999999999</c:v>
                </c:pt>
                <c:pt idx="1390">
                  <c:v>-22.574999999999999</c:v>
                </c:pt>
                <c:pt idx="1391">
                  <c:v>-22.465000000000003</c:v>
                </c:pt>
                <c:pt idx="1392">
                  <c:v>-22.355</c:v>
                </c:pt>
                <c:pt idx="1393">
                  <c:v>-22.245000000000001</c:v>
                </c:pt>
                <c:pt idx="1394">
                  <c:v>-22.135000000000002</c:v>
                </c:pt>
                <c:pt idx="1395">
                  <c:v>-22.024999999999999</c:v>
                </c:pt>
                <c:pt idx="1396">
                  <c:v>-21.925000000000001</c:v>
                </c:pt>
                <c:pt idx="1397">
                  <c:v>-21.815000000000001</c:v>
                </c:pt>
                <c:pt idx="1398">
                  <c:v>-21.715</c:v>
                </c:pt>
                <c:pt idx="1399">
                  <c:v>-21.615000000000002</c:v>
                </c:pt>
              </c:numCache>
            </c:numRef>
          </c:yVal>
          <c:smooth val="1"/>
        </c:ser>
        <c:ser>
          <c:idx val="1"/>
          <c:order val="1"/>
          <c:tx>
            <c:v>FcMe4-C3-LPEI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(FcMe4C3PEI!$A$1226:$A$1825,FcMe4C3PEI!$A$1828:$A$2427)</c:f>
              <c:numCache>
                <c:formatCode>General</c:formatCode>
                <c:ptCount val="1200"/>
                <c:pt idx="0">
                  <c:v>-0.19900000000000001</c:v>
                </c:pt>
                <c:pt idx="1">
                  <c:v>-0.19800000000000001</c:v>
                </c:pt>
                <c:pt idx="2">
                  <c:v>-0.19700000000000001</c:v>
                </c:pt>
                <c:pt idx="3">
                  <c:v>-0.19600000000000001</c:v>
                </c:pt>
                <c:pt idx="4">
                  <c:v>-0.19500000000000001</c:v>
                </c:pt>
                <c:pt idx="5">
                  <c:v>-0.19400000000000001</c:v>
                </c:pt>
                <c:pt idx="6">
                  <c:v>-0.193</c:v>
                </c:pt>
                <c:pt idx="7">
                  <c:v>-0.192</c:v>
                </c:pt>
                <c:pt idx="8">
                  <c:v>-0.191</c:v>
                </c:pt>
                <c:pt idx="9">
                  <c:v>-0.19</c:v>
                </c:pt>
                <c:pt idx="10">
                  <c:v>-0.189</c:v>
                </c:pt>
                <c:pt idx="11">
                  <c:v>-0.188</c:v>
                </c:pt>
                <c:pt idx="12">
                  <c:v>-0.187</c:v>
                </c:pt>
                <c:pt idx="13">
                  <c:v>-0.186</c:v>
                </c:pt>
                <c:pt idx="14">
                  <c:v>-0.185</c:v>
                </c:pt>
                <c:pt idx="15">
                  <c:v>-0.184</c:v>
                </c:pt>
                <c:pt idx="16">
                  <c:v>-0.183</c:v>
                </c:pt>
                <c:pt idx="17">
                  <c:v>-0.182</c:v>
                </c:pt>
                <c:pt idx="18">
                  <c:v>-0.18099999999999999</c:v>
                </c:pt>
                <c:pt idx="19">
                  <c:v>-0.18</c:v>
                </c:pt>
                <c:pt idx="20">
                  <c:v>-0.17899999999999999</c:v>
                </c:pt>
                <c:pt idx="21">
                  <c:v>-0.17799999999999999</c:v>
                </c:pt>
                <c:pt idx="22">
                  <c:v>-0.17699999999999999</c:v>
                </c:pt>
                <c:pt idx="23">
                  <c:v>-0.17599999999999999</c:v>
                </c:pt>
                <c:pt idx="24">
                  <c:v>-0.17499999999999999</c:v>
                </c:pt>
                <c:pt idx="25">
                  <c:v>-0.17399999999999999</c:v>
                </c:pt>
                <c:pt idx="26">
                  <c:v>-0.17299999999999999</c:v>
                </c:pt>
                <c:pt idx="27">
                  <c:v>-0.17199999999999999</c:v>
                </c:pt>
                <c:pt idx="28">
                  <c:v>-0.17100000000000001</c:v>
                </c:pt>
                <c:pt idx="29">
                  <c:v>-0.17</c:v>
                </c:pt>
                <c:pt idx="30">
                  <c:v>-0.16900000000000001</c:v>
                </c:pt>
                <c:pt idx="31">
                  <c:v>-0.16800000000000001</c:v>
                </c:pt>
                <c:pt idx="32">
                  <c:v>-0.16700000000000001</c:v>
                </c:pt>
                <c:pt idx="33">
                  <c:v>-0.16600000000000001</c:v>
                </c:pt>
                <c:pt idx="34">
                  <c:v>-0.16500000000000001</c:v>
                </c:pt>
                <c:pt idx="35">
                  <c:v>-0.16400000000000001</c:v>
                </c:pt>
                <c:pt idx="36">
                  <c:v>-0.16300000000000001</c:v>
                </c:pt>
                <c:pt idx="37">
                  <c:v>-0.16200000000000001</c:v>
                </c:pt>
                <c:pt idx="38">
                  <c:v>-0.161</c:v>
                </c:pt>
                <c:pt idx="39">
                  <c:v>-0.16</c:v>
                </c:pt>
                <c:pt idx="40">
                  <c:v>-0.159</c:v>
                </c:pt>
                <c:pt idx="41">
                  <c:v>-0.158</c:v>
                </c:pt>
                <c:pt idx="42">
                  <c:v>-0.157</c:v>
                </c:pt>
                <c:pt idx="43">
                  <c:v>-0.156</c:v>
                </c:pt>
                <c:pt idx="44">
                  <c:v>-0.155</c:v>
                </c:pt>
                <c:pt idx="45">
                  <c:v>-0.154</c:v>
                </c:pt>
                <c:pt idx="46">
                  <c:v>-0.153</c:v>
                </c:pt>
                <c:pt idx="47">
                  <c:v>-0.152</c:v>
                </c:pt>
                <c:pt idx="48">
                  <c:v>-0.151</c:v>
                </c:pt>
                <c:pt idx="49">
                  <c:v>-0.15</c:v>
                </c:pt>
                <c:pt idx="50">
                  <c:v>-0.14899999999999999</c:v>
                </c:pt>
                <c:pt idx="51">
                  <c:v>-0.14799999999999999</c:v>
                </c:pt>
                <c:pt idx="52">
                  <c:v>-0.14699999999999999</c:v>
                </c:pt>
                <c:pt idx="53">
                  <c:v>-0.14599999999999999</c:v>
                </c:pt>
                <c:pt idx="54">
                  <c:v>-0.14499999999999999</c:v>
                </c:pt>
                <c:pt idx="55">
                  <c:v>-0.14399999999999999</c:v>
                </c:pt>
                <c:pt idx="56">
                  <c:v>-0.14299999999999999</c:v>
                </c:pt>
                <c:pt idx="57">
                  <c:v>-0.14199999999999999</c:v>
                </c:pt>
                <c:pt idx="58">
                  <c:v>-0.14099999999999999</c:v>
                </c:pt>
                <c:pt idx="59">
                  <c:v>-0.14000000000000001</c:v>
                </c:pt>
                <c:pt idx="60">
                  <c:v>-0.13900000000000001</c:v>
                </c:pt>
                <c:pt idx="61">
                  <c:v>-0.13800000000000001</c:v>
                </c:pt>
                <c:pt idx="62">
                  <c:v>-0.13700000000000001</c:v>
                </c:pt>
                <c:pt idx="63">
                  <c:v>-0.13600000000000001</c:v>
                </c:pt>
                <c:pt idx="64">
                  <c:v>-0.13500000000000001</c:v>
                </c:pt>
                <c:pt idx="65">
                  <c:v>-0.13400000000000001</c:v>
                </c:pt>
                <c:pt idx="66">
                  <c:v>-0.13300000000000001</c:v>
                </c:pt>
                <c:pt idx="67">
                  <c:v>-0.13200000000000001</c:v>
                </c:pt>
                <c:pt idx="68">
                  <c:v>-0.13100000000000001</c:v>
                </c:pt>
                <c:pt idx="69">
                  <c:v>-0.13</c:v>
                </c:pt>
                <c:pt idx="70">
                  <c:v>-0.129</c:v>
                </c:pt>
                <c:pt idx="71">
                  <c:v>-0.128</c:v>
                </c:pt>
                <c:pt idx="72">
                  <c:v>-0.127</c:v>
                </c:pt>
                <c:pt idx="73">
                  <c:v>-0.126</c:v>
                </c:pt>
                <c:pt idx="74">
                  <c:v>-0.125</c:v>
                </c:pt>
                <c:pt idx="75">
                  <c:v>-0.124</c:v>
                </c:pt>
                <c:pt idx="76">
                  <c:v>-0.123</c:v>
                </c:pt>
                <c:pt idx="77">
                  <c:v>-0.122</c:v>
                </c:pt>
                <c:pt idx="78">
                  <c:v>-0.121</c:v>
                </c:pt>
                <c:pt idx="79">
                  <c:v>-0.12</c:v>
                </c:pt>
                <c:pt idx="80">
                  <c:v>-0.11899999999999999</c:v>
                </c:pt>
                <c:pt idx="81">
                  <c:v>-0.11799999999999999</c:v>
                </c:pt>
                <c:pt idx="82">
                  <c:v>-0.11700000000000001</c:v>
                </c:pt>
                <c:pt idx="83">
                  <c:v>-0.11600000000000001</c:v>
                </c:pt>
                <c:pt idx="84">
                  <c:v>-0.115</c:v>
                </c:pt>
                <c:pt idx="85">
                  <c:v>-0.114</c:v>
                </c:pt>
                <c:pt idx="86">
                  <c:v>-0.113</c:v>
                </c:pt>
                <c:pt idx="87">
                  <c:v>-0.112</c:v>
                </c:pt>
                <c:pt idx="88">
                  <c:v>-0.111</c:v>
                </c:pt>
                <c:pt idx="89">
                  <c:v>-0.11</c:v>
                </c:pt>
                <c:pt idx="90">
                  <c:v>-0.109</c:v>
                </c:pt>
                <c:pt idx="91">
                  <c:v>-0.108</c:v>
                </c:pt>
                <c:pt idx="92">
                  <c:v>-0.107</c:v>
                </c:pt>
                <c:pt idx="93">
                  <c:v>-0.106</c:v>
                </c:pt>
                <c:pt idx="94">
                  <c:v>-0.105</c:v>
                </c:pt>
                <c:pt idx="95">
                  <c:v>-0.104</c:v>
                </c:pt>
                <c:pt idx="96">
                  <c:v>-0.10299999999999999</c:v>
                </c:pt>
                <c:pt idx="97">
                  <c:v>-0.10199999999999999</c:v>
                </c:pt>
                <c:pt idx="98">
                  <c:v>-0.10100000000000001</c:v>
                </c:pt>
                <c:pt idx="99">
                  <c:v>-0.1</c:v>
                </c:pt>
                <c:pt idx="100">
                  <c:v>-9.9000000000000005E-2</c:v>
                </c:pt>
                <c:pt idx="101">
                  <c:v>-9.8000000000000004E-2</c:v>
                </c:pt>
                <c:pt idx="102">
                  <c:v>-9.7000000000000003E-2</c:v>
                </c:pt>
                <c:pt idx="103">
                  <c:v>-9.6000000000000002E-2</c:v>
                </c:pt>
                <c:pt idx="104">
                  <c:v>-9.5000000000000001E-2</c:v>
                </c:pt>
                <c:pt idx="105">
                  <c:v>-9.4E-2</c:v>
                </c:pt>
                <c:pt idx="106">
                  <c:v>-9.2999999999999999E-2</c:v>
                </c:pt>
                <c:pt idx="107">
                  <c:v>-9.1999999999999998E-2</c:v>
                </c:pt>
                <c:pt idx="108">
                  <c:v>-9.0999999999999998E-2</c:v>
                </c:pt>
                <c:pt idx="109">
                  <c:v>-0.09</c:v>
                </c:pt>
                <c:pt idx="110">
                  <c:v>-8.8999999999999996E-2</c:v>
                </c:pt>
                <c:pt idx="111">
                  <c:v>-8.7999999999999995E-2</c:v>
                </c:pt>
                <c:pt idx="112">
                  <c:v>-8.6999999999999994E-2</c:v>
                </c:pt>
                <c:pt idx="113">
                  <c:v>-8.5999999999999993E-2</c:v>
                </c:pt>
                <c:pt idx="114">
                  <c:v>-8.5000000000000006E-2</c:v>
                </c:pt>
                <c:pt idx="115">
                  <c:v>-8.4000000000000005E-2</c:v>
                </c:pt>
                <c:pt idx="116">
                  <c:v>-8.3000000000000004E-2</c:v>
                </c:pt>
                <c:pt idx="117">
                  <c:v>-8.2000000000000003E-2</c:v>
                </c:pt>
                <c:pt idx="118">
                  <c:v>-8.1000000000000003E-2</c:v>
                </c:pt>
                <c:pt idx="119">
                  <c:v>-0.08</c:v>
                </c:pt>
                <c:pt idx="120">
                  <c:v>-7.9000000000000001E-2</c:v>
                </c:pt>
                <c:pt idx="121">
                  <c:v>-7.8E-2</c:v>
                </c:pt>
                <c:pt idx="122">
                  <c:v>-7.6999999999999999E-2</c:v>
                </c:pt>
                <c:pt idx="123">
                  <c:v>-7.5999999999999998E-2</c:v>
                </c:pt>
                <c:pt idx="124">
                  <c:v>-7.4999999999999997E-2</c:v>
                </c:pt>
                <c:pt idx="125">
                  <c:v>-7.3999999999999996E-2</c:v>
                </c:pt>
                <c:pt idx="126">
                  <c:v>-7.2999999999999995E-2</c:v>
                </c:pt>
                <c:pt idx="127">
                  <c:v>-7.1999999999999995E-2</c:v>
                </c:pt>
                <c:pt idx="128">
                  <c:v>-7.0999999999999994E-2</c:v>
                </c:pt>
                <c:pt idx="129">
                  <c:v>-7.0000000000000007E-2</c:v>
                </c:pt>
                <c:pt idx="130">
                  <c:v>-6.9000000000000006E-2</c:v>
                </c:pt>
                <c:pt idx="131">
                  <c:v>-6.8000000000000005E-2</c:v>
                </c:pt>
                <c:pt idx="132">
                  <c:v>-6.7000000000000004E-2</c:v>
                </c:pt>
                <c:pt idx="133">
                  <c:v>-6.6000000000000003E-2</c:v>
                </c:pt>
                <c:pt idx="134">
                  <c:v>-6.5000000000000002E-2</c:v>
                </c:pt>
                <c:pt idx="135">
                  <c:v>-6.4000000000000001E-2</c:v>
                </c:pt>
                <c:pt idx="136">
                  <c:v>-6.3E-2</c:v>
                </c:pt>
                <c:pt idx="137">
                  <c:v>-6.2E-2</c:v>
                </c:pt>
                <c:pt idx="138">
                  <c:v>-6.0999999999999999E-2</c:v>
                </c:pt>
                <c:pt idx="139">
                  <c:v>-0.06</c:v>
                </c:pt>
                <c:pt idx="140">
                  <c:v>-5.8999999999999997E-2</c:v>
                </c:pt>
                <c:pt idx="141">
                  <c:v>-5.8000000000000003E-2</c:v>
                </c:pt>
                <c:pt idx="142">
                  <c:v>-5.7000000000000002E-2</c:v>
                </c:pt>
                <c:pt idx="143">
                  <c:v>-5.6000000000000001E-2</c:v>
                </c:pt>
                <c:pt idx="144">
                  <c:v>-5.5E-2</c:v>
                </c:pt>
                <c:pt idx="145">
                  <c:v>-5.3999999999999999E-2</c:v>
                </c:pt>
                <c:pt idx="146">
                  <c:v>-5.2999999999999999E-2</c:v>
                </c:pt>
                <c:pt idx="147">
                  <c:v>-5.1999999999999998E-2</c:v>
                </c:pt>
                <c:pt idx="148">
                  <c:v>-5.0999999999999997E-2</c:v>
                </c:pt>
                <c:pt idx="149">
                  <c:v>-0.05</c:v>
                </c:pt>
                <c:pt idx="150">
                  <c:v>-4.9000000000000002E-2</c:v>
                </c:pt>
                <c:pt idx="151">
                  <c:v>-4.8000000000000001E-2</c:v>
                </c:pt>
                <c:pt idx="152">
                  <c:v>-4.7E-2</c:v>
                </c:pt>
                <c:pt idx="153">
                  <c:v>-4.5999999999999999E-2</c:v>
                </c:pt>
                <c:pt idx="154">
                  <c:v>-4.4999999999999998E-2</c:v>
                </c:pt>
                <c:pt idx="155">
                  <c:v>-4.3999999999999997E-2</c:v>
                </c:pt>
                <c:pt idx="156">
                  <c:v>-4.2999999999999997E-2</c:v>
                </c:pt>
                <c:pt idx="157">
                  <c:v>-4.2000000000000003E-2</c:v>
                </c:pt>
                <c:pt idx="158">
                  <c:v>-4.1000000000000002E-2</c:v>
                </c:pt>
                <c:pt idx="159">
                  <c:v>-0.04</c:v>
                </c:pt>
                <c:pt idx="160">
                  <c:v>-3.9E-2</c:v>
                </c:pt>
                <c:pt idx="161">
                  <c:v>-3.7999999999999999E-2</c:v>
                </c:pt>
                <c:pt idx="162">
                  <c:v>-3.6999999999999998E-2</c:v>
                </c:pt>
                <c:pt idx="163">
                  <c:v>-3.5999999999999997E-2</c:v>
                </c:pt>
                <c:pt idx="164">
                  <c:v>-3.5000000000000003E-2</c:v>
                </c:pt>
                <c:pt idx="165">
                  <c:v>-3.4000000000000002E-2</c:v>
                </c:pt>
                <c:pt idx="166">
                  <c:v>-3.3000000000000002E-2</c:v>
                </c:pt>
                <c:pt idx="167">
                  <c:v>-3.2000000000000001E-2</c:v>
                </c:pt>
                <c:pt idx="168">
                  <c:v>-3.1E-2</c:v>
                </c:pt>
                <c:pt idx="169">
                  <c:v>-0.03</c:v>
                </c:pt>
                <c:pt idx="170">
                  <c:v>-2.9000000000000001E-2</c:v>
                </c:pt>
                <c:pt idx="171">
                  <c:v>-2.8000000000000001E-2</c:v>
                </c:pt>
                <c:pt idx="172">
                  <c:v>-2.7E-2</c:v>
                </c:pt>
                <c:pt idx="173">
                  <c:v>-2.5999999999999999E-2</c:v>
                </c:pt>
                <c:pt idx="174">
                  <c:v>-2.5000000000000001E-2</c:v>
                </c:pt>
                <c:pt idx="175">
                  <c:v>-2.4E-2</c:v>
                </c:pt>
                <c:pt idx="176">
                  <c:v>-2.3E-2</c:v>
                </c:pt>
                <c:pt idx="177">
                  <c:v>-2.1999999999999999E-2</c:v>
                </c:pt>
                <c:pt idx="178">
                  <c:v>-2.1000000000000001E-2</c:v>
                </c:pt>
                <c:pt idx="179">
                  <c:v>-0.02</c:v>
                </c:pt>
                <c:pt idx="180">
                  <c:v>-1.9E-2</c:v>
                </c:pt>
                <c:pt idx="181">
                  <c:v>-1.7999999999999999E-2</c:v>
                </c:pt>
                <c:pt idx="182">
                  <c:v>-1.7000000000000001E-2</c:v>
                </c:pt>
                <c:pt idx="183">
                  <c:v>-1.6E-2</c:v>
                </c:pt>
                <c:pt idx="184">
                  <c:v>-1.4999999999999999E-2</c:v>
                </c:pt>
                <c:pt idx="185">
                  <c:v>-1.4E-2</c:v>
                </c:pt>
                <c:pt idx="186">
                  <c:v>-1.2999999999999999E-2</c:v>
                </c:pt>
                <c:pt idx="187">
                  <c:v>-1.2E-2</c:v>
                </c:pt>
                <c:pt idx="188">
                  <c:v>-1.0999999999999999E-2</c:v>
                </c:pt>
                <c:pt idx="189">
                  <c:v>-0.01</c:v>
                </c:pt>
                <c:pt idx="190">
                  <c:v>-8.9999999999999993E-3</c:v>
                </c:pt>
                <c:pt idx="191">
                  <c:v>-8.0000000000000002E-3</c:v>
                </c:pt>
                <c:pt idx="192">
                  <c:v>-7.0000000000000001E-3</c:v>
                </c:pt>
                <c:pt idx="193">
                  <c:v>-6.0000000000000001E-3</c:v>
                </c:pt>
                <c:pt idx="194">
                  <c:v>-5.0000000000000001E-3</c:v>
                </c:pt>
                <c:pt idx="195">
                  <c:v>-4.0000000000000001E-3</c:v>
                </c:pt>
                <c:pt idx="196">
                  <c:v>-3.0000000000000001E-3</c:v>
                </c:pt>
                <c:pt idx="197">
                  <c:v>-2E-3</c:v>
                </c:pt>
                <c:pt idx="198">
                  <c:v>-1E-3</c:v>
                </c:pt>
                <c:pt idx="199">
                  <c:v>0</c:v>
                </c:pt>
                <c:pt idx="200">
                  <c:v>1E-3</c:v>
                </c:pt>
                <c:pt idx="201">
                  <c:v>2E-3</c:v>
                </c:pt>
                <c:pt idx="202">
                  <c:v>3.0000000000000001E-3</c:v>
                </c:pt>
                <c:pt idx="203">
                  <c:v>4.0000000000000001E-3</c:v>
                </c:pt>
                <c:pt idx="204">
                  <c:v>5.0000000000000001E-3</c:v>
                </c:pt>
                <c:pt idx="205">
                  <c:v>6.0000000000000001E-3</c:v>
                </c:pt>
                <c:pt idx="206">
                  <c:v>7.0000000000000001E-3</c:v>
                </c:pt>
                <c:pt idx="207">
                  <c:v>8.0000000000000002E-3</c:v>
                </c:pt>
                <c:pt idx="208">
                  <c:v>8.9999999999999993E-3</c:v>
                </c:pt>
                <c:pt idx="209">
                  <c:v>0.01</c:v>
                </c:pt>
                <c:pt idx="210">
                  <c:v>1.0999999999999999E-2</c:v>
                </c:pt>
                <c:pt idx="211">
                  <c:v>1.2E-2</c:v>
                </c:pt>
                <c:pt idx="212">
                  <c:v>1.2999999999999999E-2</c:v>
                </c:pt>
                <c:pt idx="213">
                  <c:v>1.4E-2</c:v>
                </c:pt>
                <c:pt idx="214">
                  <c:v>1.4999999999999999E-2</c:v>
                </c:pt>
                <c:pt idx="215">
                  <c:v>1.6E-2</c:v>
                </c:pt>
                <c:pt idx="216">
                  <c:v>1.7000000000000001E-2</c:v>
                </c:pt>
                <c:pt idx="217">
                  <c:v>1.7999999999999999E-2</c:v>
                </c:pt>
                <c:pt idx="218">
                  <c:v>1.9E-2</c:v>
                </c:pt>
                <c:pt idx="219">
                  <c:v>0.02</c:v>
                </c:pt>
                <c:pt idx="220">
                  <c:v>2.1000000000000001E-2</c:v>
                </c:pt>
                <c:pt idx="221">
                  <c:v>2.1999999999999999E-2</c:v>
                </c:pt>
                <c:pt idx="222">
                  <c:v>2.3E-2</c:v>
                </c:pt>
                <c:pt idx="223">
                  <c:v>2.4E-2</c:v>
                </c:pt>
                <c:pt idx="224">
                  <c:v>2.5000000000000001E-2</c:v>
                </c:pt>
                <c:pt idx="225">
                  <c:v>2.5999999999999999E-2</c:v>
                </c:pt>
                <c:pt idx="226">
                  <c:v>2.7E-2</c:v>
                </c:pt>
                <c:pt idx="227">
                  <c:v>2.8000000000000001E-2</c:v>
                </c:pt>
                <c:pt idx="228">
                  <c:v>2.9000000000000001E-2</c:v>
                </c:pt>
                <c:pt idx="229">
                  <c:v>0.03</c:v>
                </c:pt>
                <c:pt idx="230">
                  <c:v>3.1E-2</c:v>
                </c:pt>
                <c:pt idx="231">
                  <c:v>3.2000000000000001E-2</c:v>
                </c:pt>
                <c:pt idx="232">
                  <c:v>3.3000000000000002E-2</c:v>
                </c:pt>
                <c:pt idx="233">
                  <c:v>3.4000000000000002E-2</c:v>
                </c:pt>
                <c:pt idx="234">
                  <c:v>3.5000000000000003E-2</c:v>
                </c:pt>
                <c:pt idx="235">
                  <c:v>3.5999999999999997E-2</c:v>
                </c:pt>
                <c:pt idx="236">
                  <c:v>3.6999999999999998E-2</c:v>
                </c:pt>
                <c:pt idx="237">
                  <c:v>3.7999999999999999E-2</c:v>
                </c:pt>
                <c:pt idx="238">
                  <c:v>3.9E-2</c:v>
                </c:pt>
                <c:pt idx="239">
                  <c:v>0.04</c:v>
                </c:pt>
                <c:pt idx="240">
                  <c:v>4.1000000000000002E-2</c:v>
                </c:pt>
                <c:pt idx="241">
                  <c:v>4.2000000000000003E-2</c:v>
                </c:pt>
                <c:pt idx="242">
                  <c:v>4.2999999999999997E-2</c:v>
                </c:pt>
                <c:pt idx="243">
                  <c:v>4.3999999999999997E-2</c:v>
                </c:pt>
                <c:pt idx="244">
                  <c:v>4.4999999999999998E-2</c:v>
                </c:pt>
                <c:pt idx="245">
                  <c:v>4.5999999999999999E-2</c:v>
                </c:pt>
                <c:pt idx="246">
                  <c:v>4.7E-2</c:v>
                </c:pt>
                <c:pt idx="247">
                  <c:v>4.8000000000000001E-2</c:v>
                </c:pt>
                <c:pt idx="248">
                  <c:v>4.9000000000000002E-2</c:v>
                </c:pt>
                <c:pt idx="249">
                  <c:v>0.05</c:v>
                </c:pt>
                <c:pt idx="250">
                  <c:v>5.0999999999999997E-2</c:v>
                </c:pt>
                <c:pt idx="251">
                  <c:v>5.1999999999999998E-2</c:v>
                </c:pt>
                <c:pt idx="252">
                  <c:v>5.2999999999999999E-2</c:v>
                </c:pt>
                <c:pt idx="253">
                  <c:v>5.3999999999999999E-2</c:v>
                </c:pt>
                <c:pt idx="254">
                  <c:v>5.5E-2</c:v>
                </c:pt>
                <c:pt idx="255">
                  <c:v>5.6000000000000001E-2</c:v>
                </c:pt>
                <c:pt idx="256">
                  <c:v>5.7000000000000002E-2</c:v>
                </c:pt>
                <c:pt idx="257">
                  <c:v>5.8000000000000003E-2</c:v>
                </c:pt>
                <c:pt idx="258">
                  <c:v>5.8999999999999997E-2</c:v>
                </c:pt>
                <c:pt idx="259">
                  <c:v>0.06</c:v>
                </c:pt>
                <c:pt idx="260">
                  <c:v>6.0999999999999999E-2</c:v>
                </c:pt>
                <c:pt idx="261">
                  <c:v>6.2E-2</c:v>
                </c:pt>
                <c:pt idx="262">
                  <c:v>6.3E-2</c:v>
                </c:pt>
                <c:pt idx="263">
                  <c:v>6.4000000000000001E-2</c:v>
                </c:pt>
                <c:pt idx="264">
                  <c:v>6.5000000000000002E-2</c:v>
                </c:pt>
                <c:pt idx="265">
                  <c:v>6.6000000000000003E-2</c:v>
                </c:pt>
                <c:pt idx="266">
                  <c:v>6.7000000000000004E-2</c:v>
                </c:pt>
                <c:pt idx="267">
                  <c:v>6.8000000000000005E-2</c:v>
                </c:pt>
                <c:pt idx="268">
                  <c:v>6.9000000000000006E-2</c:v>
                </c:pt>
                <c:pt idx="269">
                  <c:v>7.0000000000000007E-2</c:v>
                </c:pt>
                <c:pt idx="270">
                  <c:v>7.0999999999999994E-2</c:v>
                </c:pt>
                <c:pt idx="271">
                  <c:v>7.1999999999999995E-2</c:v>
                </c:pt>
                <c:pt idx="272">
                  <c:v>7.2999999999999995E-2</c:v>
                </c:pt>
                <c:pt idx="273">
                  <c:v>7.3999999999999996E-2</c:v>
                </c:pt>
                <c:pt idx="274">
                  <c:v>7.4999999999999997E-2</c:v>
                </c:pt>
                <c:pt idx="275">
                  <c:v>7.5999999999999998E-2</c:v>
                </c:pt>
                <c:pt idx="276">
                  <c:v>7.6999999999999999E-2</c:v>
                </c:pt>
                <c:pt idx="277">
                  <c:v>7.8E-2</c:v>
                </c:pt>
                <c:pt idx="278">
                  <c:v>7.9000000000000001E-2</c:v>
                </c:pt>
                <c:pt idx="279">
                  <c:v>0.08</c:v>
                </c:pt>
                <c:pt idx="280">
                  <c:v>8.1000000000000003E-2</c:v>
                </c:pt>
                <c:pt idx="281">
                  <c:v>8.2000000000000003E-2</c:v>
                </c:pt>
                <c:pt idx="282">
                  <c:v>8.3000000000000004E-2</c:v>
                </c:pt>
                <c:pt idx="283">
                  <c:v>8.4000000000000005E-2</c:v>
                </c:pt>
                <c:pt idx="284">
                  <c:v>8.5000000000000006E-2</c:v>
                </c:pt>
                <c:pt idx="285">
                  <c:v>8.5999999999999993E-2</c:v>
                </c:pt>
                <c:pt idx="286">
                  <c:v>8.6999999999999994E-2</c:v>
                </c:pt>
                <c:pt idx="287">
                  <c:v>8.7999999999999995E-2</c:v>
                </c:pt>
                <c:pt idx="288">
                  <c:v>8.8999999999999996E-2</c:v>
                </c:pt>
                <c:pt idx="289">
                  <c:v>0.09</c:v>
                </c:pt>
                <c:pt idx="290">
                  <c:v>9.0999999999999998E-2</c:v>
                </c:pt>
                <c:pt idx="291">
                  <c:v>9.1999999999999998E-2</c:v>
                </c:pt>
                <c:pt idx="292">
                  <c:v>9.2999999999999999E-2</c:v>
                </c:pt>
                <c:pt idx="293">
                  <c:v>9.4E-2</c:v>
                </c:pt>
                <c:pt idx="294">
                  <c:v>9.5000000000000001E-2</c:v>
                </c:pt>
                <c:pt idx="295">
                  <c:v>9.6000000000000002E-2</c:v>
                </c:pt>
                <c:pt idx="296">
                  <c:v>9.7000000000000003E-2</c:v>
                </c:pt>
                <c:pt idx="297">
                  <c:v>9.8000000000000004E-2</c:v>
                </c:pt>
                <c:pt idx="298">
                  <c:v>9.9000000000000005E-2</c:v>
                </c:pt>
                <c:pt idx="299">
                  <c:v>0.1</c:v>
                </c:pt>
                <c:pt idx="300">
                  <c:v>0.10100000000000001</c:v>
                </c:pt>
                <c:pt idx="301">
                  <c:v>0.10199999999999999</c:v>
                </c:pt>
                <c:pt idx="302">
                  <c:v>0.10299999999999999</c:v>
                </c:pt>
                <c:pt idx="303">
                  <c:v>0.104</c:v>
                </c:pt>
                <c:pt idx="304">
                  <c:v>0.105</c:v>
                </c:pt>
                <c:pt idx="305">
                  <c:v>0.106</c:v>
                </c:pt>
                <c:pt idx="306">
                  <c:v>0.107</c:v>
                </c:pt>
                <c:pt idx="307">
                  <c:v>0.108</c:v>
                </c:pt>
                <c:pt idx="308">
                  <c:v>0.109</c:v>
                </c:pt>
                <c:pt idx="309">
                  <c:v>0.11</c:v>
                </c:pt>
                <c:pt idx="310">
                  <c:v>0.111</c:v>
                </c:pt>
                <c:pt idx="311">
                  <c:v>0.112</c:v>
                </c:pt>
                <c:pt idx="312">
                  <c:v>0.113</c:v>
                </c:pt>
                <c:pt idx="313">
                  <c:v>0.114</c:v>
                </c:pt>
                <c:pt idx="314">
                  <c:v>0.115</c:v>
                </c:pt>
                <c:pt idx="315">
                  <c:v>0.11600000000000001</c:v>
                </c:pt>
                <c:pt idx="316">
                  <c:v>0.11700000000000001</c:v>
                </c:pt>
                <c:pt idx="317">
                  <c:v>0.11799999999999999</c:v>
                </c:pt>
                <c:pt idx="318">
                  <c:v>0.11899999999999999</c:v>
                </c:pt>
                <c:pt idx="319">
                  <c:v>0.12</c:v>
                </c:pt>
                <c:pt idx="320">
                  <c:v>0.121</c:v>
                </c:pt>
                <c:pt idx="321">
                  <c:v>0.122</c:v>
                </c:pt>
                <c:pt idx="322">
                  <c:v>0.123</c:v>
                </c:pt>
                <c:pt idx="323">
                  <c:v>0.124</c:v>
                </c:pt>
                <c:pt idx="324">
                  <c:v>0.125</c:v>
                </c:pt>
                <c:pt idx="325">
                  <c:v>0.126</c:v>
                </c:pt>
                <c:pt idx="326">
                  <c:v>0.127</c:v>
                </c:pt>
                <c:pt idx="327">
                  <c:v>0.128</c:v>
                </c:pt>
                <c:pt idx="328">
                  <c:v>0.129</c:v>
                </c:pt>
                <c:pt idx="329">
                  <c:v>0.13</c:v>
                </c:pt>
                <c:pt idx="330">
                  <c:v>0.13100000000000001</c:v>
                </c:pt>
                <c:pt idx="331">
                  <c:v>0.13200000000000001</c:v>
                </c:pt>
                <c:pt idx="332">
                  <c:v>0.13300000000000001</c:v>
                </c:pt>
                <c:pt idx="333">
                  <c:v>0.13400000000000001</c:v>
                </c:pt>
                <c:pt idx="334">
                  <c:v>0.13500000000000001</c:v>
                </c:pt>
                <c:pt idx="335">
                  <c:v>0.13600000000000001</c:v>
                </c:pt>
                <c:pt idx="336">
                  <c:v>0.13700000000000001</c:v>
                </c:pt>
                <c:pt idx="337">
                  <c:v>0.13800000000000001</c:v>
                </c:pt>
                <c:pt idx="338">
                  <c:v>0.13900000000000001</c:v>
                </c:pt>
                <c:pt idx="339">
                  <c:v>0.14000000000000001</c:v>
                </c:pt>
                <c:pt idx="340">
                  <c:v>0.14099999999999999</c:v>
                </c:pt>
                <c:pt idx="341">
                  <c:v>0.14199999999999999</c:v>
                </c:pt>
                <c:pt idx="342">
                  <c:v>0.14299999999999999</c:v>
                </c:pt>
                <c:pt idx="343">
                  <c:v>0.14399999999999999</c:v>
                </c:pt>
                <c:pt idx="344">
                  <c:v>0.14499999999999999</c:v>
                </c:pt>
                <c:pt idx="345">
                  <c:v>0.14599999999999999</c:v>
                </c:pt>
                <c:pt idx="346">
                  <c:v>0.14699999999999999</c:v>
                </c:pt>
                <c:pt idx="347">
                  <c:v>0.14799999999999999</c:v>
                </c:pt>
                <c:pt idx="348">
                  <c:v>0.14899999999999999</c:v>
                </c:pt>
                <c:pt idx="349">
                  <c:v>0.15</c:v>
                </c:pt>
                <c:pt idx="350">
                  <c:v>0.151</c:v>
                </c:pt>
                <c:pt idx="351">
                  <c:v>0.152</c:v>
                </c:pt>
                <c:pt idx="352">
                  <c:v>0.153</c:v>
                </c:pt>
                <c:pt idx="353">
                  <c:v>0.154</c:v>
                </c:pt>
                <c:pt idx="354">
                  <c:v>0.155</c:v>
                </c:pt>
                <c:pt idx="355">
                  <c:v>0.156</c:v>
                </c:pt>
                <c:pt idx="356">
                  <c:v>0.157</c:v>
                </c:pt>
                <c:pt idx="357">
                  <c:v>0.158</c:v>
                </c:pt>
                <c:pt idx="358">
                  <c:v>0.159</c:v>
                </c:pt>
                <c:pt idx="359">
                  <c:v>0.16</c:v>
                </c:pt>
                <c:pt idx="360">
                  <c:v>0.161</c:v>
                </c:pt>
                <c:pt idx="361">
                  <c:v>0.16200000000000001</c:v>
                </c:pt>
                <c:pt idx="362">
                  <c:v>0.16300000000000001</c:v>
                </c:pt>
                <c:pt idx="363">
                  <c:v>0.16400000000000001</c:v>
                </c:pt>
                <c:pt idx="364">
                  <c:v>0.16500000000000001</c:v>
                </c:pt>
                <c:pt idx="365">
                  <c:v>0.16600000000000001</c:v>
                </c:pt>
                <c:pt idx="366">
                  <c:v>0.16700000000000001</c:v>
                </c:pt>
                <c:pt idx="367">
                  <c:v>0.16800000000000001</c:v>
                </c:pt>
                <c:pt idx="368">
                  <c:v>0.16900000000000001</c:v>
                </c:pt>
                <c:pt idx="369">
                  <c:v>0.17</c:v>
                </c:pt>
                <c:pt idx="370">
                  <c:v>0.17100000000000001</c:v>
                </c:pt>
                <c:pt idx="371">
                  <c:v>0.17199999999999999</c:v>
                </c:pt>
                <c:pt idx="372">
                  <c:v>0.17299999999999999</c:v>
                </c:pt>
                <c:pt idx="373">
                  <c:v>0.17399999999999999</c:v>
                </c:pt>
                <c:pt idx="374">
                  <c:v>0.17499999999999999</c:v>
                </c:pt>
                <c:pt idx="375">
                  <c:v>0.17599999999999999</c:v>
                </c:pt>
                <c:pt idx="376">
                  <c:v>0.17699999999999999</c:v>
                </c:pt>
                <c:pt idx="377">
                  <c:v>0.17799999999999999</c:v>
                </c:pt>
                <c:pt idx="378">
                  <c:v>0.17899999999999999</c:v>
                </c:pt>
                <c:pt idx="379">
                  <c:v>0.18</c:v>
                </c:pt>
                <c:pt idx="380">
                  <c:v>0.18099999999999999</c:v>
                </c:pt>
                <c:pt idx="381">
                  <c:v>0.182</c:v>
                </c:pt>
                <c:pt idx="382">
                  <c:v>0.183</c:v>
                </c:pt>
                <c:pt idx="383">
                  <c:v>0.184</c:v>
                </c:pt>
                <c:pt idx="384">
                  <c:v>0.185</c:v>
                </c:pt>
                <c:pt idx="385">
                  <c:v>0.186</c:v>
                </c:pt>
                <c:pt idx="386">
                  <c:v>0.187</c:v>
                </c:pt>
                <c:pt idx="387">
                  <c:v>0.188</c:v>
                </c:pt>
                <c:pt idx="388">
                  <c:v>0.189</c:v>
                </c:pt>
                <c:pt idx="389">
                  <c:v>0.19</c:v>
                </c:pt>
                <c:pt idx="390">
                  <c:v>0.191</c:v>
                </c:pt>
                <c:pt idx="391">
                  <c:v>0.192</c:v>
                </c:pt>
                <c:pt idx="392">
                  <c:v>0.193</c:v>
                </c:pt>
                <c:pt idx="393">
                  <c:v>0.19400000000000001</c:v>
                </c:pt>
                <c:pt idx="394">
                  <c:v>0.19500000000000001</c:v>
                </c:pt>
                <c:pt idx="395">
                  <c:v>0.19600000000000001</c:v>
                </c:pt>
                <c:pt idx="396">
                  <c:v>0.19700000000000001</c:v>
                </c:pt>
                <c:pt idx="397">
                  <c:v>0.19800000000000001</c:v>
                </c:pt>
                <c:pt idx="398">
                  <c:v>0.19900000000000001</c:v>
                </c:pt>
                <c:pt idx="399">
                  <c:v>0.2</c:v>
                </c:pt>
                <c:pt idx="400">
                  <c:v>0.20100000000000001</c:v>
                </c:pt>
                <c:pt idx="401">
                  <c:v>0.20200000000000001</c:v>
                </c:pt>
                <c:pt idx="402">
                  <c:v>0.20300000000000001</c:v>
                </c:pt>
                <c:pt idx="403">
                  <c:v>0.20399999999999999</c:v>
                </c:pt>
                <c:pt idx="404">
                  <c:v>0.20499999999999999</c:v>
                </c:pt>
                <c:pt idx="405">
                  <c:v>0.20599999999999999</c:v>
                </c:pt>
                <c:pt idx="406">
                  <c:v>0.20699999999999999</c:v>
                </c:pt>
                <c:pt idx="407">
                  <c:v>0.20799999999999999</c:v>
                </c:pt>
                <c:pt idx="408">
                  <c:v>0.20899999999999999</c:v>
                </c:pt>
                <c:pt idx="409">
                  <c:v>0.21</c:v>
                </c:pt>
                <c:pt idx="410">
                  <c:v>0.21099999999999999</c:v>
                </c:pt>
                <c:pt idx="411">
                  <c:v>0.21199999999999999</c:v>
                </c:pt>
                <c:pt idx="412">
                  <c:v>0.21299999999999999</c:v>
                </c:pt>
                <c:pt idx="413">
                  <c:v>0.214</c:v>
                </c:pt>
                <c:pt idx="414">
                  <c:v>0.215</c:v>
                </c:pt>
                <c:pt idx="415">
                  <c:v>0.216</c:v>
                </c:pt>
                <c:pt idx="416">
                  <c:v>0.217</c:v>
                </c:pt>
                <c:pt idx="417">
                  <c:v>0.218</c:v>
                </c:pt>
                <c:pt idx="418">
                  <c:v>0.219</c:v>
                </c:pt>
                <c:pt idx="419">
                  <c:v>0.22</c:v>
                </c:pt>
                <c:pt idx="420">
                  <c:v>0.221</c:v>
                </c:pt>
                <c:pt idx="421">
                  <c:v>0.222</c:v>
                </c:pt>
                <c:pt idx="422">
                  <c:v>0.223</c:v>
                </c:pt>
                <c:pt idx="423">
                  <c:v>0.224</c:v>
                </c:pt>
                <c:pt idx="424">
                  <c:v>0.22500000000000001</c:v>
                </c:pt>
                <c:pt idx="425">
                  <c:v>0.22600000000000001</c:v>
                </c:pt>
                <c:pt idx="426">
                  <c:v>0.22700000000000001</c:v>
                </c:pt>
                <c:pt idx="427">
                  <c:v>0.22800000000000001</c:v>
                </c:pt>
                <c:pt idx="428">
                  <c:v>0.22900000000000001</c:v>
                </c:pt>
                <c:pt idx="429">
                  <c:v>0.23</c:v>
                </c:pt>
                <c:pt idx="430">
                  <c:v>0.23100000000000001</c:v>
                </c:pt>
                <c:pt idx="431">
                  <c:v>0.23200000000000001</c:v>
                </c:pt>
                <c:pt idx="432">
                  <c:v>0.23300000000000001</c:v>
                </c:pt>
                <c:pt idx="433">
                  <c:v>0.23400000000000001</c:v>
                </c:pt>
                <c:pt idx="434">
                  <c:v>0.23499999999999999</c:v>
                </c:pt>
                <c:pt idx="435">
                  <c:v>0.23599999999999999</c:v>
                </c:pt>
                <c:pt idx="436">
                  <c:v>0.23699999999999999</c:v>
                </c:pt>
                <c:pt idx="437">
                  <c:v>0.23799999999999999</c:v>
                </c:pt>
                <c:pt idx="438">
                  <c:v>0.23899999999999999</c:v>
                </c:pt>
                <c:pt idx="439">
                  <c:v>0.24</c:v>
                </c:pt>
                <c:pt idx="440">
                  <c:v>0.24099999999999999</c:v>
                </c:pt>
                <c:pt idx="441">
                  <c:v>0.24199999999999999</c:v>
                </c:pt>
                <c:pt idx="442">
                  <c:v>0.24299999999999999</c:v>
                </c:pt>
                <c:pt idx="443">
                  <c:v>0.24399999999999999</c:v>
                </c:pt>
                <c:pt idx="444">
                  <c:v>0.245</c:v>
                </c:pt>
                <c:pt idx="445">
                  <c:v>0.246</c:v>
                </c:pt>
                <c:pt idx="446">
                  <c:v>0.247</c:v>
                </c:pt>
                <c:pt idx="447">
                  <c:v>0.248</c:v>
                </c:pt>
                <c:pt idx="448">
                  <c:v>0.249</c:v>
                </c:pt>
                <c:pt idx="449">
                  <c:v>0.25</c:v>
                </c:pt>
                <c:pt idx="450">
                  <c:v>0.251</c:v>
                </c:pt>
                <c:pt idx="451">
                  <c:v>0.252</c:v>
                </c:pt>
                <c:pt idx="452">
                  <c:v>0.253</c:v>
                </c:pt>
                <c:pt idx="453">
                  <c:v>0.254</c:v>
                </c:pt>
                <c:pt idx="454">
                  <c:v>0.255</c:v>
                </c:pt>
                <c:pt idx="455">
                  <c:v>0.25600000000000001</c:v>
                </c:pt>
                <c:pt idx="456">
                  <c:v>0.25700000000000001</c:v>
                </c:pt>
                <c:pt idx="457">
                  <c:v>0.25800000000000001</c:v>
                </c:pt>
                <c:pt idx="458">
                  <c:v>0.25900000000000001</c:v>
                </c:pt>
                <c:pt idx="459">
                  <c:v>0.26</c:v>
                </c:pt>
                <c:pt idx="460">
                  <c:v>0.26100000000000001</c:v>
                </c:pt>
                <c:pt idx="461">
                  <c:v>0.26200000000000001</c:v>
                </c:pt>
                <c:pt idx="462">
                  <c:v>0.26300000000000001</c:v>
                </c:pt>
                <c:pt idx="463">
                  <c:v>0.26400000000000001</c:v>
                </c:pt>
                <c:pt idx="464">
                  <c:v>0.26500000000000001</c:v>
                </c:pt>
                <c:pt idx="465">
                  <c:v>0.26600000000000001</c:v>
                </c:pt>
                <c:pt idx="466">
                  <c:v>0.26700000000000002</c:v>
                </c:pt>
                <c:pt idx="467">
                  <c:v>0.26800000000000002</c:v>
                </c:pt>
                <c:pt idx="468">
                  <c:v>0.26900000000000002</c:v>
                </c:pt>
                <c:pt idx="469">
                  <c:v>0.27</c:v>
                </c:pt>
                <c:pt idx="470">
                  <c:v>0.27100000000000002</c:v>
                </c:pt>
                <c:pt idx="471">
                  <c:v>0.27200000000000002</c:v>
                </c:pt>
                <c:pt idx="472">
                  <c:v>0.27300000000000002</c:v>
                </c:pt>
                <c:pt idx="473">
                  <c:v>0.27400000000000002</c:v>
                </c:pt>
                <c:pt idx="474">
                  <c:v>0.27500000000000002</c:v>
                </c:pt>
                <c:pt idx="475">
                  <c:v>0.27600000000000002</c:v>
                </c:pt>
                <c:pt idx="476">
                  <c:v>0.27700000000000002</c:v>
                </c:pt>
                <c:pt idx="477">
                  <c:v>0.27800000000000002</c:v>
                </c:pt>
                <c:pt idx="478">
                  <c:v>0.27900000000000003</c:v>
                </c:pt>
                <c:pt idx="479">
                  <c:v>0.28000000000000003</c:v>
                </c:pt>
                <c:pt idx="480">
                  <c:v>0.28100000000000003</c:v>
                </c:pt>
                <c:pt idx="481">
                  <c:v>0.28199999999999997</c:v>
                </c:pt>
                <c:pt idx="482">
                  <c:v>0.28299999999999997</c:v>
                </c:pt>
                <c:pt idx="483">
                  <c:v>0.28399999999999997</c:v>
                </c:pt>
                <c:pt idx="484">
                  <c:v>0.28499999999999998</c:v>
                </c:pt>
                <c:pt idx="485">
                  <c:v>0.28599999999999998</c:v>
                </c:pt>
                <c:pt idx="486">
                  <c:v>0.28699999999999998</c:v>
                </c:pt>
                <c:pt idx="487">
                  <c:v>0.28799999999999998</c:v>
                </c:pt>
                <c:pt idx="488">
                  <c:v>0.28899999999999998</c:v>
                </c:pt>
                <c:pt idx="489">
                  <c:v>0.28999999999999998</c:v>
                </c:pt>
                <c:pt idx="490">
                  <c:v>0.29099999999999998</c:v>
                </c:pt>
                <c:pt idx="491">
                  <c:v>0.29199999999999998</c:v>
                </c:pt>
                <c:pt idx="492">
                  <c:v>0.29299999999999998</c:v>
                </c:pt>
                <c:pt idx="493">
                  <c:v>0.29399999999999998</c:v>
                </c:pt>
                <c:pt idx="494">
                  <c:v>0.29499999999999998</c:v>
                </c:pt>
                <c:pt idx="495">
                  <c:v>0.29599999999999999</c:v>
                </c:pt>
                <c:pt idx="496">
                  <c:v>0.29699999999999999</c:v>
                </c:pt>
                <c:pt idx="497">
                  <c:v>0.29799999999999999</c:v>
                </c:pt>
                <c:pt idx="498">
                  <c:v>0.29899999999999999</c:v>
                </c:pt>
                <c:pt idx="499">
                  <c:v>0.3</c:v>
                </c:pt>
                <c:pt idx="500">
                  <c:v>0.30099999999999999</c:v>
                </c:pt>
                <c:pt idx="501">
                  <c:v>0.30199999999999999</c:v>
                </c:pt>
                <c:pt idx="502">
                  <c:v>0.30299999999999999</c:v>
                </c:pt>
                <c:pt idx="503">
                  <c:v>0.30399999999999999</c:v>
                </c:pt>
                <c:pt idx="504">
                  <c:v>0.30499999999999999</c:v>
                </c:pt>
                <c:pt idx="505">
                  <c:v>0.30599999999999999</c:v>
                </c:pt>
                <c:pt idx="506">
                  <c:v>0.307</c:v>
                </c:pt>
                <c:pt idx="507">
                  <c:v>0.308</c:v>
                </c:pt>
                <c:pt idx="508">
                  <c:v>0.309</c:v>
                </c:pt>
                <c:pt idx="509">
                  <c:v>0.31</c:v>
                </c:pt>
                <c:pt idx="510">
                  <c:v>0.311</c:v>
                </c:pt>
                <c:pt idx="511">
                  <c:v>0.312</c:v>
                </c:pt>
                <c:pt idx="512">
                  <c:v>0.313</c:v>
                </c:pt>
                <c:pt idx="513">
                  <c:v>0.314</c:v>
                </c:pt>
                <c:pt idx="514">
                  <c:v>0.315</c:v>
                </c:pt>
                <c:pt idx="515">
                  <c:v>0.316</c:v>
                </c:pt>
                <c:pt idx="516">
                  <c:v>0.317</c:v>
                </c:pt>
                <c:pt idx="517">
                  <c:v>0.318</c:v>
                </c:pt>
                <c:pt idx="518">
                  <c:v>0.31900000000000001</c:v>
                </c:pt>
                <c:pt idx="519">
                  <c:v>0.32</c:v>
                </c:pt>
                <c:pt idx="520">
                  <c:v>0.32100000000000001</c:v>
                </c:pt>
                <c:pt idx="521">
                  <c:v>0.32200000000000001</c:v>
                </c:pt>
                <c:pt idx="522">
                  <c:v>0.32300000000000001</c:v>
                </c:pt>
                <c:pt idx="523">
                  <c:v>0.32400000000000001</c:v>
                </c:pt>
                <c:pt idx="524">
                  <c:v>0.32500000000000001</c:v>
                </c:pt>
                <c:pt idx="525">
                  <c:v>0.32600000000000001</c:v>
                </c:pt>
                <c:pt idx="526">
                  <c:v>0.32700000000000001</c:v>
                </c:pt>
                <c:pt idx="527">
                  <c:v>0.32800000000000001</c:v>
                </c:pt>
                <c:pt idx="528">
                  <c:v>0.32900000000000001</c:v>
                </c:pt>
                <c:pt idx="529">
                  <c:v>0.33</c:v>
                </c:pt>
                <c:pt idx="530">
                  <c:v>0.33100000000000002</c:v>
                </c:pt>
                <c:pt idx="531">
                  <c:v>0.33200000000000002</c:v>
                </c:pt>
                <c:pt idx="532">
                  <c:v>0.33300000000000002</c:v>
                </c:pt>
                <c:pt idx="533">
                  <c:v>0.33400000000000002</c:v>
                </c:pt>
                <c:pt idx="534">
                  <c:v>0.33500000000000002</c:v>
                </c:pt>
                <c:pt idx="535">
                  <c:v>0.33600000000000002</c:v>
                </c:pt>
                <c:pt idx="536">
                  <c:v>0.33700000000000002</c:v>
                </c:pt>
                <c:pt idx="537">
                  <c:v>0.33800000000000002</c:v>
                </c:pt>
                <c:pt idx="538">
                  <c:v>0.33900000000000002</c:v>
                </c:pt>
                <c:pt idx="539">
                  <c:v>0.34</c:v>
                </c:pt>
                <c:pt idx="540">
                  <c:v>0.34100000000000003</c:v>
                </c:pt>
                <c:pt idx="541">
                  <c:v>0.34200000000000003</c:v>
                </c:pt>
                <c:pt idx="542">
                  <c:v>0.34300000000000003</c:v>
                </c:pt>
                <c:pt idx="543">
                  <c:v>0.34399999999999997</c:v>
                </c:pt>
                <c:pt idx="544">
                  <c:v>0.34499999999999997</c:v>
                </c:pt>
                <c:pt idx="545">
                  <c:v>0.34599999999999997</c:v>
                </c:pt>
                <c:pt idx="546">
                  <c:v>0.34699999999999998</c:v>
                </c:pt>
                <c:pt idx="547">
                  <c:v>0.34799999999999998</c:v>
                </c:pt>
                <c:pt idx="548">
                  <c:v>0.34899999999999998</c:v>
                </c:pt>
                <c:pt idx="549">
                  <c:v>0.35</c:v>
                </c:pt>
                <c:pt idx="550">
                  <c:v>0.35099999999999998</c:v>
                </c:pt>
                <c:pt idx="551">
                  <c:v>0.35199999999999998</c:v>
                </c:pt>
                <c:pt idx="552">
                  <c:v>0.35299999999999998</c:v>
                </c:pt>
                <c:pt idx="553">
                  <c:v>0.35399999999999998</c:v>
                </c:pt>
                <c:pt idx="554">
                  <c:v>0.35499999999999998</c:v>
                </c:pt>
                <c:pt idx="555">
                  <c:v>0.35599999999999998</c:v>
                </c:pt>
                <c:pt idx="556">
                  <c:v>0.35699999999999998</c:v>
                </c:pt>
                <c:pt idx="557">
                  <c:v>0.35799999999999998</c:v>
                </c:pt>
                <c:pt idx="558">
                  <c:v>0.35899999999999999</c:v>
                </c:pt>
                <c:pt idx="559">
                  <c:v>0.36</c:v>
                </c:pt>
                <c:pt idx="560">
                  <c:v>0.36099999999999999</c:v>
                </c:pt>
                <c:pt idx="561">
                  <c:v>0.36199999999999999</c:v>
                </c:pt>
                <c:pt idx="562">
                  <c:v>0.36299999999999999</c:v>
                </c:pt>
                <c:pt idx="563">
                  <c:v>0.36399999999999999</c:v>
                </c:pt>
                <c:pt idx="564">
                  <c:v>0.36499999999999999</c:v>
                </c:pt>
                <c:pt idx="565">
                  <c:v>0.36599999999999999</c:v>
                </c:pt>
                <c:pt idx="566">
                  <c:v>0.36699999999999999</c:v>
                </c:pt>
                <c:pt idx="567">
                  <c:v>0.36799999999999999</c:v>
                </c:pt>
                <c:pt idx="568">
                  <c:v>0.36899999999999999</c:v>
                </c:pt>
                <c:pt idx="569">
                  <c:v>0.37</c:v>
                </c:pt>
                <c:pt idx="570">
                  <c:v>0.371</c:v>
                </c:pt>
                <c:pt idx="571">
                  <c:v>0.372</c:v>
                </c:pt>
                <c:pt idx="572">
                  <c:v>0.373</c:v>
                </c:pt>
                <c:pt idx="573">
                  <c:v>0.374</c:v>
                </c:pt>
                <c:pt idx="574">
                  <c:v>0.375</c:v>
                </c:pt>
                <c:pt idx="575">
                  <c:v>0.376</c:v>
                </c:pt>
                <c:pt idx="576">
                  <c:v>0.377</c:v>
                </c:pt>
                <c:pt idx="577">
                  <c:v>0.378</c:v>
                </c:pt>
                <c:pt idx="578">
                  <c:v>0.379</c:v>
                </c:pt>
                <c:pt idx="579">
                  <c:v>0.38</c:v>
                </c:pt>
                <c:pt idx="580">
                  <c:v>0.38100000000000001</c:v>
                </c:pt>
                <c:pt idx="581">
                  <c:v>0.38200000000000001</c:v>
                </c:pt>
                <c:pt idx="582">
                  <c:v>0.38300000000000001</c:v>
                </c:pt>
                <c:pt idx="583">
                  <c:v>0.38400000000000001</c:v>
                </c:pt>
                <c:pt idx="584">
                  <c:v>0.38500000000000001</c:v>
                </c:pt>
                <c:pt idx="585">
                  <c:v>0.38600000000000001</c:v>
                </c:pt>
                <c:pt idx="586">
                  <c:v>0.38700000000000001</c:v>
                </c:pt>
                <c:pt idx="587">
                  <c:v>0.38800000000000001</c:v>
                </c:pt>
                <c:pt idx="588">
                  <c:v>0.38900000000000001</c:v>
                </c:pt>
                <c:pt idx="589">
                  <c:v>0.39</c:v>
                </c:pt>
                <c:pt idx="590">
                  <c:v>0.39100000000000001</c:v>
                </c:pt>
                <c:pt idx="591">
                  <c:v>0.39200000000000002</c:v>
                </c:pt>
                <c:pt idx="592">
                  <c:v>0.39300000000000002</c:v>
                </c:pt>
                <c:pt idx="593">
                  <c:v>0.39400000000000002</c:v>
                </c:pt>
                <c:pt idx="594">
                  <c:v>0.39500000000000002</c:v>
                </c:pt>
                <c:pt idx="595">
                  <c:v>0.39600000000000002</c:v>
                </c:pt>
                <c:pt idx="596">
                  <c:v>0.39700000000000002</c:v>
                </c:pt>
                <c:pt idx="597">
                  <c:v>0.39800000000000002</c:v>
                </c:pt>
                <c:pt idx="598">
                  <c:v>0.39900000000000002</c:v>
                </c:pt>
                <c:pt idx="599">
                  <c:v>0.4</c:v>
                </c:pt>
                <c:pt idx="600">
                  <c:v>0.39900000000000002</c:v>
                </c:pt>
                <c:pt idx="601">
                  <c:v>0.39800000000000002</c:v>
                </c:pt>
                <c:pt idx="602">
                  <c:v>0.39700000000000002</c:v>
                </c:pt>
                <c:pt idx="603">
                  <c:v>0.39600000000000002</c:v>
                </c:pt>
                <c:pt idx="604">
                  <c:v>0.39500000000000002</c:v>
                </c:pt>
                <c:pt idx="605">
                  <c:v>0.39400000000000002</c:v>
                </c:pt>
                <c:pt idx="606">
                  <c:v>0.39300000000000002</c:v>
                </c:pt>
                <c:pt idx="607">
                  <c:v>0.39200000000000002</c:v>
                </c:pt>
                <c:pt idx="608">
                  <c:v>0.39100000000000001</c:v>
                </c:pt>
                <c:pt idx="609">
                  <c:v>0.39</c:v>
                </c:pt>
                <c:pt idx="610">
                  <c:v>0.38900000000000001</c:v>
                </c:pt>
                <c:pt idx="611">
                  <c:v>0.38800000000000001</c:v>
                </c:pt>
                <c:pt idx="612">
                  <c:v>0.38700000000000001</c:v>
                </c:pt>
                <c:pt idx="613">
                  <c:v>0.38600000000000001</c:v>
                </c:pt>
                <c:pt idx="614">
                  <c:v>0.38500000000000001</c:v>
                </c:pt>
                <c:pt idx="615">
                  <c:v>0.38400000000000001</c:v>
                </c:pt>
                <c:pt idx="616">
                  <c:v>0.38300000000000001</c:v>
                </c:pt>
                <c:pt idx="617">
                  <c:v>0.38200000000000001</c:v>
                </c:pt>
                <c:pt idx="618">
                  <c:v>0.38100000000000001</c:v>
                </c:pt>
                <c:pt idx="619">
                  <c:v>0.38</c:v>
                </c:pt>
                <c:pt idx="620">
                  <c:v>0.379</c:v>
                </c:pt>
                <c:pt idx="621">
                  <c:v>0.378</c:v>
                </c:pt>
                <c:pt idx="622">
                  <c:v>0.377</c:v>
                </c:pt>
                <c:pt idx="623">
                  <c:v>0.376</c:v>
                </c:pt>
                <c:pt idx="624">
                  <c:v>0.375</c:v>
                </c:pt>
                <c:pt idx="625">
                  <c:v>0.374</c:v>
                </c:pt>
                <c:pt idx="626">
                  <c:v>0.373</c:v>
                </c:pt>
                <c:pt idx="627">
                  <c:v>0.372</c:v>
                </c:pt>
                <c:pt idx="628">
                  <c:v>0.371</c:v>
                </c:pt>
                <c:pt idx="629">
                  <c:v>0.37</c:v>
                </c:pt>
                <c:pt idx="630">
                  <c:v>0.36899999999999999</c:v>
                </c:pt>
                <c:pt idx="631">
                  <c:v>0.36799999999999999</c:v>
                </c:pt>
                <c:pt idx="632">
                  <c:v>0.36699999999999999</c:v>
                </c:pt>
                <c:pt idx="633">
                  <c:v>0.36599999999999999</c:v>
                </c:pt>
                <c:pt idx="634">
                  <c:v>0.36499999999999999</c:v>
                </c:pt>
                <c:pt idx="635">
                  <c:v>0.36399999999999999</c:v>
                </c:pt>
                <c:pt idx="636">
                  <c:v>0.36299999999999999</c:v>
                </c:pt>
                <c:pt idx="637">
                  <c:v>0.36199999999999999</c:v>
                </c:pt>
                <c:pt idx="638">
                  <c:v>0.36099999999999999</c:v>
                </c:pt>
                <c:pt idx="639">
                  <c:v>0.36</c:v>
                </c:pt>
                <c:pt idx="640">
                  <c:v>0.35899999999999999</c:v>
                </c:pt>
                <c:pt idx="641">
                  <c:v>0.35799999999999998</c:v>
                </c:pt>
                <c:pt idx="642">
                  <c:v>0.35699999999999998</c:v>
                </c:pt>
                <c:pt idx="643">
                  <c:v>0.35599999999999998</c:v>
                </c:pt>
                <c:pt idx="644">
                  <c:v>0.35499999999999998</c:v>
                </c:pt>
                <c:pt idx="645">
                  <c:v>0.35399999999999998</c:v>
                </c:pt>
                <c:pt idx="646">
                  <c:v>0.35299999999999998</c:v>
                </c:pt>
                <c:pt idx="647">
                  <c:v>0.35199999999999998</c:v>
                </c:pt>
                <c:pt idx="648">
                  <c:v>0.35099999999999998</c:v>
                </c:pt>
                <c:pt idx="649">
                  <c:v>0.35</c:v>
                </c:pt>
                <c:pt idx="650">
                  <c:v>0.34899999999999998</c:v>
                </c:pt>
                <c:pt idx="651">
                  <c:v>0.34799999999999998</c:v>
                </c:pt>
                <c:pt idx="652">
                  <c:v>0.34699999999999998</c:v>
                </c:pt>
                <c:pt idx="653">
                  <c:v>0.34599999999999997</c:v>
                </c:pt>
                <c:pt idx="654">
                  <c:v>0.34499999999999997</c:v>
                </c:pt>
                <c:pt idx="655">
                  <c:v>0.34399999999999997</c:v>
                </c:pt>
                <c:pt idx="656">
                  <c:v>0.34300000000000003</c:v>
                </c:pt>
                <c:pt idx="657">
                  <c:v>0.34200000000000003</c:v>
                </c:pt>
                <c:pt idx="658">
                  <c:v>0.34100000000000003</c:v>
                </c:pt>
                <c:pt idx="659">
                  <c:v>0.34</c:v>
                </c:pt>
                <c:pt idx="660">
                  <c:v>0.33900000000000002</c:v>
                </c:pt>
                <c:pt idx="661">
                  <c:v>0.33800000000000002</c:v>
                </c:pt>
                <c:pt idx="662">
                  <c:v>0.33700000000000002</c:v>
                </c:pt>
                <c:pt idx="663">
                  <c:v>0.33600000000000002</c:v>
                </c:pt>
                <c:pt idx="664">
                  <c:v>0.33500000000000002</c:v>
                </c:pt>
                <c:pt idx="665">
                  <c:v>0.33400000000000002</c:v>
                </c:pt>
                <c:pt idx="666">
                  <c:v>0.33300000000000002</c:v>
                </c:pt>
                <c:pt idx="667">
                  <c:v>0.33200000000000002</c:v>
                </c:pt>
                <c:pt idx="668">
                  <c:v>0.33100000000000002</c:v>
                </c:pt>
                <c:pt idx="669">
                  <c:v>0.33</c:v>
                </c:pt>
                <c:pt idx="670">
                  <c:v>0.32900000000000001</c:v>
                </c:pt>
                <c:pt idx="671">
                  <c:v>0.32800000000000001</c:v>
                </c:pt>
                <c:pt idx="672">
                  <c:v>0.32700000000000001</c:v>
                </c:pt>
                <c:pt idx="673">
                  <c:v>0.32600000000000001</c:v>
                </c:pt>
                <c:pt idx="674">
                  <c:v>0.32500000000000001</c:v>
                </c:pt>
                <c:pt idx="675">
                  <c:v>0.32400000000000001</c:v>
                </c:pt>
                <c:pt idx="676">
                  <c:v>0.32300000000000001</c:v>
                </c:pt>
                <c:pt idx="677">
                  <c:v>0.32200000000000001</c:v>
                </c:pt>
                <c:pt idx="678">
                  <c:v>0.32100000000000001</c:v>
                </c:pt>
                <c:pt idx="679">
                  <c:v>0.32</c:v>
                </c:pt>
                <c:pt idx="680">
                  <c:v>0.31900000000000001</c:v>
                </c:pt>
                <c:pt idx="681">
                  <c:v>0.318</c:v>
                </c:pt>
                <c:pt idx="682">
                  <c:v>0.317</c:v>
                </c:pt>
                <c:pt idx="683">
                  <c:v>0.316</c:v>
                </c:pt>
                <c:pt idx="684">
                  <c:v>0.315</c:v>
                </c:pt>
                <c:pt idx="685">
                  <c:v>0.314</c:v>
                </c:pt>
                <c:pt idx="686">
                  <c:v>0.313</c:v>
                </c:pt>
                <c:pt idx="687">
                  <c:v>0.312</c:v>
                </c:pt>
                <c:pt idx="688">
                  <c:v>0.311</c:v>
                </c:pt>
                <c:pt idx="689">
                  <c:v>0.31</c:v>
                </c:pt>
                <c:pt idx="690">
                  <c:v>0.309</c:v>
                </c:pt>
                <c:pt idx="691">
                  <c:v>0.308</c:v>
                </c:pt>
                <c:pt idx="692">
                  <c:v>0.307</c:v>
                </c:pt>
                <c:pt idx="693">
                  <c:v>0.30599999999999999</c:v>
                </c:pt>
                <c:pt idx="694">
                  <c:v>0.30499999999999999</c:v>
                </c:pt>
                <c:pt idx="695">
                  <c:v>0.30399999999999999</c:v>
                </c:pt>
                <c:pt idx="696">
                  <c:v>0.30299999999999999</c:v>
                </c:pt>
                <c:pt idx="697">
                  <c:v>0.30199999999999999</c:v>
                </c:pt>
                <c:pt idx="698">
                  <c:v>0.30099999999999999</c:v>
                </c:pt>
                <c:pt idx="699">
                  <c:v>0.3</c:v>
                </c:pt>
                <c:pt idx="700">
                  <c:v>0.29899999999999999</c:v>
                </c:pt>
                <c:pt idx="701">
                  <c:v>0.29799999999999999</c:v>
                </c:pt>
                <c:pt idx="702">
                  <c:v>0.29699999999999999</c:v>
                </c:pt>
                <c:pt idx="703">
                  <c:v>0.29599999999999999</c:v>
                </c:pt>
                <c:pt idx="704">
                  <c:v>0.29499999999999998</c:v>
                </c:pt>
                <c:pt idx="705">
                  <c:v>0.29399999999999998</c:v>
                </c:pt>
                <c:pt idx="706">
                  <c:v>0.29299999999999998</c:v>
                </c:pt>
                <c:pt idx="707">
                  <c:v>0.29199999999999998</c:v>
                </c:pt>
                <c:pt idx="708">
                  <c:v>0.29099999999999998</c:v>
                </c:pt>
                <c:pt idx="709">
                  <c:v>0.28999999999999998</c:v>
                </c:pt>
                <c:pt idx="710">
                  <c:v>0.28899999999999998</c:v>
                </c:pt>
                <c:pt idx="711">
                  <c:v>0.28799999999999998</c:v>
                </c:pt>
                <c:pt idx="712">
                  <c:v>0.28699999999999998</c:v>
                </c:pt>
                <c:pt idx="713">
                  <c:v>0.28599999999999998</c:v>
                </c:pt>
                <c:pt idx="714">
                  <c:v>0.28499999999999998</c:v>
                </c:pt>
                <c:pt idx="715">
                  <c:v>0.28399999999999997</c:v>
                </c:pt>
                <c:pt idx="716">
                  <c:v>0.28299999999999997</c:v>
                </c:pt>
                <c:pt idx="717">
                  <c:v>0.28199999999999997</c:v>
                </c:pt>
                <c:pt idx="718">
                  <c:v>0.28100000000000003</c:v>
                </c:pt>
                <c:pt idx="719">
                  <c:v>0.28000000000000003</c:v>
                </c:pt>
                <c:pt idx="720">
                  <c:v>0.27900000000000003</c:v>
                </c:pt>
                <c:pt idx="721">
                  <c:v>0.27800000000000002</c:v>
                </c:pt>
                <c:pt idx="722">
                  <c:v>0.27700000000000002</c:v>
                </c:pt>
                <c:pt idx="723">
                  <c:v>0.27600000000000002</c:v>
                </c:pt>
                <c:pt idx="724">
                  <c:v>0.27500000000000002</c:v>
                </c:pt>
                <c:pt idx="725">
                  <c:v>0.27400000000000002</c:v>
                </c:pt>
                <c:pt idx="726">
                  <c:v>0.27300000000000002</c:v>
                </c:pt>
                <c:pt idx="727">
                  <c:v>0.27200000000000002</c:v>
                </c:pt>
                <c:pt idx="728">
                  <c:v>0.27100000000000002</c:v>
                </c:pt>
                <c:pt idx="729">
                  <c:v>0.27</c:v>
                </c:pt>
                <c:pt idx="730">
                  <c:v>0.26900000000000002</c:v>
                </c:pt>
                <c:pt idx="731">
                  <c:v>0.26800000000000002</c:v>
                </c:pt>
                <c:pt idx="732">
                  <c:v>0.26700000000000002</c:v>
                </c:pt>
                <c:pt idx="733">
                  <c:v>0.26600000000000001</c:v>
                </c:pt>
                <c:pt idx="734">
                  <c:v>0.26500000000000001</c:v>
                </c:pt>
                <c:pt idx="735">
                  <c:v>0.26400000000000001</c:v>
                </c:pt>
                <c:pt idx="736">
                  <c:v>0.26300000000000001</c:v>
                </c:pt>
                <c:pt idx="737">
                  <c:v>0.26200000000000001</c:v>
                </c:pt>
                <c:pt idx="738">
                  <c:v>0.26100000000000001</c:v>
                </c:pt>
                <c:pt idx="739">
                  <c:v>0.26</c:v>
                </c:pt>
                <c:pt idx="740">
                  <c:v>0.25900000000000001</c:v>
                </c:pt>
                <c:pt idx="741">
                  <c:v>0.25800000000000001</c:v>
                </c:pt>
                <c:pt idx="742">
                  <c:v>0.25700000000000001</c:v>
                </c:pt>
                <c:pt idx="743">
                  <c:v>0.25600000000000001</c:v>
                </c:pt>
                <c:pt idx="744">
                  <c:v>0.255</c:v>
                </c:pt>
                <c:pt idx="745">
                  <c:v>0.254</c:v>
                </c:pt>
                <c:pt idx="746">
                  <c:v>0.253</c:v>
                </c:pt>
                <c:pt idx="747">
                  <c:v>0.252</c:v>
                </c:pt>
                <c:pt idx="748">
                  <c:v>0.251</c:v>
                </c:pt>
                <c:pt idx="749">
                  <c:v>0.25</c:v>
                </c:pt>
                <c:pt idx="750">
                  <c:v>0.249</c:v>
                </c:pt>
                <c:pt idx="751">
                  <c:v>0.248</c:v>
                </c:pt>
                <c:pt idx="752">
                  <c:v>0.247</c:v>
                </c:pt>
                <c:pt idx="753">
                  <c:v>0.246</c:v>
                </c:pt>
                <c:pt idx="754">
                  <c:v>0.245</c:v>
                </c:pt>
                <c:pt idx="755">
                  <c:v>0.24399999999999999</c:v>
                </c:pt>
                <c:pt idx="756">
                  <c:v>0.24299999999999999</c:v>
                </c:pt>
                <c:pt idx="757">
                  <c:v>0.24199999999999999</c:v>
                </c:pt>
                <c:pt idx="758">
                  <c:v>0.24099999999999999</c:v>
                </c:pt>
                <c:pt idx="759">
                  <c:v>0.24</c:v>
                </c:pt>
                <c:pt idx="760">
                  <c:v>0.23899999999999999</c:v>
                </c:pt>
                <c:pt idx="761">
                  <c:v>0.23799999999999999</c:v>
                </c:pt>
                <c:pt idx="762">
                  <c:v>0.23699999999999999</c:v>
                </c:pt>
                <c:pt idx="763">
                  <c:v>0.23599999999999999</c:v>
                </c:pt>
                <c:pt idx="764">
                  <c:v>0.23499999999999999</c:v>
                </c:pt>
                <c:pt idx="765">
                  <c:v>0.23400000000000001</c:v>
                </c:pt>
                <c:pt idx="766">
                  <c:v>0.23300000000000001</c:v>
                </c:pt>
                <c:pt idx="767">
                  <c:v>0.23200000000000001</c:v>
                </c:pt>
                <c:pt idx="768">
                  <c:v>0.23100000000000001</c:v>
                </c:pt>
                <c:pt idx="769">
                  <c:v>0.23</c:v>
                </c:pt>
                <c:pt idx="770">
                  <c:v>0.22900000000000001</c:v>
                </c:pt>
                <c:pt idx="771">
                  <c:v>0.22800000000000001</c:v>
                </c:pt>
                <c:pt idx="772">
                  <c:v>0.22700000000000001</c:v>
                </c:pt>
                <c:pt idx="773">
                  <c:v>0.22600000000000001</c:v>
                </c:pt>
                <c:pt idx="774">
                  <c:v>0.22500000000000001</c:v>
                </c:pt>
                <c:pt idx="775">
                  <c:v>0.224</c:v>
                </c:pt>
                <c:pt idx="776">
                  <c:v>0.223</c:v>
                </c:pt>
                <c:pt idx="777">
                  <c:v>0.222</c:v>
                </c:pt>
                <c:pt idx="778">
                  <c:v>0.221</c:v>
                </c:pt>
                <c:pt idx="779">
                  <c:v>0.22</c:v>
                </c:pt>
                <c:pt idx="780">
                  <c:v>0.219</c:v>
                </c:pt>
                <c:pt idx="781">
                  <c:v>0.218</c:v>
                </c:pt>
                <c:pt idx="782">
                  <c:v>0.217</c:v>
                </c:pt>
                <c:pt idx="783">
                  <c:v>0.216</c:v>
                </c:pt>
                <c:pt idx="784">
                  <c:v>0.215</c:v>
                </c:pt>
                <c:pt idx="785">
                  <c:v>0.214</c:v>
                </c:pt>
                <c:pt idx="786">
                  <c:v>0.21299999999999999</c:v>
                </c:pt>
                <c:pt idx="787">
                  <c:v>0.21199999999999999</c:v>
                </c:pt>
                <c:pt idx="788">
                  <c:v>0.21099999999999999</c:v>
                </c:pt>
                <c:pt idx="789">
                  <c:v>0.21</c:v>
                </c:pt>
                <c:pt idx="790">
                  <c:v>0.20899999999999999</c:v>
                </c:pt>
                <c:pt idx="791">
                  <c:v>0.20799999999999999</c:v>
                </c:pt>
                <c:pt idx="792">
                  <c:v>0.20699999999999999</c:v>
                </c:pt>
                <c:pt idx="793">
                  <c:v>0.20599999999999999</c:v>
                </c:pt>
                <c:pt idx="794">
                  <c:v>0.20499999999999999</c:v>
                </c:pt>
                <c:pt idx="795">
                  <c:v>0.20399999999999999</c:v>
                </c:pt>
                <c:pt idx="796">
                  <c:v>0.20300000000000001</c:v>
                </c:pt>
                <c:pt idx="797">
                  <c:v>0.20200000000000001</c:v>
                </c:pt>
                <c:pt idx="798">
                  <c:v>0.20100000000000001</c:v>
                </c:pt>
                <c:pt idx="799">
                  <c:v>0.2</c:v>
                </c:pt>
                <c:pt idx="800">
                  <c:v>0.19900000000000001</c:v>
                </c:pt>
                <c:pt idx="801">
                  <c:v>0.19800000000000001</c:v>
                </c:pt>
                <c:pt idx="802">
                  <c:v>0.19700000000000001</c:v>
                </c:pt>
                <c:pt idx="803">
                  <c:v>0.19600000000000001</c:v>
                </c:pt>
                <c:pt idx="804">
                  <c:v>0.19500000000000001</c:v>
                </c:pt>
                <c:pt idx="805">
                  <c:v>0.19400000000000001</c:v>
                </c:pt>
                <c:pt idx="806">
                  <c:v>0.193</c:v>
                </c:pt>
                <c:pt idx="807">
                  <c:v>0.192</c:v>
                </c:pt>
                <c:pt idx="808">
                  <c:v>0.191</c:v>
                </c:pt>
                <c:pt idx="809">
                  <c:v>0.19</c:v>
                </c:pt>
                <c:pt idx="810">
                  <c:v>0.189</c:v>
                </c:pt>
                <c:pt idx="811">
                  <c:v>0.188</c:v>
                </c:pt>
                <c:pt idx="812">
                  <c:v>0.187</c:v>
                </c:pt>
                <c:pt idx="813">
                  <c:v>0.186</c:v>
                </c:pt>
                <c:pt idx="814">
                  <c:v>0.185</c:v>
                </c:pt>
                <c:pt idx="815">
                  <c:v>0.184</c:v>
                </c:pt>
                <c:pt idx="816">
                  <c:v>0.183</c:v>
                </c:pt>
                <c:pt idx="817">
                  <c:v>0.182</c:v>
                </c:pt>
                <c:pt idx="818">
                  <c:v>0.18099999999999999</c:v>
                </c:pt>
                <c:pt idx="819">
                  <c:v>0.18</c:v>
                </c:pt>
                <c:pt idx="820">
                  <c:v>0.17899999999999999</c:v>
                </c:pt>
                <c:pt idx="821">
                  <c:v>0.17799999999999999</c:v>
                </c:pt>
                <c:pt idx="822">
                  <c:v>0.17699999999999999</c:v>
                </c:pt>
                <c:pt idx="823">
                  <c:v>0.17599999999999999</c:v>
                </c:pt>
                <c:pt idx="824">
                  <c:v>0.17499999999999999</c:v>
                </c:pt>
                <c:pt idx="825">
                  <c:v>0.17399999999999999</c:v>
                </c:pt>
                <c:pt idx="826">
                  <c:v>0.17299999999999999</c:v>
                </c:pt>
                <c:pt idx="827">
                  <c:v>0.17199999999999999</c:v>
                </c:pt>
                <c:pt idx="828">
                  <c:v>0.17100000000000001</c:v>
                </c:pt>
                <c:pt idx="829">
                  <c:v>0.17</c:v>
                </c:pt>
                <c:pt idx="830">
                  <c:v>0.16900000000000001</c:v>
                </c:pt>
                <c:pt idx="831">
                  <c:v>0.16800000000000001</c:v>
                </c:pt>
                <c:pt idx="832">
                  <c:v>0.16700000000000001</c:v>
                </c:pt>
                <c:pt idx="833">
                  <c:v>0.16600000000000001</c:v>
                </c:pt>
                <c:pt idx="834">
                  <c:v>0.16500000000000001</c:v>
                </c:pt>
                <c:pt idx="835">
                  <c:v>0.16400000000000001</c:v>
                </c:pt>
                <c:pt idx="836">
                  <c:v>0.16300000000000001</c:v>
                </c:pt>
                <c:pt idx="837">
                  <c:v>0.16200000000000001</c:v>
                </c:pt>
                <c:pt idx="838">
                  <c:v>0.161</c:v>
                </c:pt>
                <c:pt idx="839">
                  <c:v>0.16</c:v>
                </c:pt>
                <c:pt idx="840">
                  <c:v>0.159</c:v>
                </c:pt>
                <c:pt idx="841">
                  <c:v>0.158</c:v>
                </c:pt>
                <c:pt idx="842">
                  <c:v>0.157</c:v>
                </c:pt>
                <c:pt idx="843">
                  <c:v>0.156</c:v>
                </c:pt>
                <c:pt idx="844">
                  <c:v>0.155</c:v>
                </c:pt>
                <c:pt idx="845">
                  <c:v>0.154</c:v>
                </c:pt>
                <c:pt idx="846">
                  <c:v>0.153</c:v>
                </c:pt>
                <c:pt idx="847">
                  <c:v>0.152</c:v>
                </c:pt>
                <c:pt idx="848">
                  <c:v>0.151</c:v>
                </c:pt>
                <c:pt idx="849">
                  <c:v>0.15</c:v>
                </c:pt>
                <c:pt idx="850">
                  <c:v>0.14899999999999999</c:v>
                </c:pt>
                <c:pt idx="851">
                  <c:v>0.14799999999999999</c:v>
                </c:pt>
                <c:pt idx="852">
                  <c:v>0.14699999999999999</c:v>
                </c:pt>
                <c:pt idx="853">
                  <c:v>0.14599999999999999</c:v>
                </c:pt>
                <c:pt idx="854">
                  <c:v>0.14499999999999999</c:v>
                </c:pt>
                <c:pt idx="855">
                  <c:v>0.14399999999999999</c:v>
                </c:pt>
                <c:pt idx="856">
                  <c:v>0.14299999999999999</c:v>
                </c:pt>
                <c:pt idx="857">
                  <c:v>0.14199999999999999</c:v>
                </c:pt>
                <c:pt idx="858">
                  <c:v>0.14099999999999999</c:v>
                </c:pt>
                <c:pt idx="859">
                  <c:v>0.14000000000000001</c:v>
                </c:pt>
                <c:pt idx="860">
                  <c:v>0.13900000000000001</c:v>
                </c:pt>
                <c:pt idx="861">
                  <c:v>0.13800000000000001</c:v>
                </c:pt>
                <c:pt idx="862">
                  <c:v>0.13700000000000001</c:v>
                </c:pt>
                <c:pt idx="863">
                  <c:v>0.13600000000000001</c:v>
                </c:pt>
                <c:pt idx="864">
                  <c:v>0.13500000000000001</c:v>
                </c:pt>
                <c:pt idx="865">
                  <c:v>0.13400000000000001</c:v>
                </c:pt>
                <c:pt idx="866">
                  <c:v>0.13300000000000001</c:v>
                </c:pt>
                <c:pt idx="867">
                  <c:v>0.13200000000000001</c:v>
                </c:pt>
                <c:pt idx="868">
                  <c:v>0.13100000000000001</c:v>
                </c:pt>
                <c:pt idx="869">
                  <c:v>0.13</c:v>
                </c:pt>
                <c:pt idx="870">
                  <c:v>0.129</c:v>
                </c:pt>
                <c:pt idx="871">
                  <c:v>0.128</c:v>
                </c:pt>
                <c:pt idx="872">
                  <c:v>0.127</c:v>
                </c:pt>
                <c:pt idx="873">
                  <c:v>0.126</c:v>
                </c:pt>
                <c:pt idx="874">
                  <c:v>0.125</c:v>
                </c:pt>
                <c:pt idx="875">
                  <c:v>0.124</c:v>
                </c:pt>
                <c:pt idx="876">
                  <c:v>0.123</c:v>
                </c:pt>
                <c:pt idx="877">
                  <c:v>0.122</c:v>
                </c:pt>
                <c:pt idx="878">
                  <c:v>0.121</c:v>
                </c:pt>
                <c:pt idx="879">
                  <c:v>0.12</c:v>
                </c:pt>
                <c:pt idx="880">
                  <c:v>0.11899999999999999</c:v>
                </c:pt>
                <c:pt idx="881">
                  <c:v>0.11799999999999999</c:v>
                </c:pt>
                <c:pt idx="882">
                  <c:v>0.11700000000000001</c:v>
                </c:pt>
                <c:pt idx="883">
                  <c:v>0.11600000000000001</c:v>
                </c:pt>
                <c:pt idx="884">
                  <c:v>0.115</c:v>
                </c:pt>
                <c:pt idx="885">
                  <c:v>0.114</c:v>
                </c:pt>
                <c:pt idx="886">
                  <c:v>0.113</c:v>
                </c:pt>
                <c:pt idx="887">
                  <c:v>0.112</c:v>
                </c:pt>
                <c:pt idx="888">
                  <c:v>0.111</c:v>
                </c:pt>
                <c:pt idx="889">
                  <c:v>0.11</c:v>
                </c:pt>
                <c:pt idx="890">
                  <c:v>0.109</c:v>
                </c:pt>
                <c:pt idx="891">
                  <c:v>0.108</c:v>
                </c:pt>
                <c:pt idx="892">
                  <c:v>0.107</c:v>
                </c:pt>
                <c:pt idx="893">
                  <c:v>0.106</c:v>
                </c:pt>
                <c:pt idx="894">
                  <c:v>0.105</c:v>
                </c:pt>
                <c:pt idx="895">
                  <c:v>0.104</c:v>
                </c:pt>
                <c:pt idx="896">
                  <c:v>0.10299999999999999</c:v>
                </c:pt>
                <c:pt idx="897">
                  <c:v>0.10199999999999999</c:v>
                </c:pt>
                <c:pt idx="898">
                  <c:v>0.10100000000000001</c:v>
                </c:pt>
                <c:pt idx="899">
                  <c:v>0.1</c:v>
                </c:pt>
                <c:pt idx="900">
                  <c:v>9.9000000000000005E-2</c:v>
                </c:pt>
                <c:pt idx="901">
                  <c:v>9.8000000000000004E-2</c:v>
                </c:pt>
                <c:pt idx="902">
                  <c:v>9.7000000000000003E-2</c:v>
                </c:pt>
                <c:pt idx="903">
                  <c:v>9.6000000000000002E-2</c:v>
                </c:pt>
                <c:pt idx="904">
                  <c:v>9.5000000000000001E-2</c:v>
                </c:pt>
                <c:pt idx="905">
                  <c:v>9.4E-2</c:v>
                </c:pt>
                <c:pt idx="906">
                  <c:v>9.2999999999999999E-2</c:v>
                </c:pt>
                <c:pt idx="907">
                  <c:v>9.1999999999999998E-2</c:v>
                </c:pt>
                <c:pt idx="908">
                  <c:v>9.0999999999999998E-2</c:v>
                </c:pt>
                <c:pt idx="909">
                  <c:v>0.09</c:v>
                </c:pt>
                <c:pt idx="910">
                  <c:v>8.8999999999999996E-2</c:v>
                </c:pt>
                <c:pt idx="911">
                  <c:v>8.7999999999999995E-2</c:v>
                </c:pt>
                <c:pt idx="912">
                  <c:v>8.6999999999999994E-2</c:v>
                </c:pt>
                <c:pt idx="913">
                  <c:v>8.5999999999999993E-2</c:v>
                </c:pt>
                <c:pt idx="914">
                  <c:v>8.5000000000000006E-2</c:v>
                </c:pt>
                <c:pt idx="915">
                  <c:v>8.4000000000000005E-2</c:v>
                </c:pt>
                <c:pt idx="916">
                  <c:v>8.3000000000000004E-2</c:v>
                </c:pt>
                <c:pt idx="917">
                  <c:v>8.2000000000000003E-2</c:v>
                </c:pt>
                <c:pt idx="918">
                  <c:v>8.1000000000000003E-2</c:v>
                </c:pt>
                <c:pt idx="919">
                  <c:v>0.08</c:v>
                </c:pt>
                <c:pt idx="920">
                  <c:v>7.9000000000000001E-2</c:v>
                </c:pt>
                <c:pt idx="921">
                  <c:v>7.8E-2</c:v>
                </c:pt>
                <c:pt idx="922">
                  <c:v>7.6999999999999999E-2</c:v>
                </c:pt>
                <c:pt idx="923">
                  <c:v>7.5999999999999998E-2</c:v>
                </c:pt>
                <c:pt idx="924">
                  <c:v>7.4999999999999997E-2</c:v>
                </c:pt>
                <c:pt idx="925">
                  <c:v>7.3999999999999996E-2</c:v>
                </c:pt>
                <c:pt idx="926">
                  <c:v>7.2999999999999995E-2</c:v>
                </c:pt>
                <c:pt idx="927">
                  <c:v>7.1999999999999995E-2</c:v>
                </c:pt>
                <c:pt idx="928">
                  <c:v>7.0999999999999994E-2</c:v>
                </c:pt>
                <c:pt idx="929">
                  <c:v>7.0000000000000007E-2</c:v>
                </c:pt>
                <c:pt idx="930">
                  <c:v>6.9000000000000006E-2</c:v>
                </c:pt>
                <c:pt idx="931">
                  <c:v>6.8000000000000005E-2</c:v>
                </c:pt>
                <c:pt idx="932">
                  <c:v>6.7000000000000004E-2</c:v>
                </c:pt>
                <c:pt idx="933">
                  <c:v>6.6000000000000003E-2</c:v>
                </c:pt>
                <c:pt idx="934">
                  <c:v>6.5000000000000002E-2</c:v>
                </c:pt>
                <c:pt idx="935">
                  <c:v>6.4000000000000001E-2</c:v>
                </c:pt>
                <c:pt idx="936">
                  <c:v>6.3E-2</c:v>
                </c:pt>
                <c:pt idx="937">
                  <c:v>6.2E-2</c:v>
                </c:pt>
                <c:pt idx="938">
                  <c:v>6.0999999999999999E-2</c:v>
                </c:pt>
                <c:pt idx="939">
                  <c:v>0.06</c:v>
                </c:pt>
                <c:pt idx="940">
                  <c:v>5.8999999999999997E-2</c:v>
                </c:pt>
                <c:pt idx="941">
                  <c:v>5.8000000000000003E-2</c:v>
                </c:pt>
                <c:pt idx="942">
                  <c:v>5.7000000000000002E-2</c:v>
                </c:pt>
                <c:pt idx="943">
                  <c:v>5.6000000000000001E-2</c:v>
                </c:pt>
                <c:pt idx="944">
                  <c:v>5.5E-2</c:v>
                </c:pt>
                <c:pt idx="945">
                  <c:v>5.3999999999999999E-2</c:v>
                </c:pt>
                <c:pt idx="946">
                  <c:v>5.2999999999999999E-2</c:v>
                </c:pt>
                <c:pt idx="947">
                  <c:v>5.1999999999999998E-2</c:v>
                </c:pt>
                <c:pt idx="948">
                  <c:v>5.0999999999999997E-2</c:v>
                </c:pt>
                <c:pt idx="949">
                  <c:v>0.05</c:v>
                </c:pt>
                <c:pt idx="950">
                  <c:v>4.9000000000000002E-2</c:v>
                </c:pt>
                <c:pt idx="951">
                  <c:v>4.8000000000000001E-2</c:v>
                </c:pt>
                <c:pt idx="952">
                  <c:v>4.7E-2</c:v>
                </c:pt>
                <c:pt idx="953">
                  <c:v>4.5999999999999999E-2</c:v>
                </c:pt>
                <c:pt idx="954">
                  <c:v>4.4999999999999998E-2</c:v>
                </c:pt>
                <c:pt idx="955">
                  <c:v>4.3999999999999997E-2</c:v>
                </c:pt>
                <c:pt idx="956">
                  <c:v>4.2999999999999997E-2</c:v>
                </c:pt>
                <c:pt idx="957">
                  <c:v>4.2000000000000003E-2</c:v>
                </c:pt>
                <c:pt idx="958">
                  <c:v>4.1000000000000002E-2</c:v>
                </c:pt>
                <c:pt idx="959">
                  <c:v>0.04</c:v>
                </c:pt>
                <c:pt idx="960">
                  <c:v>3.9E-2</c:v>
                </c:pt>
                <c:pt idx="961">
                  <c:v>3.7999999999999999E-2</c:v>
                </c:pt>
                <c:pt idx="962">
                  <c:v>3.6999999999999998E-2</c:v>
                </c:pt>
                <c:pt idx="963">
                  <c:v>3.5999999999999997E-2</c:v>
                </c:pt>
                <c:pt idx="964">
                  <c:v>3.5000000000000003E-2</c:v>
                </c:pt>
                <c:pt idx="965">
                  <c:v>3.4000000000000002E-2</c:v>
                </c:pt>
                <c:pt idx="966">
                  <c:v>3.3000000000000002E-2</c:v>
                </c:pt>
                <c:pt idx="967">
                  <c:v>3.2000000000000001E-2</c:v>
                </c:pt>
                <c:pt idx="968">
                  <c:v>3.1E-2</c:v>
                </c:pt>
                <c:pt idx="969">
                  <c:v>0.03</c:v>
                </c:pt>
                <c:pt idx="970">
                  <c:v>2.9000000000000001E-2</c:v>
                </c:pt>
                <c:pt idx="971">
                  <c:v>2.8000000000000001E-2</c:v>
                </c:pt>
                <c:pt idx="972">
                  <c:v>2.7E-2</c:v>
                </c:pt>
                <c:pt idx="973">
                  <c:v>2.5999999999999999E-2</c:v>
                </c:pt>
                <c:pt idx="974">
                  <c:v>2.5000000000000001E-2</c:v>
                </c:pt>
                <c:pt idx="975">
                  <c:v>2.4E-2</c:v>
                </c:pt>
                <c:pt idx="976">
                  <c:v>2.3E-2</c:v>
                </c:pt>
                <c:pt idx="977">
                  <c:v>2.1999999999999999E-2</c:v>
                </c:pt>
                <c:pt idx="978">
                  <c:v>2.1000000000000001E-2</c:v>
                </c:pt>
                <c:pt idx="979">
                  <c:v>0.02</c:v>
                </c:pt>
                <c:pt idx="980">
                  <c:v>1.9E-2</c:v>
                </c:pt>
                <c:pt idx="981">
                  <c:v>1.7999999999999999E-2</c:v>
                </c:pt>
                <c:pt idx="982">
                  <c:v>1.7000000000000001E-2</c:v>
                </c:pt>
                <c:pt idx="983">
                  <c:v>1.6E-2</c:v>
                </c:pt>
                <c:pt idx="984">
                  <c:v>1.4999999999999999E-2</c:v>
                </c:pt>
                <c:pt idx="985">
                  <c:v>1.4E-2</c:v>
                </c:pt>
                <c:pt idx="986">
                  <c:v>1.2999999999999999E-2</c:v>
                </c:pt>
                <c:pt idx="987">
                  <c:v>1.2E-2</c:v>
                </c:pt>
                <c:pt idx="988">
                  <c:v>1.0999999999999999E-2</c:v>
                </c:pt>
                <c:pt idx="989">
                  <c:v>0.01</c:v>
                </c:pt>
                <c:pt idx="990">
                  <c:v>8.9999999999999993E-3</c:v>
                </c:pt>
                <c:pt idx="991">
                  <c:v>8.0000000000000002E-3</c:v>
                </c:pt>
                <c:pt idx="992">
                  <c:v>7.0000000000000001E-3</c:v>
                </c:pt>
                <c:pt idx="993">
                  <c:v>6.0000000000000001E-3</c:v>
                </c:pt>
                <c:pt idx="994">
                  <c:v>5.0000000000000001E-3</c:v>
                </c:pt>
                <c:pt idx="995">
                  <c:v>4.0000000000000001E-3</c:v>
                </c:pt>
                <c:pt idx="996">
                  <c:v>3.0000000000000001E-3</c:v>
                </c:pt>
                <c:pt idx="997">
                  <c:v>2E-3</c:v>
                </c:pt>
                <c:pt idx="998">
                  <c:v>1E-3</c:v>
                </c:pt>
                <c:pt idx="999">
                  <c:v>0</c:v>
                </c:pt>
                <c:pt idx="1000">
                  <c:v>-1E-3</c:v>
                </c:pt>
                <c:pt idx="1001">
                  <c:v>-2E-3</c:v>
                </c:pt>
                <c:pt idx="1002">
                  <c:v>-3.0000000000000001E-3</c:v>
                </c:pt>
                <c:pt idx="1003">
                  <c:v>-4.0000000000000001E-3</c:v>
                </c:pt>
                <c:pt idx="1004">
                  <c:v>-5.0000000000000001E-3</c:v>
                </c:pt>
                <c:pt idx="1005">
                  <c:v>-6.0000000000000001E-3</c:v>
                </c:pt>
                <c:pt idx="1006">
                  <c:v>-7.0000000000000001E-3</c:v>
                </c:pt>
                <c:pt idx="1007">
                  <c:v>-8.0000000000000002E-3</c:v>
                </c:pt>
                <c:pt idx="1008">
                  <c:v>-8.9999999999999993E-3</c:v>
                </c:pt>
                <c:pt idx="1009">
                  <c:v>-0.01</c:v>
                </c:pt>
                <c:pt idx="1010">
                  <c:v>-1.0999999999999999E-2</c:v>
                </c:pt>
                <c:pt idx="1011">
                  <c:v>-1.2E-2</c:v>
                </c:pt>
                <c:pt idx="1012">
                  <c:v>-1.2999999999999999E-2</c:v>
                </c:pt>
                <c:pt idx="1013">
                  <c:v>-1.4E-2</c:v>
                </c:pt>
                <c:pt idx="1014">
                  <c:v>-1.4999999999999999E-2</c:v>
                </c:pt>
                <c:pt idx="1015">
                  <c:v>-1.6E-2</c:v>
                </c:pt>
                <c:pt idx="1016">
                  <c:v>-1.7000000000000001E-2</c:v>
                </c:pt>
                <c:pt idx="1017">
                  <c:v>-1.7999999999999999E-2</c:v>
                </c:pt>
                <c:pt idx="1018">
                  <c:v>-1.9E-2</c:v>
                </c:pt>
                <c:pt idx="1019">
                  <c:v>-0.02</c:v>
                </c:pt>
                <c:pt idx="1020">
                  <c:v>-2.1000000000000001E-2</c:v>
                </c:pt>
                <c:pt idx="1021">
                  <c:v>-2.1999999999999999E-2</c:v>
                </c:pt>
                <c:pt idx="1022">
                  <c:v>-2.3E-2</c:v>
                </c:pt>
                <c:pt idx="1023">
                  <c:v>-2.4E-2</c:v>
                </c:pt>
                <c:pt idx="1024">
                  <c:v>-2.5000000000000001E-2</c:v>
                </c:pt>
                <c:pt idx="1025">
                  <c:v>-2.5999999999999999E-2</c:v>
                </c:pt>
                <c:pt idx="1026">
                  <c:v>-2.7E-2</c:v>
                </c:pt>
                <c:pt idx="1027">
                  <c:v>-2.8000000000000001E-2</c:v>
                </c:pt>
                <c:pt idx="1028">
                  <c:v>-2.9000000000000001E-2</c:v>
                </c:pt>
                <c:pt idx="1029">
                  <c:v>-0.03</c:v>
                </c:pt>
                <c:pt idx="1030">
                  <c:v>-3.1E-2</c:v>
                </c:pt>
                <c:pt idx="1031">
                  <c:v>-3.2000000000000001E-2</c:v>
                </c:pt>
                <c:pt idx="1032">
                  <c:v>-3.3000000000000002E-2</c:v>
                </c:pt>
                <c:pt idx="1033">
                  <c:v>-3.4000000000000002E-2</c:v>
                </c:pt>
                <c:pt idx="1034">
                  <c:v>-3.5000000000000003E-2</c:v>
                </c:pt>
                <c:pt idx="1035">
                  <c:v>-3.5999999999999997E-2</c:v>
                </c:pt>
                <c:pt idx="1036">
                  <c:v>-3.6999999999999998E-2</c:v>
                </c:pt>
                <c:pt idx="1037">
                  <c:v>-3.7999999999999999E-2</c:v>
                </c:pt>
                <c:pt idx="1038">
                  <c:v>-3.9E-2</c:v>
                </c:pt>
                <c:pt idx="1039">
                  <c:v>-0.04</c:v>
                </c:pt>
                <c:pt idx="1040">
                  <c:v>-4.1000000000000002E-2</c:v>
                </c:pt>
                <c:pt idx="1041">
                  <c:v>-4.2000000000000003E-2</c:v>
                </c:pt>
                <c:pt idx="1042">
                  <c:v>-4.2999999999999997E-2</c:v>
                </c:pt>
                <c:pt idx="1043">
                  <c:v>-4.3999999999999997E-2</c:v>
                </c:pt>
                <c:pt idx="1044">
                  <c:v>-4.4999999999999998E-2</c:v>
                </c:pt>
                <c:pt idx="1045">
                  <c:v>-4.5999999999999999E-2</c:v>
                </c:pt>
                <c:pt idx="1046">
                  <c:v>-4.7E-2</c:v>
                </c:pt>
                <c:pt idx="1047">
                  <c:v>-4.8000000000000001E-2</c:v>
                </c:pt>
                <c:pt idx="1048">
                  <c:v>-4.9000000000000002E-2</c:v>
                </c:pt>
                <c:pt idx="1049">
                  <c:v>-0.05</c:v>
                </c:pt>
                <c:pt idx="1050">
                  <c:v>-5.0999999999999997E-2</c:v>
                </c:pt>
                <c:pt idx="1051">
                  <c:v>-5.1999999999999998E-2</c:v>
                </c:pt>
                <c:pt idx="1052">
                  <c:v>-5.2999999999999999E-2</c:v>
                </c:pt>
                <c:pt idx="1053">
                  <c:v>-5.3999999999999999E-2</c:v>
                </c:pt>
                <c:pt idx="1054">
                  <c:v>-5.5E-2</c:v>
                </c:pt>
                <c:pt idx="1055">
                  <c:v>-5.6000000000000001E-2</c:v>
                </c:pt>
                <c:pt idx="1056">
                  <c:v>-5.7000000000000002E-2</c:v>
                </c:pt>
                <c:pt idx="1057">
                  <c:v>-5.8000000000000003E-2</c:v>
                </c:pt>
                <c:pt idx="1058">
                  <c:v>-5.8999999999999997E-2</c:v>
                </c:pt>
                <c:pt idx="1059">
                  <c:v>-0.06</c:v>
                </c:pt>
                <c:pt idx="1060">
                  <c:v>-6.0999999999999999E-2</c:v>
                </c:pt>
                <c:pt idx="1061">
                  <c:v>-6.2E-2</c:v>
                </c:pt>
                <c:pt idx="1062">
                  <c:v>-6.3E-2</c:v>
                </c:pt>
                <c:pt idx="1063">
                  <c:v>-6.4000000000000001E-2</c:v>
                </c:pt>
                <c:pt idx="1064">
                  <c:v>-6.5000000000000002E-2</c:v>
                </c:pt>
                <c:pt idx="1065">
                  <c:v>-6.6000000000000003E-2</c:v>
                </c:pt>
                <c:pt idx="1066">
                  <c:v>-6.7000000000000004E-2</c:v>
                </c:pt>
                <c:pt idx="1067">
                  <c:v>-6.8000000000000005E-2</c:v>
                </c:pt>
                <c:pt idx="1068">
                  <c:v>-6.9000000000000006E-2</c:v>
                </c:pt>
                <c:pt idx="1069">
                  <c:v>-7.0000000000000007E-2</c:v>
                </c:pt>
                <c:pt idx="1070">
                  <c:v>-7.0999999999999994E-2</c:v>
                </c:pt>
                <c:pt idx="1071">
                  <c:v>-7.1999999999999995E-2</c:v>
                </c:pt>
                <c:pt idx="1072">
                  <c:v>-7.2999999999999995E-2</c:v>
                </c:pt>
                <c:pt idx="1073">
                  <c:v>-7.3999999999999996E-2</c:v>
                </c:pt>
                <c:pt idx="1074">
                  <c:v>-7.4999999999999997E-2</c:v>
                </c:pt>
                <c:pt idx="1075">
                  <c:v>-7.5999999999999998E-2</c:v>
                </c:pt>
                <c:pt idx="1076">
                  <c:v>-7.6999999999999999E-2</c:v>
                </c:pt>
                <c:pt idx="1077">
                  <c:v>-7.8E-2</c:v>
                </c:pt>
                <c:pt idx="1078">
                  <c:v>-7.9000000000000001E-2</c:v>
                </c:pt>
                <c:pt idx="1079">
                  <c:v>-0.08</c:v>
                </c:pt>
                <c:pt idx="1080">
                  <c:v>-8.1000000000000003E-2</c:v>
                </c:pt>
                <c:pt idx="1081">
                  <c:v>-8.2000000000000003E-2</c:v>
                </c:pt>
                <c:pt idx="1082">
                  <c:v>-8.3000000000000004E-2</c:v>
                </c:pt>
                <c:pt idx="1083">
                  <c:v>-8.4000000000000005E-2</c:v>
                </c:pt>
                <c:pt idx="1084">
                  <c:v>-8.5000000000000006E-2</c:v>
                </c:pt>
                <c:pt idx="1085">
                  <c:v>-8.5999999999999993E-2</c:v>
                </c:pt>
                <c:pt idx="1086">
                  <c:v>-8.6999999999999994E-2</c:v>
                </c:pt>
                <c:pt idx="1087">
                  <c:v>-8.7999999999999995E-2</c:v>
                </c:pt>
                <c:pt idx="1088">
                  <c:v>-8.8999999999999996E-2</c:v>
                </c:pt>
                <c:pt idx="1089">
                  <c:v>-0.09</c:v>
                </c:pt>
                <c:pt idx="1090">
                  <c:v>-9.0999999999999998E-2</c:v>
                </c:pt>
                <c:pt idx="1091">
                  <c:v>-9.1999999999999998E-2</c:v>
                </c:pt>
                <c:pt idx="1092">
                  <c:v>-9.2999999999999999E-2</c:v>
                </c:pt>
                <c:pt idx="1093">
                  <c:v>-9.4E-2</c:v>
                </c:pt>
                <c:pt idx="1094">
                  <c:v>-9.5000000000000001E-2</c:v>
                </c:pt>
                <c:pt idx="1095">
                  <c:v>-9.6000000000000002E-2</c:v>
                </c:pt>
                <c:pt idx="1096">
                  <c:v>-9.7000000000000003E-2</c:v>
                </c:pt>
                <c:pt idx="1097">
                  <c:v>-9.8000000000000004E-2</c:v>
                </c:pt>
                <c:pt idx="1098">
                  <c:v>-9.9000000000000005E-2</c:v>
                </c:pt>
                <c:pt idx="1099">
                  <c:v>-0.1</c:v>
                </c:pt>
                <c:pt idx="1100">
                  <c:v>-0.10100000000000001</c:v>
                </c:pt>
                <c:pt idx="1101">
                  <c:v>-0.10199999999999999</c:v>
                </c:pt>
                <c:pt idx="1102">
                  <c:v>-0.10299999999999999</c:v>
                </c:pt>
                <c:pt idx="1103">
                  <c:v>-0.104</c:v>
                </c:pt>
                <c:pt idx="1104">
                  <c:v>-0.105</c:v>
                </c:pt>
                <c:pt idx="1105">
                  <c:v>-0.106</c:v>
                </c:pt>
                <c:pt idx="1106">
                  <c:v>-0.107</c:v>
                </c:pt>
                <c:pt idx="1107">
                  <c:v>-0.108</c:v>
                </c:pt>
                <c:pt idx="1108">
                  <c:v>-0.109</c:v>
                </c:pt>
                <c:pt idx="1109">
                  <c:v>-0.11</c:v>
                </c:pt>
                <c:pt idx="1110">
                  <c:v>-0.111</c:v>
                </c:pt>
                <c:pt idx="1111">
                  <c:v>-0.112</c:v>
                </c:pt>
                <c:pt idx="1112">
                  <c:v>-0.113</c:v>
                </c:pt>
                <c:pt idx="1113">
                  <c:v>-0.114</c:v>
                </c:pt>
                <c:pt idx="1114">
                  <c:v>-0.115</c:v>
                </c:pt>
                <c:pt idx="1115">
                  <c:v>-0.11600000000000001</c:v>
                </c:pt>
                <c:pt idx="1116">
                  <c:v>-0.11700000000000001</c:v>
                </c:pt>
                <c:pt idx="1117">
                  <c:v>-0.11799999999999999</c:v>
                </c:pt>
                <c:pt idx="1118">
                  <c:v>-0.11899999999999999</c:v>
                </c:pt>
                <c:pt idx="1119">
                  <c:v>-0.12</c:v>
                </c:pt>
                <c:pt idx="1120">
                  <c:v>-0.121</c:v>
                </c:pt>
                <c:pt idx="1121">
                  <c:v>-0.122</c:v>
                </c:pt>
                <c:pt idx="1122">
                  <c:v>-0.123</c:v>
                </c:pt>
                <c:pt idx="1123">
                  <c:v>-0.124</c:v>
                </c:pt>
                <c:pt idx="1124">
                  <c:v>-0.125</c:v>
                </c:pt>
                <c:pt idx="1125">
                  <c:v>-0.126</c:v>
                </c:pt>
                <c:pt idx="1126">
                  <c:v>-0.127</c:v>
                </c:pt>
                <c:pt idx="1127">
                  <c:v>-0.128</c:v>
                </c:pt>
                <c:pt idx="1128">
                  <c:v>-0.129</c:v>
                </c:pt>
                <c:pt idx="1129">
                  <c:v>-0.13</c:v>
                </c:pt>
                <c:pt idx="1130">
                  <c:v>-0.13100000000000001</c:v>
                </c:pt>
                <c:pt idx="1131">
                  <c:v>-0.13200000000000001</c:v>
                </c:pt>
                <c:pt idx="1132">
                  <c:v>-0.13300000000000001</c:v>
                </c:pt>
                <c:pt idx="1133">
                  <c:v>-0.13400000000000001</c:v>
                </c:pt>
                <c:pt idx="1134">
                  <c:v>-0.13500000000000001</c:v>
                </c:pt>
                <c:pt idx="1135">
                  <c:v>-0.13600000000000001</c:v>
                </c:pt>
                <c:pt idx="1136">
                  <c:v>-0.13700000000000001</c:v>
                </c:pt>
                <c:pt idx="1137">
                  <c:v>-0.13800000000000001</c:v>
                </c:pt>
                <c:pt idx="1138">
                  <c:v>-0.13900000000000001</c:v>
                </c:pt>
                <c:pt idx="1139">
                  <c:v>-0.14000000000000001</c:v>
                </c:pt>
                <c:pt idx="1140">
                  <c:v>-0.14099999999999999</c:v>
                </c:pt>
                <c:pt idx="1141">
                  <c:v>-0.14199999999999999</c:v>
                </c:pt>
                <c:pt idx="1142">
                  <c:v>-0.14299999999999999</c:v>
                </c:pt>
                <c:pt idx="1143">
                  <c:v>-0.14399999999999999</c:v>
                </c:pt>
                <c:pt idx="1144">
                  <c:v>-0.14499999999999999</c:v>
                </c:pt>
                <c:pt idx="1145">
                  <c:v>-0.14599999999999999</c:v>
                </c:pt>
                <c:pt idx="1146">
                  <c:v>-0.14699999999999999</c:v>
                </c:pt>
                <c:pt idx="1147">
                  <c:v>-0.14799999999999999</c:v>
                </c:pt>
                <c:pt idx="1148">
                  <c:v>-0.14899999999999999</c:v>
                </c:pt>
                <c:pt idx="1149">
                  <c:v>-0.15</c:v>
                </c:pt>
                <c:pt idx="1150">
                  <c:v>-0.151</c:v>
                </c:pt>
                <c:pt idx="1151">
                  <c:v>-0.152</c:v>
                </c:pt>
                <c:pt idx="1152">
                  <c:v>-0.153</c:v>
                </c:pt>
                <c:pt idx="1153">
                  <c:v>-0.154</c:v>
                </c:pt>
                <c:pt idx="1154">
                  <c:v>-0.155</c:v>
                </c:pt>
                <c:pt idx="1155">
                  <c:v>-0.156</c:v>
                </c:pt>
                <c:pt idx="1156">
                  <c:v>-0.157</c:v>
                </c:pt>
                <c:pt idx="1157">
                  <c:v>-0.158</c:v>
                </c:pt>
                <c:pt idx="1158">
                  <c:v>-0.159</c:v>
                </c:pt>
                <c:pt idx="1159">
                  <c:v>-0.16</c:v>
                </c:pt>
                <c:pt idx="1160">
                  <c:v>-0.161</c:v>
                </c:pt>
                <c:pt idx="1161">
                  <c:v>-0.16200000000000001</c:v>
                </c:pt>
                <c:pt idx="1162">
                  <c:v>-0.16300000000000001</c:v>
                </c:pt>
                <c:pt idx="1163">
                  <c:v>-0.16400000000000001</c:v>
                </c:pt>
                <c:pt idx="1164">
                  <c:v>-0.16500000000000001</c:v>
                </c:pt>
                <c:pt idx="1165">
                  <c:v>-0.16600000000000001</c:v>
                </c:pt>
                <c:pt idx="1166">
                  <c:v>-0.16700000000000001</c:v>
                </c:pt>
                <c:pt idx="1167">
                  <c:v>-0.16800000000000001</c:v>
                </c:pt>
                <c:pt idx="1168">
                  <c:v>-0.16900000000000001</c:v>
                </c:pt>
                <c:pt idx="1169">
                  <c:v>-0.17</c:v>
                </c:pt>
                <c:pt idx="1170">
                  <c:v>-0.17100000000000001</c:v>
                </c:pt>
                <c:pt idx="1171">
                  <c:v>-0.17199999999999999</c:v>
                </c:pt>
                <c:pt idx="1172">
                  <c:v>-0.17299999999999999</c:v>
                </c:pt>
                <c:pt idx="1173">
                  <c:v>-0.17399999999999999</c:v>
                </c:pt>
                <c:pt idx="1174">
                  <c:v>-0.17499999999999999</c:v>
                </c:pt>
                <c:pt idx="1175">
                  <c:v>-0.17599999999999999</c:v>
                </c:pt>
                <c:pt idx="1176">
                  <c:v>-0.17699999999999999</c:v>
                </c:pt>
                <c:pt idx="1177">
                  <c:v>-0.17799999999999999</c:v>
                </c:pt>
                <c:pt idx="1178">
                  <c:v>-0.17899999999999999</c:v>
                </c:pt>
                <c:pt idx="1179">
                  <c:v>-0.18</c:v>
                </c:pt>
                <c:pt idx="1180">
                  <c:v>-0.18099999999999999</c:v>
                </c:pt>
                <c:pt idx="1181">
                  <c:v>-0.182</c:v>
                </c:pt>
                <c:pt idx="1182">
                  <c:v>-0.183</c:v>
                </c:pt>
                <c:pt idx="1183">
                  <c:v>-0.184</c:v>
                </c:pt>
                <c:pt idx="1184">
                  <c:v>-0.185</c:v>
                </c:pt>
                <c:pt idx="1185">
                  <c:v>-0.186</c:v>
                </c:pt>
                <c:pt idx="1186">
                  <c:v>-0.187</c:v>
                </c:pt>
                <c:pt idx="1187">
                  <c:v>-0.188</c:v>
                </c:pt>
                <c:pt idx="1188">
                  <c:v>-0.189</c:v>
                </c:pt>
                <c:pt idx="1189">
                  <c:v>-0.19</c:v>
                </c:pt>
                <c:pt idx="1190">
                  <c:v>-0.191</c:v>
                </c:pt>
                <c:pt idx="1191">
                  <c:v>-0.192</c:v>
                </c:pt>
                <c:pt idx="1192">
                  <c:v>-0.193</c:v>
                </c:pt>
                <c:pt idx="1193">
                  <c:v>-0.19400000000000001</c:v>
                </c:pt>
                <c:pt idx="1194">
                  <c:v>-0.19500000000000001</c:v>
                </c:pt>
                <c:pt idx="1195">
                  <c:v>-0.19600000000000001</c:v>
                </c:pt>
                <c:pt idx="1196">
                  <c:v>-0.19700000000000001</c:v>
                </c:pt>
                <c:pt idx="1197">
                  <c:v>-0.19800000000000001</c:v>
                </c:pt>
                <c:pt idx="1198">
                  <c:v>-0.19900000000000001</c:v>
                </c:pt>
                <c:pt idx="1199">
                  <c:v>-0.2</c:v>
                </c:pt>
              </c:numCache>
            </c:numRef>
          </c:xVal>
          <c:yVal>
            <c:numRef>
              <c:f>(FcMe4C3PEI!$G$1226:$G$1825,FcMe4C3PEI!$G$1828:$G$2427)</c:f>
              <c:numCache>
                <c:formatCode>General</c:formatCode>
                <c:ptCount val="1200"/>
                <c:pt idx="0">
                  <c:v>-11.486000000000001</c:v>
                </c:pt>
                <c:pt idx="1">
                  <c:v>-11.376000000000001</c:v>
                </c:pt>
                <c:pt idx="2">
                  <c:v>-11.33</c:v>
                </c:pt>
                <c:pt idx="3">
                  <c:v>-11.292</c:v>
                </c:pt>
                <c:pt idx="4">
                  <c:v>-11.257999999999999</c:v>
                </c:pt>
                <c:pt idx="5">
                  <c:v>-11.225999999999999</c:v>
                </c:pt>
                <c:pt idx="6">
                  <c:v>-11.195</c:v>
                </c:pt>
                <c:pt idx="7">
                  <c:v>-11.166</c:v>
                </c:pt>
                <c:pt idx="8">
                  <c:v>-11.138</c:v>
                </c:pt>
                <c:pt idx="9">
                  <c:v>-11.111000000000001</c:v>
                </c:pt>
                <c:pt idx="10">
                  <c:v>-11.082999999999998</c:v>
                </c:pt>
                <c:pt idx="11">
                  <c:v>-11.056999999999999</c:v>
                </c:pt>
                <c:pt idx="12">
                  <c:v>-11.03</c:v>
                </c:pt>
                <c:pt idx="13">
                  <c:v>-11.004</c:v>
                </c:pt>
                <c:pt idx="14">
                  <c:v>-10.978999999999999</c:v>
                </c:pt>
                <c:pt idx="15">
                  <c:v>-10.954000000000001</c:v>
                </c:pt>
                <c:pt idx="16">
                  <c:v>-10.93</c:v>
                </c:pt>
                <c:pt idx="17">
                  <c:v>-10.904999999999999</c:v>
                </c:pt>
                <c:pt idx="18">
                  <c:v>-10.881</c:v>
                </c:pt>
                <c:pt idx="19">
                  <c:v>-10.858000000000001</c:v>
                </c:pt>
                <c:pt idx="20">
                  <c:v>-10.834</c:v>
                </c:pt>
                <c:pt idx="21">
                  <c:v>-10.811</c:v>
                </c:pt>
                <c:pt idx="22">
                  <c:v>-10.788</c:v>
                </c:pt>
                <c:pt idx="23">
                  <c:v>-10.765000000000001</c:v>
                </c:pt>
                <c:pt idx="24">
                  <c:v>-10.742999999999999</c:v>
                </c:pt>
                <c:pt idx="25">
                  <c:v>-10.719999999999999</c:v>
                </c:pt>
                <c:pt idx="26">
                  <c:v>-10.699</c:v>
                </c:pt>
                <c:pt idx="27">
                  <c:v>-10.677</c:v>
                </c:pt>
                <c:pt idx="28">
                  <c:v>-10.654999999999999</c:v>
                </c:pt>
                <c:pt idx="29">
                  <c:v>-10.632999999999999</c:v>
                </c:pt>
                <c:pt idx="30">
                  <c:v>-10.611999999999998</c:v>
                </c:pt>
                <c:pt idx="31">
                  <c:v>-10.591000000000001</c:v>
                </c:pt>
                <c:pt idx="32">
                  <c:v>-10.57</c:v>
                </c:pt>
                <c:pt idx="33">
                  <c:v>-10.548999999999999</c:v>
                </c:pt>
                <c:pt idx="34">
                  <c:v>-10.527999999999999</c:v>
                </c:pt>
                <c:pt idx="35">
                  <c:v>-10.507999999999999</c:v>
                </c:pt>
                <c:pt idx="36">
                  <c:v>-10.487</c:v>
                </c:pt>
                <c:pt idx="37">
                  <c:v>-10.466999999999999</c:v>
                </c:pt>
                <c:pt idx="38">
                  <c:v>-10.446999999999999</c:v>
                </c:pt>
                <c:pt idx="39">
                  <c:v>-10.427</c:v>
                </c:pt>
                <c:pt idx="40">
                  <c:v>-10.405999999999999</c:v>
                </c:pt>
                <c:pt idx="41">
                  <c:v>-10.385999999999999</c:v>
                </c:pt>
                <c:pt idx="42">
                  <c:v>-10.367000000000001</c:v>
                </c:pt>
                <c:pt idx="43">
                  <c:v>-10.347999999999999</c:v>
                </c:pt>
                <c:pt idx="44">
                  <c:v>-10.329000000000001</c:v>
                </c:pt>
                <c:pt idx="45">
                  <c:v>-10.309999999999999</c:v>
                </c:pt>
                <c:pt idx="46">
                  <c:v>-10.29</c:v>
                </c:pt>
                <c:pt idx="47">
                  <c:v>-10.272</c:v>
                </c:pt>
                <c:pt idx="48">
                  <c:v>-10.251999999999999</c:v>
                </c:pt>
                <c:pt idx="49">
                  <c:v>-10.234</c:v>
                </c:pt>
                <c:pt idx="50">
                  <c:v>-10.215</c:v>
                </c:pt>
                <c:pt idx="51">
                  <c:v>-10.196</c:v>
                </c:pt>
                <c:pt idx="52">
                  <c:v>-10.178000000000001</c:v>
                </c:pt>
                <c:pt idx="53">
                  <c:v>-10.16</c:v>
                </c:pt>
                <c:pt idx="54">
                  <c:v>-10.141999999999999</c:v>
                </c:pt>
                <c:pt idx="55">
                  <c:v>-10.123999999999999</c:v>
                </c:pt>
                <c:pt idx="56">
                  <c:v>-10.106</c:v>
                </c:pt>
                <c:pt idx="57">
                  <c:v>-10.088000000000001</c:v>
                </c:pt>
                <c:pt idx="58">
                  <c:v>-10.07</c:v>
                </c:pt>
                <c:pt idx="59">
                  <c:v>-10.052</c:v>
                </c:pt>
                <c:pt idx="60">
                  <c:v>-10.035</c:v>
                </c:pt>
                <c:pt idx="61">
                  <c:v>-10.018000000000001</c:v>
                </c:pt>
                <c:pt idx="62">
                  <c:v>-10</c:v>
                </c:pt>
                <c:pt idx="63">
                  <c:v>-9.9819999999999993</c:v>
                </c:pt>
                <c:pt idx="64">
                  <c:v>-9.9639999999999986</c:v>
                </c:pt>
                <c:pt idx="65">
                  <c:v>-9.9480000000000004</c:v>
                </c:pt>
                <c:pt idx="66">
                  <c:v>-9.9309999999999992</c:v>
                </c:pt>
                <c:pt idx="67">
                  <c:v>-9.9139999999999997</c:v>
                </c:pt>
                <c:pt idx="68">
                  <c:v>-9.8960000000000008</c:v>
                </c:pt>
                <c:pt idx="69">
                  <c:v>-9.8789999999999996</c:v>
                </c:pt>
                <c:pt idx="70">
                  <c:v>-9.8620000000000001</c:v>
                </c:pt>
                <c:pt idx="71">
                  <c:v>-9.8449999999999989</c:v>
                </c:pt>
                <c:pt idx="72">
                  <c:v>-9.8279999999999994</c:v>
                </c:pt>
                <c:pt idx="73">
                  <c:v>-9.8109999999999999</c:v>
                </c:pt>
                <c:pt idx="74">
                  <c:v>-9.7949999999999982</c:v>
                </c:pt>
                <c:pt idx="75">
                  <c:v>-9.7779999999999987</c:v>
                </c:pt>
                <c:pt idx="76">
                  <c:v>-9.7620000000000005</c:v>
                </c:pt>
                <c:pt idx="77">
                  <c:v>-9.7459999999999987</c:v>
                </c:pt>
                <c:pt idx="78">
                  <c:v>-9.7289999999999992</c:v>
                </c:pt>
                <c:pt idx="79">
                  <c:v>-9.7119999999999997</c:v>
                </c:pt>
                <c:pt idx="80">
                  <c:v>-9.6959999999999997</c:v>
                </c:pt>
                <c:pt idx="81">
                  <c:v>-9.68</c:v>
                </c:pt>
                <c:pt idx="82">
                  <c:v>-9.6639999999999997</c:v>
                </c:pt>
                <c:pt idx="83">
                  <c:v>-9.6479999999999997</c:v>
                </c:pt>
                <c:pt idx="84">
                  <c:v>-9.6319999999999997</c:v>
                </c:pt>
                <c:pt idx="85">
                  <c:v>-9.6159999999999997</c:v>
                </c:pt>
                <c:pt idx="86">
                  <c:v>-9.5990000000000002</c:v>
                </c:pt>
                <c:pt idx="87">
                  <c:v>-9.5829999999999984</c:v>
                </c:pt>
                <c:pt idx="88">
                  <c:v>-9.5670000000000002</c:v>
                </c:pt>
                <c:pt idx="89">
                  <c:v>-9.5500000000000007</c:v>
                </c:pt>
                <c:pt idx="90">
                  <c:v>-9.5350000000000001</c:v>
                </c:pt>
                <c:pt idx="91">
                  <c:v>-9.5190000000000001</c:v>
                </c:pt>
                <c:pt idx="92">
                  <c:v>-9.5030000000000001</c:v>
                </c:pt>
                <c:pt idx="93">
                  <c:v>-9.4870000000000001</c:v>
                </c:pt>
                <c:pt idx="94">
                  <c:v>-9.4710000000000001</c:v>
                </c:pt>
                <c:pt idx="95">
                  <c:v>-9.4550000000000001</c:v>
                </c:pt>
                <c:pt idx="96">
                  <c:v>-9.4390000000000001</c:v>
                </c:pt>
                <c:pt idx="97">
                  <c:v>-9.4239999999999995</c:v>
                </c:pt>
                <c:pt idx="98">
                  <c:v>-9.4079999999999995</c:v>
                </c:pt>
                <c:pt idx="99">
                  <c:v>-9.3919999999999995</c:v>
                </c:pt>
                <c:pt idx="100">
                  <c:v>-9.375</c:v>
                </c:pt>
                <c:pt idx="101">
                  <c:v>-9.36</c:v>
                </c:pt>
                <c:pt idx="102">
                  <c:v>-9.343</c:v>
                </c:pt>
                <c:pt idx="103">
                  <c:v>-9.327</c:v>
                </c:pt>
                <c:pt idx="104">
                  <c:v>-9.3099999999999987</c:v>
                </c:pt>
                <c:pt idx="105">
                  <c:v>-9.2929999999999993</c:v>
                </c:pt>
                <c:pt idx="106">
                  <c:v>-9.2779999999999987</c:v>
                </c:pt>
                <c:pt idx="107">
                  <c:v>-9.2629999999999999</c:v>
                </c:pt>
                <c:pt idx="108">
                  <c:v>-9.2460000000000004</c:v>
                </c:pt>
                <c:pt idx="109">
                  <c:v>-9.23</c:v>
                </c:pt>
                <c:pt idx="110">
                  <c:v>-9.2139999999999986</c:v>
                </c:pt>
                <c:pt idx="111">
                  <c:v>-9.1969999999999992</c:v>
                </c:pt>
                <c:pt idx="112">
                  <c:v>-9.1810000000000009</c:v>
                </c:pt>
                <c:pt idx="113">
                  <c:v>-9.1649999999999991</c:v>
                </c:pt>
                <c:pt idx="114">
                  <c:v>-9.1490000000000009</c:v>
                </c:pt>
                <c:pt idx="115">
                  <c:v>-9.1319999999999997</c:v>
                </c:pt>
                <c:pt idx="116">
                  <c:v>-9.1159999999999997</c:v>
                </c:pt>
                <c:pt idx="117">
                  <c:v>-9.0990000000000002</c:v>
                </c:pt>
                <c:pt idx="118">
                  <c:v>-9.0809999999999995</c:v>
                </c:pt>
                <c:pt idx="119">
                  <c:v>-9.0640000000000001</c:v>
                </c:pt>
                <c:pt idx="120">
                  <c:v>-9.0459999999999994</c:v>
                </c:pt>
                <c:pt idx="121">
                  <c:v>-9.0300000000000011</c:v>
                </c:pt>
                <c:pt idx="122">
                  <c:v>-9.0120000000000005</c:v>
                </c:pt>
                <c:pt idx="123">
                  <c:v>-8.9949999999999992</c:v>
                </c:pt>
                <c:pt idx="124">
                  <c:v>-8.9770000000000003</c:v>
                </c:pt>
                <c:pt idx="125">
                  <c:v>-8.9600000000000009</c:v>
                </c:pt>
                <c:pt idx="126">
                  <c:v>-8.9420000000000002</c:v>
                </c:pt>
                <c:pt idx="127">
                  <c:v>-8.923</c:v>
                </c:pt>
                <c:pt idx="128">
                  <c:v>-8.9049999999999994</c:v>
                </c:pt>
                <c:pt idx="129">
                  <c:v>-8.8870000000000005</c:v>
                </c:pt>
                <c:pt idx="130">
                  <c:v>-8.8679999999999986</c:v>
                </c:pt>
                <c:pt idx="131">
                  <c:v>-8.85</c:v>
                </c:pt>
                <c:pt idx="132">
                  <c:v>-8.8309999999999995</c:v>
                </c:pt>
                <c:pt idx="133">
                  <c:v>-8.8109999999999999</c:v>
                </c:pt>
                <c:pt idx="134">
                  <c:v>-8.7910000000000004</c:v>
                </c:pt>
                <c:pt idx="135">
                  <c:v>-8.7720000000000002</c:v>
                </c:pt>
                <c:pt idx="136">
                  <c:v>-8.7519999999999989</c:v>
                </c:pt>
                <c:pt idx="137">
                  <c:v>-8.734</c:v>
                </c:pt>
                <c:pt idx="138">
                  <c:v>-8.7129999999999992</c:v>
                </c:pt>
                <c:pt idx="139">
                  <c:v>-8.6929999999999996</c:v>
                </c:pt>
                <c:pt idx="140">
                  <c:v>-8.6720000000000006</c:v>
                </c:pt>
                <c:pt idx="141">
                  <c:v>-8.6509999999999998</c:v>
                </c:pt>
                <c:pt idx="142">
                  <c:v>-8.629999999999999</c:v>
                </c:pt>
                <c:pt idx="143">
                  <c:v>-8.6080000000000005</c:v>
                </c:pt>
                <c:pt idx="144">
                  <c:v>-8.5859999999999985</c:v>
                </c:pt>
                <c:pt idx="145">
                  <c:v>-8.5640000000000001</c:v>
                </c:pt>
                <c:pt idx="146">
                  <c:v>-8.5410000000000004</c:v>
                </c:pt>
                <c:pt idx="147">
                  <c:v>-8.5179999999999989</c:v>
                </c:pt>
                <c:pt idx="148">
                  <c:v>-8.4939999999999998</c:v>
                </c:pt>
                <c:pt idx="149">
                  <c:v>-8.4710000000000001</c:v>
                </c:pt>
                <c:pt idx="150">
                  <c:v>-8.4459999999999997</c:v>
                </c:pt>
                <c:pt idx="151">
                  <c:v>-8.4209999999999994</c:v>
                </c:pt>
                <c:pt idx="152">
                  <c:v>-8.3970000000000002</c:v>
                </c:pt>
                <c:pt idx="153">
                  <c:v>-8.3719999999999999</c:v>
                </c:pt>
                <c:pt idx="154">
                  <c:v>-8.3449999999999989</c:v>
                </c:pt>
                <c:pt idx="155">
                  <c:v>-8.3189999999999991</c:v>
                </c:pt>
                <c:pt idx="156">
                  <c:v>-8.2929999999999993</c:v>
                </c:pt>
                <c:pt idx="157">
                  <c:v>-8.266</c:v>
                </c:pt>
                <c:pt idx="158">
                  <c:v>-8.2379999999999995</c:v>
                </c:pt>
                <c:pt idx="159">
                  <c:v>-8.2099999999999991</c:v>
                </c:pt>
                <c:pt idx="160">
                  <c:v>-8.1809999999999992</c:v>
                </c:pt>
                <c:pt idx="161">
                  <c:v>-8.1519999999999992</c:v>
                </c:pt>
                <c:pt idx="162">
                  <c:v>-8.1219999999999999</c:v>
                </c:pt>
                <c:pt idx="163">
                  <c:v>-8.0919999999999987</c:v>
                </c:pt>
                <c:pt idx="164">
                  <c:v>-8.06</c:v>
                </c:pt>
                <c:pt idx="165">
                  <c:v>-8.0289999999999999</c:v>
                </c:pt>
                <c:pt idx="166">
                  <c:v>-7.9969999999999999</c:v>
                </c:pt>
                <c:pt idx="167">
                  <c:v>-7.9629999999999992</c:v>
                </c:pt>
                <c:pt idx="168">
                  <c:v>-7.927999999999999</c:v>
                </c:pt>
                <c:pt idx="169">
                  <c:v>-7.8919999999999995</c:v>
                </c:pt>
                <c:pt idx="170">
                  <c:v>-7.8579999999999997</c:v>
                </c:pt>
                <c:pt idx="171">
                  <c:v>-7.8230000000000004</c:v>
                </c:pt>
                <c:pt idx="172">
                  <c:v>-7.7869999999999999</c:v>
                </c:pt>
                <c:pt idx="173">
                  <c:v>-7.7509999999999994</c:v>
                </c:pt>
                <c:pt idx="174">
                  <c:v>-7.7129999999999992</c:v>
                </c:pt>
                <c:pt idx="175">
                  <c:v>-7.673</c:v>
                </c:pt>
                <c:pt idx="176">
                  <c:v>-7.6339999999999995</c:v>
                </c:pt>
                <c:pt idx="177">
                  <c:v>-7.5949999999999998</c:v>
                </c:pt>
                <c:pt idx="178">
                  <c:v>-7.5539999999999994</c:v>
                </c:pt>
                <c:pt idx="179">
                  <c:v>-7.5109999999999992</c:v>
                </c:pt>
                <c:pt idx="180">
                  <c:v>-7.468</c:v>
                </c:pt>
                <c:pt idx="181">
                  <c:v>-7.4249999999999998</c:v>
                </c:pt>
                <c:pt idx="182">
                  <c:v>-7.379999999999999</c:v>
                </c:pt>
                <c:pt idx="183">
                  <c:v>-7.3349999999999991</c:v>
                </c:pt>
                <c:pt idx="184">
                  <c:v>-7.2869999999999999</c:v>
                </c:pt>
                <c:pt idx="185">
                  <c:v>-7.238999999999999</c:v>
                </c:pt>
                <c:pt idx="186">
                  <c:v>-7.1909999999999998</c:v>
                </c:pt>
                <c:pt idx="187">
                  <c:v>-7.1429999999999998</c:v>
                </c:pt>
                <c:pt idx="188">
                  <c:v>-7.0919999999999996</c:v>
                </c:pt>
                <c:pt idx="189">
                  <c:v>-7.04</c:v>
                </c:pt>
                <c:pt idx="190">
                  <c:v>-6.9870000000000001</c:v>
                </c:pt>
                <c:pt idx="191">
                  <c:v>-6.9329999999999998</c:v>
                </c:pt>
                <c:pt idx="192">
                  <c:v>-6.8769999999999989</c:v>
                </c:pt>
                <c:pt idx="193">
                  <c:v>-6.8229999999999995</c:v>
                </c:pt>
                <c:pt idx="194">
                  <c:v>-6.7649999999999997</c:v>
                </c:pt>
                <c:pt idx="195">
                  <c:v>-6.7059999999999995</c:v>
                </c:pt>
                <c:pt idx="196">
                  <c:v>-6.6440000000000001</c:v>
                </c:pt>
                <c:pt idx="197">
                  <c:v>-6.5830000000000002</c:v>
                </c:pt>
                <c:pt idx="198">
                  <c:v>-6.52</c:v>
                </c:pt>
                <c:pt idx="199">
                  <c:v>-6.4550000000000001</c:v>
                </c:pt>
                <c:pt idx="200">
                  <c:v>-6.3729999999999993</c:v>
                </c:pt>
                <c:pt idx="201">
                  <c:v>-6.2649999999999997</c:v>
                </c:pt>
                <c:pt idx="202">
                  <c:v>-6.2089999999999996</c:v>
                </c:pt>
                <c:pt idx="203">
                  <c:v>-6.1479999999999997</c:v>
                </c:pt>
                <c:pt idx="204">
                  <c:v>-6.0809999999999995</c:v>
                </c:pt>
                <c:pt idx="205">
                  <c:v>-6.0109999999999992</c:v>
                </c:pt>
                <c:pt idx="206">
                  <c:v>-5.9390000000000001</c:v>
                </c:pt>
                <c:pt idx="207">
                  <c:v>-5.8650000000000002</c:v>
                </c:pt>
                <c:pt idx="208">
                  <c:v>-5.7879999999999994</c:v>
                </c:pt>
                <c:pt idx="209">
                  <c:v>-5.7080000000000002</c:v>
                </c:pt>
                <c:pt idx="210">
                  <c:v>-5.6275999999999993</c:v>
                </c:pt>
                <c:pt idx="211">
                  <c:v>-5.5447999999999995</c:v>
                </c:pt>
                <c:pt idx="212">
                  <c:v>-5.4608999999999996</c:v>
                </c:pt>
                <c:pt idx="213">
                  <c:v>-5.375</c:v>
                </c:pt>
                <c:pt idx="214">
                  <c:v>-5.2859999999999996</c:v>
                </c:pt>
                <c:pt idx="215">
                  <c:v>-5.1958000000000002</c:v>
                </c:pt>
                <c:pt idx="216">
                  <c:v>-5.1033999999999997</c:v>
                </c:pt>
                <c:pt idx="217">
                  <c:v>-5.0061999999999998</c:v>
                </c:pt>
                <c:pt idx="218">
                  <c:v>-4.9081000000000001</c:v>
                </c:pt>
                <c:pt idx="219">
                  <c:v>-4.8098999999999998</c:v>
                </c:pt>
                <c:pt idx="220">
                  <c:v>-4.7094899999999997</c:v>
                </c:pt>
                <c:pt idx="221">
                  <c:v>-4.6055999999999999</c:v>
                </c:pt>
                <c:pt idx="222">
                  <c:v>-4.4983999999999993</c:v>
                </c:pt>
                <c:pt idx="223">
                  <c:v>-4.3911999999999995</c:v>
                </c:pt>
                <c:pt idx="224">
                  <c:v>-4.282</c:v>
                </c:pt>
                <c:pt idx="225">
                  <c:v>-4.1673</c:v>
                </c:pt>
                <c:pt idx="226">
                  <c:v>-4.05</c:v>
                </c:pt>
                <c:pt idx="227">
                  <c:v>-3.9321999999999999</c:v>
                </c:pt>
                <c:pt idx="228">
                  <c:v>-3.8119999999999998</c:v>
                </c:pt>
                <c:pt idx="229">
                  <c:v>-3.6879999999999997</c:v>
                </c:pt>
                <c:pt idx="230">
                  <c:v>-3.5609999999999999</c:v>
                </c:pt>
                <c:pt idx="231">
                  <c:v>-3.4319999999999995</c:v>
                </c:pt>
                <c:pt idx="232">
                  <c:v>-3.2939999999999996</c:v>
                </c:pt>
                <c:pt idx="233">
                  <c:v>-3.1399999999999997</c:v>
                </c:pt>
                <c:pt idx="234">
                  <c:v>-3.0029999999999997</c:v>
                </c:pt>
                <c:pt idx="235">
                  <c:v>-2.8639999999999999</c:v>
                </c:pt>
                <c:pt idx="236">
                  <c:v>-2.7210000000000001</c:v>
                </c:pt>
                <c:pt idx="237">
                  <c:v>-2.5729999999999995</c:v>
                </c:pt>
                <c:pt idx="238">
                  <c:v>-2.4199999999999995</c:v>
                </c:pt>
                <c:pt idx="239">
                  <c:v>-2.2649999999999997</c:v>
                </c:pt>
                <c:pt idx="240">
                  <c:v>-2.1079999999999997</c:v>
                </c:pt>
                <c:pt idx="241">
                  <c:v>-1.9449999999999994</c:v>
                </c:pt>
                <c:pt idx="242">
                  <c:v>-1.7759999999999994</c:v>
                </c:pt>
                <c:pt idx="243">
                  <c:v>-1.6079999999999997</c:v>
                </c:pt>
                <c:pt idx="244">
                  <c:v>-1.4349999999999996</c:v>
                </c:pt>
                <c:pt idx="245">
                  <c:v>-1.2559999999999998</c:v>
                </c:pt>
                <c:pt idx="246">
                  <c:v>-1.0729999999999995</c:v>
                </c:pt>
                <c:pt idx="247">
                  <c:v>-0.88699999999999957</c:v>
                </c:pt>
                <c:pt idx="248">
                  <c:v>-0.70099999999999962</c:v>
                </c:pt>
                <c:pt idx="249">
                  <c:v>-0.49999999999999911</c:v>
                </c:pt>
                <c:pt idx="250">
                  <c:v>-0.29999999999999982</c:v>
                </c:pt>
                <c:pt idx="251">
                  <c:v>-9.7000000000000419E-2</c:v>
                </c:pt>
                <c:pt idx="252">
                  <c:v>0.10800000000000054</c:v>
                </c:pt>
                <c:pt idx="253">
                  <c:v>0.31500000000000039</c:v>
                </c:pt>
                <c:pt idx="254">
                  <c:v>0.53500000000000014</c:v>
                </c:pt>
                <c:pt idx="255">
                  <c:v>0.75600000000000023</c:v>
                </c:pt>
                <c:pt idx="256">
                  <c:v>0.97800000000000065</c:v>
                </c:pt>
                <c:pt idx="257">
                  <c:v>1.2050000000000001</c:v>
                </c:pt>
                <c:pt idx="258">
                  <c:v>1.4430000000000005</c:v>
                </c:pt>
                <c:pt idx="259">
                  <c:v>1.6830000000000007</c:v>
                </c:pt>
                <c:pt idx="260">
                  <c:v>1.9240000000000004</c:v>
                </c:pt>
                <c:pt idx="261">
                  <c:v>2.1689999999999996</c:v>
                </c:pt>
                <c:pt idx="262">
                  <c:v>2.4240000000000004</c:v>
                </c:pt>
                <c:pt idx="263">
                  <c:v>2.6850000000000005</c:v>
                </c:pt>
                <c:pt idx="264">
                  <c:v>2.9420000000000002</c:v>
                </c:pt>
                <c:pt idx="265">
                  <c:v>3.1920000000000011</c:v>
                </c:pt>
                <c:pt idx="266">
                  <c:v>3.4730000000000008</c:v>
                </c:pt>
                <c:pt idx="267">
                  <c:v>3.7560000000000002</c:v>
                </c:pt>
                <c:pt idx="268">
                  <c:v>4.0429999999999993</c:v>
                </c:pt>
                <c:pt idx="269">
                  <c:v>4.3339999999999996</c:v>
                </c:pt>
                <c:pt idx="270">
                  <c:v>4.6310000000000002</c:v>
                </c:pt>
                <c:pt idx="271">
                  <c:v>4.9320000000000004</c:v>
                </c:pt>
                <c:pt idx="272">
                  <c:v>5.2360000000000007</c:v>
                </c:pt>
                <c:pt idx="273">
                  <c:v>5.5360000000000014</c:v>
                </c:pt>
                <c:pt idx="274">
                  <c:v>5.8660000000000014</c:v>
                </c:pt>
                <c:pt idx="275">
                  <c:v>6.1859999999999999</c:v>
                </c:pt>
                <c:pt idx="276">
                  <c:v>6.5060000000000002</c:v>
                </c:pt>
                <c:pt idx="277">
                  <c:v>6.8360000000000003</c:v>
                </c:pt>
                <c:pt idx="278">
                  <c:v>7.1760000000000002</c:v>
                </c:pt>
                <c:pt idx="279">
                  <c:v>7.516</c:v>
                </c:pt>
                <c:pt idx="280">
                  <c:v>7.8660000000000014</c:v>
                </c:pt>
                <c:pt idx="281">
                  <c:v>8.2260000000000009</c:v>
                </c:pt>
                <c:pt idx="282">
                  <c:v>8.5860000000000003</c:v>
                </c:pt>
                <c:pt idx="283">
                  <c:v>8.9459999999999997</c:v>
                </c:pt>
                <c:pt idx="284">
                  <c:v>9.3160000000000007</c:v>
                </c:pt>
                <c:pt idx="285">
                  <c:v>9.6859999999999999</c:v>
                </c:pt>
                <c:pt idx="286">
                  <c:v>10.066000000000001</c:v>
                </c:pt>
                <c:pt idx="287">
                  <c:v>10.456</c:v>
                </c:pt>
                <c:pt idx="288">
                  <c:v>10.845999999999998</c:v>
                </c:pt>
                <c:pt idx="289">
                  <c:v>11.236000000000001</c:v>
                </c:pt>
                <c:pt idx="290">
                  <c:v>11.636000000000001</c:v>
                </c:pt>
                <c:pt idx="291">
                  <c:v>12.046000000000001</c:v>
                </c:pt>
                <c:pt idx="292">
                  <c:v>12.455999999999998</c:v>
                </c:pt>
                <c:pt idx="293">
                  <c:v>12.866000000000001</c:v>
                </c:pt>
                <c:pt idx="294">
                  <c:v>13.286</c:v>
                </c:pt>
                <c:pt idx="295">
                  <c:v>13.715999999999999</c:v>
                </c:pt>
                <c:pt idx="296">
                  <c:v>14.166000000000002</c:v>
                </c:pt>
                <c:pt idx="297">
                  <c:v>14.665999999999999</c:v>
                </c:pt>
                <c:pt idx="298">
                  <c:v>15.106</c:v>
                </c:pt>
                <c:pt idx="299">
                  <c:v>15.536</c:v>
                </c:pt>
                <c:pt idx="300">
                  <c:v>15.986000000000002</c:v>
                </c:pt>
                <c:pt idx="301">
                  <c:v>16.436</c:v>
                </c:pt>
                <c:pt idx="302">
                  <c:v>16.896000000000001</c:v>
                </c:pt>
                <c:pt idx="303">
                  <c:v>17.366</c:v>
                </c:pt>
                <c:pt idx="304">
                  <c:v>17.835999999999999</c:v>
                </c:pt>
                <c:pt idx="305">
                  <c:v>18.305999999999997</c:v>
                </c:pt>
                <c:pt idx="306">
                  <c:v>18.786000000000001</c:v>
                </c:pt>
                <c:pt idx="307">
                  <c:v>19.265999999999998</c:v>
                </c:pt>
                <c:pt idx="308">
                  <c:v>19.756</c:v>
                </c:pt>
                <c:pt idx="309">
                  <c:v>20.246000000000002</c:v>
                </c:pt>
                <c:pt idx="310">
                  <c:v>20.746000000000002</c:v>
                </c:pt>
                <c:pt idx="311">
                  <c:v>21.246000000000002</c:v>
                </c:pt>
                <c:pt idx="312">
                  <c:v>21.756</c:v>
                </c:pt>
                <c:pt idx="313">
                  <c:v>22.276000000000003</c:v>
                </c:pt>
                <c:pt idx="314">
                  <c:v>22.786000000000001</c:v>
                </c:pt>
                <c:pt idx="315">
                  <c:v>23.295999999999999</c:v>
                </c:pt>
                <c:pt idx="316">
                  <c:v>23.815999999999995</c:v>
                </c:pt>
                <c:pt idx="317">
                  <c:v>24.326000000000001</c:v>
                </c:pt>
                <c:pt idx="318">
                  <c:v>24.856000000000002</c:v>
                </c:pt>
                <c:pt idx="319">
                  <c:v>25.375999999999998</c:v>
                </c:pt>
                <c:pt idx="320">
                  <c:v>25.896000000000001</c:v>
                </c:pt>
                <c:pt idx="321">
                  <c:v>26.416000000000004</c:v>
                </c:pt>
                <c:pt idx="322">
                  <c:v>26.955999999999996</c:v>
                </c:pt>
                <c:pt idx="323">
                  <c:v>27.475999999999999</c:v>
                </c:pt>
                <c:pt idx="324">
                  <c:v>27.996000000000002</c:v>
                </c:pt>
                <c:pt idx="325">
                  <c:v>28.515999999999998</c:v>
                </c:pt>
                <c:pt idx="326">
                  <c:v>29.045999999999999</c:v>
                </c:pt>
                <c:pt idx="327">
                  <c:v>29.566000000000003</c:v>
                </c:pt>
                <c:pt idx="328">
                  <c:v>30.106000000000002</c:v>
                </c:pt>
                <c:pt idx="329">
                  <c:v>30.725999999999999</c:v>
                </c:pt>
                <c:pt idx="330">
                  <c:v>31.235999999999997</c:v>
                </c:pt>
                <c:pt idx="331">
                  <c:v>31.705999999999996</c:v>
                </c:pt>
                <c:pt idx="332">
                  <c:v>32.186</c:v>
                </c:pt>
                <c:pt idx="333">
                  <c:v>32.655999999999999</c:v>
                </c:pt>
                <c:pt idx="334">
                  <c:v>33.125999999999998</c:v>
                </c:pt>
                <c:pt idx="335">
                  <c:v>33.585999999999999</c:v>
                </c:pt>
                <c:pt idx="336">
                  <c:v>34.015999999999998</c:v>
                </c:pt>
                <c:pt idx="337">
                  <c:v>34.455999999999996</c:v>
                </c:pt>
                <c:pt idx="338">
                  <c:v>34.885999999999996</c:v>
                </c:pt>
                <c:pt idx="339">
                  <c:v>35.286000000000001</c:v>
                </c:pt>
                <c:pt idx="340">
                  <c:v>35.686</c:v>
                </c:pt>
                <c:pt idx="341">
                  <c:v>36.045999999999999</c:v>
                </c:pt>
                <c:pt idx="342">
                  <c:v>36.396000000000001</c:v>
                </c:pt>
                <c:pt idx="343">
                  <c:v>36.735999999999997</c:v>
                </c:pt>
                <c:pt idx="344">
                  <c:v>37.035999999999994</c:v>
                </c:pt>
                <c:pt idx="345">
                  <c:v>37.326000000000001</c:v>
                </c:pt>
                <c:pt idx="346">
                  <c:v>37.595999999999997</c:v>
                </c:pt>
                <c:pt idx="347">
                  <c:v>37.826000000000001</c:v>
                </c:pt>
                <c:pt idx="348">
                  <c:v>38.025999999999996</c:v>
                </c:pt>
                <c:pt idx="349">
                  <c:v>38.186</c:v>
                </c:pt>
                <c:pt idx="350">
                  <c:v>38.335999999999999</c:v>
                </c:pt>
                <c:pt idx="351">
                  <c:v>38.455999999999996</c:v>
                </c:pt>
                <c:pt idx="352">
                  <c:v>38.525999999999996</c:v>
                </c:pt>
                <c:pt idx="353">
                  <c:v>38.565999999999995</c:v>
                </c:pt>
                <c:pt idx="354">
                  <c:v>38.585999999999999</c:v>
                </c:pt>
                <c:pt idx="355">
                  <c:v>38.576000000000001</c:v>
                </c:pt>
                <c:pt idx="356">
                  <c:v>38.516000000000005</c:v>
                </c:pt>
                <c:pt idx="357">
                  <c:v>38.426000000000002</c:v>
                </c:pt>
                <c:pt idx="358">
                  <c:v>38.326000000000001</c:v>
                </c:pt>
                <c:pt idx="359">
                  <c:v>38.195999999999998</c:v>
                </c:pt>
                <c:pt idx="360">
                  <c:v>38.045999999999999</c:v>
                </c:pt>
                <c:pt idx="361">
                  <c:v>37.916000000000004</c:v>
                </c:pt>
                <c:pt idx="362">
                  <c:v>37.695999999999998</c:v>
                </c:pt>
                <c:pt idx="363">
                  <c:v>37.445999999999998</c:v>
                </c:pt>
                <c:pt idx="364">
                  <c:v>37.186</c:v>
                </c:pt>
                <c:pt idx="365">
                  <c:v>36.905999999999992</c:v>
                </c:pt>
                <c:pt idx="366">
                  <c:v>36.625999999999998</c:v>
                </c:pt>
                <c:pt idx="367">
                  <c:v>36.326000000000001</c:v>
                </c:pt>
                <c:pt idx="368">
                  <c:v>36.025999999999996</c:v>
                </c:pt>
                <c:pt idx="369">
                  <c:v>35.706000000000003</c:v>
                </c:pt>
                <c:pt idx="370">
                  <c:v>35.396000000000001</c:v>
                </c:pt>
                <c:pt idx="371">
                  <c:v>35.076000000000001</c:v>
                </c:pt>
                <c:pt idx="372">
                  <c:v>34.756</c:v>
                </c:pt>
                <c:pt idx="373">
                  <c:v>34.415999999999997</c:v>
                </c:pt>
                <c:pt idx="374">
                  <c:v>34.096000000000004</c:v>
                </c:pt>
                <c:pt idx="375">
                  <c:v>33.786000000000001</c:v>
                </c:pt>
                <c:pt idx="376">
                  <c:v>33.466000000000001</c:v>
                </c:pt>
                <c:pt idx="377">
                  <c:v>33.146000000000001</c:v>
                </c:pt>
                <c:pt idx="378">
                  <c:v>32.826000000000001</c:v>
                </c:pt>
                <c:pt idx="379">
                  <c:v>32.515999999999998</c:v>
                </c:pt>
                <c:pt idx="380">
                  <c:v>32.205999999999996</c:v>
                </c:pt>
                <c:pt idx="381">
                  <c:v>31.896000000000001</c:v>
                </c:pt>
                <c:pt idx="382">
                  <c:v>31.585999999999999</c:v>
                </c:pt>
                <c:pt idx="383">
                  <c:v>31.295999999999999</c:v>
                </c:pt>
                <c:pt idx="384">
                  <c:v>31.006</c:v>
                </c:pt>
                <c:pt idx="385">
                  <c:v>30.706000000000003</c:v>
                </c:pt>
                <c:pt idx="386">
                  <c:v>30.425999999999995</c:v>
                </c:pt>
                <c:pt idx="387">
                  <c:v>30.135999999999996</c:v>
                </c:pt>
                <c:pt idx="388">
                  <c:v>29.866</c:v>
                </c:pt>
                <c:pt idx="389">
                  <c:v>29.585999999999999</c:v>
                </c:pt>
                <c:pt idx="390">
                  <c:v>29.325999999999993</c:v>
                </c:pt>
                <c:pt idx="391">
                  <c:v>29.065999999999995</c:v>
                </c:pt>
                <c:pt idx="392">
                  <c:v>28.795999999999999</c:v>
                </c:pt>
                <c:pt idx="393">
                  <c:v>28.515999999999998</c:v>
                </c:pt>
                <c:pt idx="394">
                  <c:v>28.275999999999996</c:v>
                </c:pt>
                <c:pt idx="395">
                  <c:v>28.036000000000001</c:v>
                </c:pt>
                <c:pt idx="396">
                  <c:v>27.795999999999999</c:v>
                </c:pt>
                <c:pt idx="397">
                  <c:v>27.555999999999997</c:v>
                </c:pt>
                <c:pt idx="398">
                  <c:v>27.316000000000003</c:v>
                </c:pt>
                <c:pt idx="399">
                  <c:v>27.085999999999999</c:v>
                </c:pt>
                <c:pt idx="400">
                  <c:v>26.856000000000002</c:v>
                </c:pt>
                <c:pt idx="401">
                  <c:v>26.625999999999998</c:v>
                </c:pt>
                <c:pt idx="402">
                  <c:v>26.405999999999999</c:v>
                </c:pt>
                <c:pt idx="403">
                  <c:v>26.186</c:v>
                </c:pt>
                <c:pt idx="404">
                  <c:v>25.975999999999999</c:v>
                </c:pt>
                <c:pt idx="405">
                  <c:v>25.756</c:v>
                </c:pt>
                <c:pt idx="406">
                  <c:v>25.555999999999997</c:v>
                </c:pt>
                <c:pt idx="407">
                  <c:v>25.345999999999997</c:v>
                </c:pt>
                <c:pt idx="408">
                  <c:v>25.146000000000001</c:v>
                </c:pt>
                <c:pt idx="409">
                  <c:v>24.945999999999998</c:v>
                </c:pt>
                <c:pt idx="410">
                  <c:v>24.746000000000002</c:v>
                </c:pt>
                <c:pt idx="411">
                  <c:v>24.556000000000004</c:v>
                </c:pt>
                <c:pt idx="412">
                  <c:v>24.356000000000002</c:v>
                </c:pt>
                <c:pt idx="413">
                  <c:v>24.166000000000004</c:v>
                </c:pt>
                <c:pt idx="414">
                  <c:v>23.985999999999997</c:v>
                </c:pt>
                <c:pt idx="415">
                  <c:v>23.805999999999997</c:v>
                </c:pt>
                <c:pt idx="416">
                  <c:v>23.625999999999998</c:v>
                </c:pt>
                <c:pt idx="417">
                  <c:v>23.436</c:v>
                </c:pt>
                <c:pt idx="418">
                  <c:v>23.265999999999998</c:v>
                </c:pt>
                <c:pt idx="419">
                  <c:v>23.085999999999999</c:v>
                </c:pt>
                <c:pt idx="420">
                  <c:v>22.926000000000002</c:v>
                </c:pt>
                <c:pt idx="421">
                  <c:v>22.746000000000002</c:v>
                </c:pt>
                <c:pt idx="422">
                  <c:v>22.585999999999999</c:v>
                </c:pt>
                <c:pt idx="423">
                  <c:v>22.416000000000004</c:v>
                </c:pt>
                <c:pt idx="424">
                  <c:v>22.265999999999998</c:v>
                </c:pt>
                <c:pt idx="425">
                  <c:v>22.125999999999998</c:v>
                </c:pt>
                <c:pt idx="426">
                  <c:v>21.945999999999998</c:v>
                </c:pt>
                <c:pt idx="427">
                  <c:v>21.786000000000001</c:v>
                </c:pt>
                <c:pt idx="428">
                  <c:v>21.625999999999998</c:v>
                </c:pt>
                <c:pt idx="429">
                  <c:v>21.475999999999999</c:v>
                </c:pt>
                <c:pt idx="430">
                  <c:v>21.326000000000001</c:v>
                </c:pt>
                <c:pt idx="431">
                  <c:v>21.176000000000002</c:v>
                </c:pt>
                <c:pt idx="432">
                  <c:v>21.026000000000003</c:v>
                </c:pt>
                <c:pt idx="433">
                  <c:v>20.875999999999998</c:v>
                </c:pt>
                <c:pt idx="434">
                  <c:v>20.736000000000004</c:v>
                </c:pt>
                <c:pt idx="435">
                  <c:v>20.595999999999997</c:v>
                </c:pt>
                <c:pt idx="436">
                  <c:v>20.456000000000003</c:v>
                </c:pt>
                <c:pt idx="437">
                  <c:v>20.316000000000003</c:v>
                </c:pt>
                <c:pt idx="438">
                  <c:v>20.186</c:v>
                </c:pt>
                <c:pt idx="439">
                  <c:v>20.045999999999999</c:v>
                </c:pt>
                <c:pt idx="440">
                  <c:v>19.915999999999997</c:v>
                </c:pt>
                <c:pt idx="441">
                  <c:v>19.786000000000001</c:v>
                </c:pt>
                <c:pt idx="442">
                  <c:v>19.655999999999999</c:v>
                </c:pt>
                <c:pt idx="443">
                  <c:v>19.526000000000003</c:v>
                </c:pt>
                <c:pt idx="444">
                  <c:v>19.396000000000001</c:v>
                </c:pt>
                <c:pt idx="445">
                  <c:v>19.276000000000003</c:v>
                </c:pt>
                <c:pt idx="446">
                  <c:v>19.155999999999999</c:v>
                </c:pt>
                <c:pt idx="447">
                  <c:v>19.025999999999996</c:v>
                </c:pt>
                <c:pt idx="448">
                  <c:v>18.905999999999999</c:v>
                </c:pt>
                <c:pt idx="449">
                  <c:v>18.786000000000001</c:v>
                </c:pt>
                <c:pt idx="450">
                  <c:v>18.676000000000002</c:v>
                </c:pt>
                <c:pt idx="451">
                  <c:v>18.556000000000004</c:v>
                </c:pt>
                <c:pt idx="452">
                  <c:v>18.436</c:v>
                </c:pt>
                <c:pt idx="453">
                  <c:v>18.326000000000001</c:v>
                </c:pt>
                <c:pt idx="454">
                  <c:v>18.216000000000001</c:v>
                </c:pt>
                <c:pt idx="455">
                  <c:v>18.106000000000002</c:v>
                </c:pt>
                <c:pt idx="456">
                  <c:v>17.986000000000004</c:v>
                </c:pt>
                <c:pt idx="457">
                  <c:v>17.866</c:v>
                </c:pt>
                <c:pt idx="458">
                  <c:v>17.775999999999996</c:v>
                </c:pt>
                <c:pt idx="459">
                  <c:v>17.666000000000004</c:v>
                </c:pt>
                <c:pt idx="460">
                  <c:v>17.566000000000003</c:v>
                </c:pt>
                <c:pt idx="461">
                  <c:v>17.466000000000001</c:v>
                </c:pt>
                <c:pt idx="462">
                  <c:v>17.366</c:v>
                </c:pt>
                <c:pt idx="463">
                  <c:v>17.265999999999998</c:v>
                </c:pt>
                <c:pt idx="464">
                  <c:v>17.165999999999997</c:v>
                </c:pt>
                <c:pt idx="465">
                  <c:v>17.066000000000003</c:v>
                </c:pt>
                <c:pt idx="466">
                  <c:v>16.975999999999999</c:v>
                </c:pt>
                <c:pt idx="467">
                  <c:v>16.875999999999998</c:v>
                </c:pt>
                <c:pt idx="468">
                  <c:v>16.786000000000001</c:v>
                </c:pt>
                <c:pt idx="469">
                  <c:v>16.695999999999998</c:v>
                </c:pt>
                <c:pt idx="470">
                  <c:v>16.606000000000002</c:v>
                </c:pt>
                <c:pt idx="471">
                  <c:v>16.515999999999998</c:v>
                </c:pt>
                <c:pt idx="472">
                  <c:v>16.426000000000002</c:v>
                </c:pt>
                <c:pt idx="473">
                  <c:v>16.335999999999999</c:v>
                </c:pt>
                <c:pt idx="474">
                  <c:v>16.246000000000002</c:v>
                </c:pt>
                <c:pt idx="475">
                  <c:v>16.165999999999997</c:v>
                </c:pt>
                <c:pt idx="476">
                  <c:v>16.076000000000001</c:v>
                </c:pt>
                <c:pt idx="477">
                  <c:v>15.996</c:v>
                </c:pt>
                <c:pt idx="478">
                  <c:v>15.915999999999999</c:v>
                </c:pt>
                <c:pt idx="479">
                  <c:v>15.836</c:v>
                </c:pt>
                <c:pt idx="480">
                  <c:v>15.756000000000002</c:v>
                </c:pt>
                <c:pt idx="481">
                  <c:v>15.676</c:v>
                </c:pt>
                <c:pt idx="482">
                  <c:v>15.595999999999998</c:v>
                </c:pt>
                <c:pt idx="483">
                  <c:v>15.526000000000002</c:v>
                </c:pt>
                <c:pt idx="484">
                  <c:v>15.446</c:v>
                </c:pt>
                <c:pt idx="485">
                  <c:v>15.376000000000003</c:v>
                </c:pt>
                <c:pt idx="486">
                  <c:v>15.295999999999998</c:v>
                </c:pt>
                <c:pt idx="487">
                  <c:v>15.226000000000001</c:v>
                </c:pt>
                <c:pt idx="488">
                  <c:v>15.166000000000002</c:v>
                </c:pt>
                <c:pt idx="489">
                  <c:v>15.096000000000002</c:v>
                </c:pt>
                <c:pt idx="490">
                  <c:v>15.026000000000002</c:v>
                </c:pt>
                <c:pt idx="491">
                  <c:v>14.955999999999998</c:v>
                </c:pt>
                <c:pt idx="492">
                  <c:v>14.886000000000001</c:v>
                </c:pt>
                <c:pt idx="493">
                  <c:v>14.816000000000001</c:v>
                </c:pt>
                <c:pt idx="494">
                  <c:v>14.756000000000002</c:v>
                </c:pt>
                <c:pt idx="495">
                  <c:v>14.696</c:v>
                </c:pt>
                <c:pt idx="496">
                  <c:v>14.636000000000001</c:v>
                </c:pt>
                <c:pt idx="497">
                  <c:v>14.566000000000001</c:v>
                </c:pt>
                <c:pt idx="498">
                  <c:v>14.506000000000002</c:v>
                </c:pt>
                <c:pt idx="499">
                  <c:v>14.446000000000003</c:v>
                </c:pt>
                <c:pt idx="500">
                  <c:v>14.395999999999999</c:v>
                </c:pt>
                <c:pt idx="501">
                  <c:v>14.336</c:v>
                </c:pt>
                <c:pt idx="502">
                  <c:v>14.276000000000002</c:v>
                </c:pt>
                <c:pt idx="503">
                  <c:v>14.226000000000001</c:v>
                </c:pt>
                <c:pt idx="504">
                  <c:v>14.166000000000002</c:v>
                </c:pt>
                <c:pt idx="505">
                  <c:v>14.116000000000001</c:v>
                </c:pt>
                <c:pt idx="506">
                  <c:v>14.055999999999999</c:v>
                </c:pt>
                <c:pt idx="507">
                  <c:v>14.005999999999998</c:v>
                </c:pt>
                <c:pt idx="508">
                  <c:v>13.956000000000001</c:v>
                </c:pt>
                <c:pt idx="509">
                  <c:v>13.906000000000001</c:v>
                </c:pt>
                <c:pt idx="510">
                  <c:v>13.866000000000001</c:v>
                </c:pt>
                <c:pt idx="511">
                  <c:v>13.816000000000001</c:v>
                </c:pt>
                <c:pt idx="512">
                  <c:v>13.766</c:v>
                </c:pt>
                <c:pt idx="513">
                  <c:v>13.715999999999999</c:v>
                </c:pt>
                <c:pt idx="514">
                  <c:v>13.676</c:v>
                </c:pt>
                <c:pt idx="515">
                  <c:v>13.636000000000001</c:v>
                </c:pt>
                <c:pt idx="516">
                  <c:v>13.586</c:v>
                </c:pt>
                <c:pt idx="517">
                  <c:v>13.546000000000001</c:v>
                </c:pt>
                <c:pt idx="518">
                  <c:v>13.506000000000002</c:v>
                </c:pt>
                <c:pt idx="519">
                  <c:v>13.466000000000003</c:v>
                </c:pt>
                <c:pt idx="520">
                  <c:v>13.426</c:v>
                </c:pt>
                <c:pt idx="521">
                  <c:v>13.375999999999999</c:v>
                </c:pt>
                <c:pt idx="522">
                  <c:v>13.345999999999998</c:v>
                </c:pt>
                <c:pt idx="523">
                  <c:v>13.305999999999999</c:v>
                </c:pt>
                <c:pt idx="524">
                  <c:v>13.276000000000002</c:v>
                </c:pt>
                <c:pt idx="525">
                  <c:v>13.236000000000002</c:v>
                </c:pt>
                <c:pt idx="526">
                  <c:v>13.196</c:v>
                </c:pt>
                <c:pt idx="527">
                  <c:v>13.166000000000002</c:v>
                </c:pt>
                <c:pt idx="528">
                  <c:v>13.136000000000001</c:v>
                </c:pt>
                <c:pt idx="529">
                  <c:v>13.095999999999998</c:v>
                </c:pt>
                <c:pt idx="530">
                  <c:v>13.066000000000001</c:v>
                </c:pt>
                <c:pt idx="531">
                  <c:v>13.036</c:v>
                </c:pt>
                <c:pt idx="532">
                  <c:v>13.005999999999998</c:v>
                </c:pt>
                <c:pt idx="533">
                  <c:v>12.976000000000001</c:v>
                </c:pt>
                <c:pt idx="534">
                  <c:v>12.946</c:v>
                </c:pt>
                <c:pt idx="535">
                  <c:v>12.916000000000002</c:v>
                </c:pt>
                <c:pt idx="536">
                  <c:v>12.886000000000001</c:v>
                </c:pt>
                <c:pt idx="537">
                  <c:v>12.856000000000003</c:v>
                </c:pt>
                <c:pt idx="538">
                  <c:v>12.836</c:v>
                </c:pt>
                <c:pt idx="539">
                  <c:v>12.805999999999999</c:v>
                </c:pt>
                <c:pt idx="540">
                  <c:v>12.775999999999998</c:v>
                </c:pt>
                <c:pt idx="541">
                  <c:v>12.755999999999998</c:v>
                </c:pt>
                <c:pt idx="542">
                  <c:v>12.726000000000001</c:v>
                </c:pt>
                <c:pt idx="543">
                  <c:v>12.706000000000001</c:v>
                </c:pt>
                <c:pt idx="544">
                  <c:v>12.676</c:v>
                </c:pt>
                <c:pt idx="545">
                  <c:v>12.656000000000001</c:v>
                </c:pt>
                <c:pt idx="546">
                  <c:v>12.636000000000001</c:v>
                </c:pt>
                <c:pt idx="547">
                  <c:v>12.606</c:v>
                </c:pt>
                <c:pt idx="548">
                  <c:v>12.586</c:v>
                </c:pt>
                <c:pt idx="549">
                  <c:v>12.566000000000001</c:v>
                </c:pt>
                <c:pt idx="550">
                  <c:v>12.546000000000001</c:v>
                </c:pt>
                <c:pt idx="551">
                  <c:v>12.516000000000004</c:v>
                </c:pt>
                <c:pt idx="552">
                  <c:v>12.506000000000002</c:v>
                </c:pt>
                <c:pt idx="553">
                  <c:v>12.485999999999999</c:v>
                </c:pt>
                <c:pt idx="554">
                  <c:v>12.455999999999998</c:v>
                </c:pt>
                <c:pt idx="555">
                  <c:v>12.435999999999998</c:v>
                </c:pt>
                <c:pt idx="556">
                  <c:v>12.415999999999999</c:v>
                </c:pt>
                <c:pt idx="557">
                  <c:v>12.395999999999999</c:v>
                </c:pt>
                <c:pt idx="558">
                  <c:v>12.375999999999999</c:v>
                </c:pt>
                <c:pt idx="559">
                  <c:v>12.356</c:v>
                </c:pt>
                <c:pt idx="560">
                  <c:v>12.326000000000002</c:v>
                </c:pt>
                <c:pt idx="561">
                  <c:v>12.305999999999999</c:v>
                </c:pt>
                <c:pt idx="562">
                  <c:v>12.286</c:v>
                </c:pt>
                <c:pt idx="563">
                  <c:v>12.266</c:v>
                </c:pt>
                <c:pt idx="564">
                  <c:v>12.246</c:v>
                </c:pt>
                <c:pt idx="565">
                  <c:v>12.226000000000001</c:v>
                </c:pt>
                <c:pt idx="566">
                  <c:v>12.206000000000001</c:v>
                </c:pt>
                <c:pt idx="567">
                  <c:v>12.185999999999998</c:v>
                </c:pt>
                <c:pt idx="568">
                  <c:v>12.165999999999999</c:v>
                </c:pt>
                <c:pt idx="569">
                  <c:v>12.145999999999999</c:v>
                </c:pt>
                <c:pt idx="570">
                  <c:v>12.125999999999999</c:v>
                </c:pt>
                <c:pt idx="571">
                  <c:v>12.106</c:v>
                </c:pt>
                <c:pt idx="572">
                  <c:v>12.086</c:v>
                </c:pt>
                <c:pt idx="573">
                  <c:v>12.066000000000001</c:v>
                </c:pt>
                <c:pt idx="574">
                  <c:v>12.046000000000001</c:v>
                </c:pt>
                <c:pt idx="575">
                  <c:v>12.026000000000002</c:v>
                </c:pt>
                <c:pt idx="576">
                  <c:v>11.996</c:v>
                </c:pt>
                <c:pt idx="577">
                  <c:v>11.976000000000001</c:v>
                </c:pt>
                <c:pt idx="578">
                  <c:v>11.956000000000001</c:v>
                </c:pt>
                <c:pt idx="579">
                  <c:v>11.936000000000002</c:v>
                </c:pt>
                <c:pt idx="580">
                  <c:v>11.916000000000002</c:v>
                </c:pt>
                <c:pt idx="581">
                  <c:v>11.896000000000003</c:v>
                </c:pt>
                <c:pt idx="582">
                  <c:v>11.875999999999999</c:v>
                </c:pt>
                <c:pt idx="583">
                  <c:v>11.856</c:v>
                </c:pt>
                <c:pt idx="584">
                  <c:v>11.836</c:v>
                </c:pt>
                <c:pt idx="585">
                  <c:v>11.816000000000001</c:v>
                </c:pt>
                <c:pt idx="586">
                  <c:v>11.796000000000001</c:v>
                </c:pt>
                <c:pt idx="587">
                  <c:v>11.766</c:v>
                </c:pt>
                <c:pt idx="588">
                  <c:v>11.746</c:v>
                </c:pt>
                <c:pt idx="589">
                  <c:v>11.715999999999999</c:v>
                </c:pt>
                <c:pt idx="590">
                  <c:v>11.696</c:v>
                </c:pt>
                <c:pt idx="591">
                  <c:v>11.676</c:v>
                </c:pt>
                <c:pt idx="592">
                  <c:v>11.646000000000003</c:v>
                </c:pt>
                <c:pt idx="593">
                  <c:v>11.626000000000003</c:v>
                </c:pt>
                <c:pt idx="594">
                  <c:v>11.606</c:v>
                </c:pt>
                <c:pt idx="595">
                  <c:v>11.586</c:v>
                </c:pt>
                <c:pt idx="596">
                  <c:v>11.555999999999999</c:v>
                </c:pt>
                <c:pt idx="597">
                  <c:v>11.536</c:v>
                </c:pt>
                <c:pt idx="598">
                  <c:v>11.516</c:v>
                </c:pt>
                <c:pt idx="599">
                  <c:v>11.485999999999999</c:v>
                </c:pt>
                <c:pt idx="600">
                  <c:v>11.315999999999999</c:v>
                </c:pt>
                <c:pt idx="601">
                  <c:v>10.845999999999998</c:v>
                </c:pt>
                <c:pt idx="602">
                  <c:v>10.606000000000002</c:v>
                </c:pt>
                <c:pt idx="603">
                  <c:v>10.436</c:v>
                </c:pt>
                <c:pt idx="604">
                  <c:v>10.306000000000001</c:v>
                </c:pt>
                <c:pt idx="605">
                  <c:v>10.176</c:v>
                </c:pt>
                <c:pt idx="606">
                  <c:v>10.076000000000001</c:v>
                </c:pt>
                <c:pt idx="607">
                  <c:v>9.9760000000000009</c:v>
                </c:pt>
                <c:pt idx="608">
                  <c:v>9.8759999999999994</c:v>
                </c:pt>
                <c:pt idx="609">
                  <c:v>9.7860000000000014</c:v>
                </c:pt>
                <c:pt idx="610">
                  <c:v>9.7059999999999995</c:v>
                </c:pt>
                <c:pt idx="611">
                  <c:v>9.6160000000000014</c:v>
                </c:pt>
                <c:pt idx="612">
                  <c:v>9.5459999999999994</c:v>
                </c:pt>
                <c:pt idx="613">
                  <c:v>9.4660000000000011</c:v>
                </c:pt>
                <c:pt idx="614">
                  <c:v>9.3859999999999992</c:v>
                </c:pt>
                <c:pt idx="615">
                  <c:v>9.3160000000000007</c:v>
                </c:pt>
                <c:pt idx="616">
                  <c:v>9.2360000000000007</c:v>
                </c:pt>
                <c:pt idx="617">
                  <c:v>9.1660000000000004</c:v>
                </c:pt>
                <c:pt idx="618">
                  <c:v>9.0960000000000001</c:v>
                </c:pt>
                <c:pt idx="619">
                  <c:v>9.0259999999999998</c:v>
                </c:pt>
                <c:pt idx="620">
                  <c:v>8.9660000000000011</c:v>
                </c:pt>
                <c:pt idx="621">
                  <c:v>8.8960000000000008</c:v>
                </c:pt>
                <c:pt idx="622">
                  <c:v>8.8360000000000003</c:v>
                </c:pt>
                <c:pt idx="623">
                  <c:v>8.766</c:v>
                </c:pt>
                <c:pt idx="624">
                  <c:v>8.7060000000000013</c:v>
                </c:pt>
                <c:pt idx="625">
                  <c:v>8.6460000000000008</c:v>
                </c:pt>
                <c:pt idx="626">
                  <c:v>8.5860000000000003</c:v>
                </c:pt>
                <c:pt idx="627">
                  <c:v>8.516</c:v>
                </c:pt>
                <c:pt idx="628">
                  <c:v>8.4659999999999993</c:v>
                </c:pt>
                <c:pt idx="629">
                  <c:v>8.3960000000000008</c:v>
                </c:pt>
                <c:pt idx="630">
                  <c:v>8.3460000000000019</c:v>
                </c:pt>
                <c:pt idx="631">
                  <c:v>8.2859999999999996</c:v>
                </c:pt>
                <c:pt idx="632">
                  <c:v>8.2260000000000009</c:v>
                </c:pt>
                <c:pt idx="633">
                  <c:v>8.1660000000000004</c:v>
                </c:pt>
                <c:pt idx="634">
                  <c:v>8.1159999999999997</c:v>
                </c:pt>
                <c:pt idx="635">
                  <c:v>8.0560000000000009</c:v>
                </c:pt>
                <c:pt idx="636">
                  <c:v>8.0060000000000002</c:v>
                </c:pt>
                <c:pt idx="637">
                  <c:v>7.9459999999999997</c:v>
                </c:pt>
                <c:pt idx="638">
                  <c:v>7.8960000000000008</c:v>
                </c:pt>
                <c:pt idx="639">
                  <c:v>7.8360000000000003</c:v>
                </c:pt>
                <c:pt idx="640">
                  <c:v>7.7859999999999996</c:v>
                </c:pt>
                <c:pt idx="641">
                  <c:v>7.7360000000000007</c:v>
                </c:pt>
                <c:pt idx="642">
                  <c:v>7.6859999999999999</c:v>
                </c:pt>
                <c:pt idx="643">
                  <c:v>7.6259999999999994</c:v>
                </c:pt>
                <c:pt idx="644">
                  <c:v>7.5760000000000005</c:v>
                </c:pt>
                <c:pt idx="645">
                  <c:v>7.5259999999999998</c:v>
                </c:pt>
                <c:pt idx="646">
                  <c:v>7.4760000000000009</c:v>
                </c:pt>
                <c:pt idx="647">
                  <c:v>7.4260000000000002</c:v>
                </c:pt>
                <c:pt idx="648">
                  <c:v>7.3759999999999994</c:v>
                </c:pt>
                <c:pt idx="649">
                  <c:v>7.3260000000000005</c:v>
                </c:pt>
                <c:pt idx="650">
                  <c:v>7.2759999999999998</c:v>
                </c:pt>
                <c:pt idx="651">
                  <c:v>7.2360000000000007</c:v>
                </c:pt>
                <c:pt idx="652">
                  <c:v>7.1859999999999999</c:v>
                </c:pt>
                <c:pt idx="653">
                  <c:v>7.1460000000000008</c:v>
                </c:pt>
                <c:pt idx="654">
                  <c:v>7.0960000000000001</c:v>
                </c:pt>
                <c:pt idx="655">
                  <c:v>7.0459999999999994</c:v>
                </c:pt>
                <c:pt idx="656">
                  <c:v>7.0060000000000002</c:v>
                </c:pt>
                <c:pt idx="657">
                  <c:v>6.9660000000000011</c:v>
                </c:pt>
                <c:pt idx="658">
                  <c:v>6.9160000000000004</c:v>
                </c:pt>
                <c:pt idx="659">
                  <c:v>6.8759999999999994</c:v>
                </c:pt>
                <c:pt idx="660">
                  <c:v>6.8360000000000003</c:v>
                </c:pt>
                <c:pt idx="661">
                  <c:v>6.7960000000000012</c:v>
                </c:pt>
                <c:pt idx="662">
                  <c:v>6.7459999999999987</c:v>
                </c:pt>
                <c:pt idx="663">
                  <c:v>6.7059999999999995</c:v>
                </c:pt>
                <c:pt idx="664">
                  <c:v>6.6660000000000004</c:v>
                </c:pt>
                <c:pt idx="665">
                  <c:v>6.6260000000000012</c:v>
                </c:pt>
                <c:pt idx="666">
                  <c:v>6.5860000000000003</c:v>
                </c:pt>
                <c:pt idx="667">
                  <c:v>6.5459999999999994</c:v>
                </c:pt>
                <c:pt idx="668">
                  <c:v>6.5060000000000002</c:v>
                </c:pt>
                <c:pt idx="669">
                  <c:v>6.4660000000000011</c:v>
                </c:pt>
                <c:pt idx="670">
                  <c:v>6.4359999999999999</c:v>
                </c:pt>
                <c:pt idx="671">
                  <c:v>6.3960000000000008</c:v>
                </c:pt>
                <c:pt idx="672">
                  <c:v>6.3559999999999999</c:v>
                </c:pt>
                <c:pt idx="673">
                  <c:v>6.3260000000000005</c:v>
                </c:pt>
                <c:pt idx="674">
                  <c:v>6.2860000000000014</c:v>
                </c:pt>
                <c:pt idx="675">
                  <c:v>6.2460000000000004</c:v>
                </c:pt>
                <c:pt idx="676">
                  <c:v>6.2159999999999993</c:v>
                </c:pt>
                <c:pt idx="677">
                  <c:v>6.1760000000000002</c:v>
                </c:pt>
                <c:pt idx="678">
                  <c:v>6.1460000000000008</c:v>
                </c:pt>
                <c:pt idx="679">
                  <c:v>6.1159999999999997</c:v>
                </c:pt>
                <c:pt idx="680">
                  <c:v>6.0860000000000003</c:v>
                </c:pt>
                <c:pt idx="681">
                  <c:v>6.0460000000000012</c:v>
                </c:pt>
                <c:pt idx="682">
                  <c:v>6.0060000000000002</c:v>
                </c:pt>
                <c:pt idx="683">
                  <c:v>5.9760000000000009</c:v>
                </c:pt>
                <c:pt idx="684">
                  <c:v>5.9459999999999997</c:v>
                </c:pt>
                <c:pt idx="685">
                  <c:v>5.9060000000000006</c:v>
                </c:pt>
                <c:pt idx="686">
                  <c:v>5.8760000000000012</c:v>
                </c:pt>
                <c:pt idx="687">
                  <c:v>5.8460000000000001</c:v>
                </c:pt>
                <c:pt idx="688">
                  <c:v>5.8160000000000007</c:v>
                </c:pt>
                <c:pt idx="689">
                  <c:v>5.7859999999999996</c:v>
                </c:pt>
                <c:pt idx="690">
                  <c:v>5.7560000000000002</c:v>
                </c:pt>
                <c:pt idx="691">
                  <c:v>5.7260000000000009</c:v>
                </c:pt>
                <c:pt idx="692">
                  <c:v>5.6960000000000015</c:v>
                </c:pt>
                <c:pt idx="693">
                  <c:v>5.6560000000000006</c:v>
                </c:pt>
                <c:pt idx="694">
                  <c:v>5.6359999999999992</c:v>
                </c:pt>
                <c:pt idx="695">
                  <c:v>5.5960000000000001</c:v>
                </c:pt>
                <c:pt idx="696">
                  <c:v>5.5660000000000007</c:v>
                </c:pt>
                <c:pt idx="697">
                  <c:v>5.5360000000000014</c:v>
                </c:pt>
                <c:pt idx="698">
                  <c:v>5.5060000000000002</c:v>
                </c:pt>
                <c:pt idx="699">
                  <c:v>5.4759999999999991</c:v>
                </c:pt>
                <c:pt idx="700">
                  <c:v>5.4559999999999995</c:v>
                </c:pt>
                <c:pt idx="701">
                  <c:v>5.4160000000000004</c:v>
                </c:pt>
                <c:pt idx="702">
                  <c:v>5.3960000000000008</c:v>
                </c:pt>
                <c:pt idx="703">
                  <c:v>5.3660000000000014</c:v>
                </c:pt>
                <c:pt idx="704">
                  <c:v>5.3339999999999996</c:v>
                </c:pt>
                <c:pt idx="705">
                  <c:v>5.302999999999999</c:v>
                </c:pt>
                <c:pt idx="706">
                  <c:v>5.2759999999999998</c:v>
                </c:pt>
                <c:pt idx="707">
                  <c:v>5.2449999999999992</c:v>
                </c:pt>
                <c:pt idx="708">
                  <c:v>5.2160000000000011</c:v>
                </c:pt>
                <c:pt idx="709">
                  <c:v>5.1850000000000005</c:v>
                </c:pt>
                <c:pt idx="710">
                  <c:v>5.1580000000000013</c:v>
                </c:pt>
                <c:pt idx="711">
                  <c:v>5.1240000000000006</c:v>
                </c:pt>
                <c:pt idx="712">
                  <c:v>5.0860000000000003</c:v>
                </c:pt>
                <c:pt idx="713">
                  <c:v>5.0609999999999999</c:v>
                </c:pt>
                <c:pt idx="714">
                  <c:v>5.0360000000000014</c:v>
                </c:pt>
                <c:pt idx="715">
                  <c:v>5.0069999999999997</c:v>
                </c:pt>
                <c:pt idx="716">
                  <c:v>4.9779999999999998</c:v>
                </c:pt>
                <c:pt idx="717">
                  <c:v>4.9459999999999997</c:v>
                </c:pt>
                <c:pt idx="718">
                  <c:v>4.918000000000001</c:v>
                </c:pt>
                <c:pt idx="719">
                  <c:v>4.8870000000000005</c:v>
                </c:pt>
                <c:pt idx="720">
                  <c:v>4.8580000000000005</c:v>
                </c:pt>
                <c:pt idx="721">
                  <c:v>4.8250000000000011</c:v>
                </c:pt>
                <c:pt idx="722">
                  <c:v>4.7949999999999999</c:v>
                </c:pt>
                <c:pt idx="723">
                  <c:v>4.7650000000000006</c:v>
                </c:pt>
                <c:pt idx="724">
                  <c:v>4.7349999999999994</c:v>
                </c:pt>
                <c:pt idx="725">
                  <c:v>4.702</c:v>
                </c:pt>
                <c:pt idx="726">
                  <c:v>4.6709999999999994</c:v>
                </c:pt>
                <c:pt idx="727">
                  <c:v>4.6370000000000005</c:v>
                </c:pt>
                <c:pt idx="728">
                  <c:v>4.6059999999999999</c:v>
                </c:pt>
                <c:pt idx="729">
                  <c:v>4.5719999999999992</c:v>
                </c:pt>
                <c:pt idx="730">
                  <c:v>4.5400000000000009</c:v>
                </c:pt>
                <c:pt idx="731">
                  <c:v>4.5090000000000003</c:v>
                </c:pt>
                <c:pt idx="732">
                  <c:v>4.4770000000000003</c:v>
                </c:pt>
                <c:pt idx="733">
                  <c:v>4.4390000000000018</c:v>
                </c:pt>
                <c:pt idx="734">
                  <c:v>4.4080000000000013</c:v>
                </c:pt>
                <c:pt idx="735">
                  <c:v>4.3730000000000011</c:v>
                </c:pt>
                <c:pt idx="736">
                  <c:v>4.3420000000000005</c:v>
                </c:pt>
                <c:pt idx="737">
                  <c:v>4.3010000000000002</c:v>
                </c:pt>
                <c:pt idx="738">
                  <c:v>4.2680000000000007</c:v>
                </c:pt>
                <c:pt idx="739">
                  <c:v>4.234</c:v>
                </c:pt>
                <c:pt idx="740">
                  <c:v>4.1989999999999998</c:v>
                </c:pt>
                <c:pt idx="741">
                  <c:v>4.16</c:v>
                </c:pt>
                <c:pt idx="742">
                  <c:v>4.1240000000000006</c:v>
                </c:pt>
                <c:pt idx="743">
                  <c:v>4.0939999999999994</c:v>
                </c:pt>
                <c:pt idx="744">
                  <c:v>4.0650000000000013</c:v>
                </c:pt>
                <c:pt idx="745">
                  <c:v>4.0120000000000005</c:v>
                </c:pt>
                <c:pt idx="746">
                  <c:v>3.9740000000000002</c:v>
                </c:pt>
                <c:pt idx="747">
                  <c:v>3.9339999999999993</c:v>
                </c:pt>
                <c:pt idx="748">
                  <c:v>3.8970000000000002</c:v>
                </c:pt>
                <c:pt idx="749">
                  <c:v>3.854000000000001</c:v>
                </c:pt>
                <c:pt idx="750">
                  <c:v>3.8140000000000018</c:v>
                </c:pt>
                <c:pt idx="751">
                  <c:v>3.7730000000000015</c:v>
                </c:pt>
                <c:pt idx="752">
                  <c:v>3.7330000000000005</c:v>
                </c:pt>
                <c:pt idx="753">
                  <c:v>3.6859999999999999</c:v>
                </c:pt>
                <c:pt idx="754">
                  <c:v>3.6479999999999997</c:v>
                </c:pt>
                <c:pt idx="755">
                  <c:v>3.6039999999999992</c:v>
                </c:pt>
                <c:pt idx="756">
                  <c:v>3.5650000000000013</c:v>
                </c:pt>
                <c:pt idx="757">
                  <c:v>3.5140000000000011</c:v>
                </c:pt>
                <c:pt idx="758">
                  <c:v>3.4700000000000006</c:v>
                </c:pt>
                <c:pt idx="759">
                  <c:v>3.4260000000000002</c:v>
                </c:pt>
                <c:pt idx="760">
                  <c:v>3.3780000000000001</c:v>
                </c:pt>
                <c:pt idx="761">
                  <c:v>3.3289999999999997</c:v>
                </c:pt>
                <c:pt idx="762">
                  <c:v>3.2830000000000004</c:v>
                </c:pt>
                <c:pt idx="763">
                  <c:v>3.2360000000000007</c:v>
                </c:pt>
                <c:pt idx="764">
                  <c:v>3.1920000000000011</c:v>
                </c:pt>
                <c:pt idx="765">
                  <c:v>3.1360000000000001</c:v>
                </c:pt>
                <c:pt idx="766">
                  <c:v>3.0880000000000001</c:v>
                </c:pt>
                <c:pt idx="767">
                  <c:v>3.0369999999999999</c:v>
                </c:pt>
                <c:pt idx="768">
                  <c:v>2.9870000000000001</c:v>
                </c:pt>
                <c:pt idx="769">
                  <c:v>2.9330000000000007</c:v>
                </c:pt>
                <c:pt idx="770">
                  <c:v>2.8789999999999996</c:v>
                </c:pt>
                <c:pt idx="771">
                  <c:v>2.8240000000000007</c:v>
                </c:pt>
                <c:pt idx="772">
                  <c:v>2.774</c:v>
                </c:pt>
                <c:pt idx="773">
                  <c:v>2.7140000000000004</c:v>
                </c:pt>
                <c:pt idx="774">
                  <c:v>2.6610000000000005</c:v>
                </c:pt>
                <c:pt idx="775">
                  <c:v>2.5940000000000003</c:v>
                </c:pt>
                <c:pt idx="776">
                  <c:v>2.5209999999999999</c:v>
                </c:pt>
                <c:pt idx="777">
                  <c:v>2.4720000000000004</c:v>
                </c:pt>
                <c:pt idx="778">
                  <c:v>2.4169999999999998</c:v>
                </c:pt>
                <c:pt idx="779">
                  <c:v>2.3570000000000002</c:v>
                </c:pt>
                <c:pt idx="780">
                  <c:v>2.2999999999999998</c:v>
                </c:pt>
                <c:pt idx="781">
                  <c:v>2.2350000000000003</c:v>
                </c:pt>
                <c:pt idx="782">
                  <c:v>2.173</c:v>
                </c:pt>
                <c:pt idx="783">
                  <c:v>2.1050000000000004</c:v>
                </c:pt>
                <c:pt idx="784">
                  <c:v>2.0440000000000005</c:v>
                </c:pt>
                <c:pt idx="785">
                  <c:v>1.9730000000000008</c:v>
                </c:pt>
                <c:pt idx="786">
                  <c:v>1.9039999999999999</c:v>
                </c:pt>
                <c:pt idx="787">
                  <c:v>1.8340000000000005</c:v>
                </c:pt>
                <c:pt idx="788">
                  <c:v>1.7670000000000003</c:v>
                </c:pt>
                <c:pt idx="789">
                  <c:v>1.6920000000000002</c:v>
                </c:pt>
                <c:pt idx="790">
                  <c:v>1.6219999999999999</c:v>
                </c:pt>
                <c:pt idx="791">
                  <c:v>1.5430000000000001</c:v>
                </c:pt>
                <c:pt idx="792">
                  <c:v>1.4650000000000007</c:v>
                </c:pt>
                <c:pt idx="793">
                  <c:v>1.3879999999999999</c:v>
                </c:pt>
                <c:pt idx="794">
                  <c:v>1.3100000000000005</c:v>
                </c:pt>
                <c:pt idx="795">
                  <c:v>1.2279999999999998</c:v>
                </c:pt>
                <c:pt idx="796">
                  <c:v>1.1500000000000004</c:v>
                </c:pt>
                <c:pt idx="797">
                  <c:v>1.0610000000000008</c:v>
                </c:pt>
                <c:pt idx="798">
                  <c:v>0.97999999999999954</c:v>
                </c:pt>
                <c:pt idx="799">
                  <c:v>0.88999999999999968</c:v>
                </c:pt>
                <c:pt idx="800">
                  <c:v>0.80600000000000005</c:v>
                </c:pt>
                <c:pt idx="801">
                  <c:v>0.70800000000000107</c:v>
                </c:pt>
                <c:pt idx="802">
                  <c:v>0.61400000000000077</c:v>
                </c:pt>
                <c:pt idx="803">
                  <c:v>0.51900000000000013</c:v>
                </c:pt>
                <c:pt idx="804">
                  <c:v>0.42600000000000104</c:v>
                </c:pt>
                <c:pt idx="805">
                  <c:v>0.3230000000000004</c:v>
                </c:pt>
                <c:pt idx="806">
                  <c:v>0.2240000000000002</c:v>
                </c:pt>
                <c:pt idx="807">
                  <c:v>0.11800000000000033</c:v>
                </c:pt>
                <c:pt idx="808">
                  <c:v>2.7000000000000135E-2</c:v>
                </c:pt>
                <c:pt idx="809">
                  <c:v>-9.3999999999999417E-2</c:v>
                </c:pt>
                <c:pt idx="810">
                  <c:v>-0.2079999999999993</c:v>
                </c:pt>
                <c:pt idx="811">
                  <c:v>-0.32699999999999996</c:v>
                </c:pt>
                <c:pt idx="812">
                  <c:v>-0.44500000000000028</c:v>
                </c:pt>
                <c:pt idx="813">
                  <c:v>-0.57099999999999973</c:v>
                </c:pt>
                <c:pt idx="814">
                  <c:v>-0.69300000000000006</c:v>
                </c:pt>
                <c:pt idx="815">
                  <c:v>-0.82699999999999996</c:v>
                </c:pt>
                <c:pt idx="816">
                  <c:v>-0.95599999999999996</c:v>
                </c:pt>
                <c:pt idx="817">
                  <c:v>-1.0979999999999999</c:v>
                </c:pt>
                <c:pt idx="818">
                  <c:v>-1.2349999999999994</c:v>
                </c:pt>
                <c:pt idx="819">
                  <c:v>-1.3819999999999997</c:v>
                </c:pt>
                <c:pt idx="820">
                  <c:v>-1.532</c:v>
                </c:pt>
                <c:pt idx="821">
                  <c:v>-1.6929999999999996</c:v>
                </c:pt>
                <c:pt idx="822">
                  <c:v>-1.8509999999999995</c:v>
                </c:pt>
                <c:pt idx="823">
                  <c:v>-2.0199999999999996</c:v>
                </c:pt>
                <c:pt idx="824">
                  <c:v>-2.1949999999999998</c:v>
                </c:pt>
                <c:pt idx="825">
                  <c:v>-2.3739999999999997</c:v>
                </c:pt>
                <c:pt idx="826">
                  <c:v>-2.5539999999999994</c:v>
                </c:pt>
                <c:pt idx="827">
                  <c:v>-2.7489999999999997</c:v>
                </c:pt>
                <c:pt idx="828">
                  <c:v>-2.9469999999999996</c:v>
                </c:pt>
                <c:pt idx="829">
                  <c:v>-3.1609999999999996</c:v>
                </c:pt>
                <c:pt idx="830">
                  <c:v>-3.3719999999999999</c:v>
                </c:pt>
                <c:pt idx="831">
                  <c:v>-3.601</c:v>
                </c:pt>
                <c:pt idx="832">
                  <c:v>-3.8377999999999997</c:v>
                </c:pt>
                <c:pt idx="833">
                  <c:v>-4.093</c:v>
                </c:pt>
                <c:pt idx="834">
                  <c:v>-4.3468999999999998</c:v>
                </c:pt>
                <c:pt idx="835">
                  <c:v>-4.6207399999999996</c:v>
                </c:pt>
                <c:pt idx="836">
                  <c:v>-4.9030999999999993</c:v>
                </c:pt>
                <c:pt idx="837">
                  <c:v>-5.2191000000000001</c:v>
                </c:pt>
                <c:pt idx="838">
                  <c:v>-5.5354999999999999</c:v>
                </c:pt>
                <c:pt idx="839">
                  <c:v>-5.8859999999999992</c:v>
                </c:pt>
                <c:pt idx="840">
                  <c:v>-6.2899999999999991</c:v>
                </c:pt>
                <c:pt idx="841">
                  <c:v>-6.6549999999999994</c:v>
                </c:pt>
                <c:pt idx="842">
                  <c:v>-7.0409999999999995</c:v>
                </c:pt>
                <c:pt idx="843">
                  <c:v>-7.4569999999999999</c:v>
                </c:pt>
                <c:pt idx="844">
                  <c:v>-7.8869999999999996</c:v>
                </c:pt>
                <c:pt idx="845">
                  <c:v>-8.3669999999999991</c:v>
                </c:pt>
                <c:pt idx="846">
                  <c:v>-8.8580000000000005</c:v>
                </c:pt>
                <c:pt idx="847">
                  <c:v>-9.3739999999999988</c:v>
                </c:pt>
                <c:pt idx="848">
                  <c:v>-9.91</c:v>
                </c:pt>
                <c:pt idx="849">
                  <c:v>-10.484</c:v>
                </c:pt>
                <c:pt idx="850">
                  <c:v>-11.079000000000001</c:v>
                </c:pt>
                <c:pt idx="851">
                  <c:v>-11.704000000000001</c:v>
                </c:pt>
                <c:pt idx="852">
                  <c:v>-12.333</c:v>
                </c:pt>
                <c:pt idx="853">
                  <c:v>-13.002999999999998</c:v>
                </c:pt>
                <c:pt idx="854">
                  <c:v>-13.682</c:v>
                </c:pt>
                <c:pt idx="855">
                  <c:v>-14.385999999999999</c:v>
                </c:pt>
                <c:pt idx="856">
                  <c:v>-15.113999999999999</c:v>
                </c:pt>
                <c:pt idx="857">
                  <c:v>-15.853999999999999</c:v>
                </c:pt>
                <c:pt idx="858">
                  <c:v>-16.594000000000001</c:v>
                </c:pt>
                <c:pt idx="859">
                  <c:v>-17.334</c:v>
                </c:pt>
                <c:pt idx="860">
                  <c:v>-18.084</c:v>
                </c:pt>
                <c:pt idx="861">
                  <c:v>-18.863999999999997</c:v>
                </c:pt>
                <c:pt idx="862">
                  <c:v>-19.634</c:v>
                </c:pt>
                <c:pt idx="863">
                  <c:v>-20.393999999999998</c:v>
                </c:pt>
                <c:pt idx="864">
                  <c:v>-21.153999999999996</c:v>
                </c:pt>
                <c:pt idx="865">
                  <c:v>-21.923999999999999</c:v>
                </c:pt>
                <c:pt idx="866">
                  <c:v>-22.673999999999999</c:v>
                </c:pt>
                <c:pt idx="867">
                  <c:v>-23.434000000000005</c:v>
                </c:pt>
                <c:pt idx="868">
                  <c:v>-24.154000000000003</c:v>
                </c:pt>
                <c:pt idx="869">
                  <c:v>-24.884</c:v>
                </c:pt>
                <c:pt idx="870">
                  <c:v>-25.603999999999999</c:v>
                </c:pt>
                <c:pt idx="871">
                  <c:v>-26.334000000000003</c:v>
                </c:pt>
                <c:pt idx="872">
                  <c:v>-27.113999999999997</c:v>
                </c:pt>
                <c:pt idx="873">
                  <c:v>-27.763999999999996</c:v>
                </c:pt>
                <c:pt idx="874">
                  <c:v>-28.384</c:v>
                </c:pt>
                <c:pt idx="875">
                  <c:v>-29.003999999999998</c:v>
                </c:pt>
                <c:pt idx="876">
                  <c:v>-29.583999999999996</c:v>
                </c:pt>
                <c:pt idx="877">
                  <c:v>-30.164000000000001</c:v>
                </c:pt>
                <c:pt idx="878">
                  <c:v>-30.724000000000004</c:v>
                </c:pt>
                <c:pt idx="879">
                  <c:v>-31.253999999999998</c:v>
                </c:pt>
                <c:pt idx="880">
                  <c:v>-31.753999999999998</c:v>
                </c:pt>
                <c:pt idx="881">
                  <c:v>-32.264000000000003</c:v>
                </c:pt>
                <c:pt idx="882">
                  <c:v>-32.734000000000002</c:v>
                </c:pt>
                <c:pt idx="883">
                  <c:v>-33.194000000000003</c:v>
                </c:pt>
                <c:pt idx="884">
                  <c:v>-33.594000000000001</c:v>
                </c:pt>
                <c:pt idx="885">
                  <c:v>-34.013999999999996</c:v>
                </c:pt>
                <c:pt idx="886">
                  <c:v>-34.403999999999996</c:v>
                </c:pt>
                <c:pt idx="887">
                  <c:v>-34.774000000000001</c:v>
                </c:pt>
                <c:pt idx="888">
                  <c:v>-35.103999999999999</c:v>
                </c:pt>
                <c:pt idx="889">
                  <c:v>-35.423999999999999</c:v>
                </c:pt>
                <c:pt idx="890">
                  <c:v>-35.723999999999997</c:v>
                </c:pt>
                <c:pt idx="891">
                  <c:v>-35.994</c:v>
                </c:pt>
                <c:pt idx="892">
                  <c:v>-36.233999999999995</c:v>
                </c:pt>
                <c:pt idx="893">
                  <c:v>-36.474000000000004</c:v>
                </c:pt>
                <c:pt idx="894">
                  <c:v>-36.684000000000005</c:v>
                </c:pt>
                <c:pt idx="895">
                  <c:v>-36.884</c:v>
                </c:pt>
                <c:pt idx="896">
                  <c:v>-37.043999999999997</c:v>
                </c:pt>
                <c:pt idx="897">
                  <c:v>-37.204000000000001</c:v>
                </c:pt>
                <c:pt idx="898">
                  <c:v>-37.333999999999996</c:v>
                </c:pt>
                <c:pt idx="899">
                  <c:v>-37.463999999999999</c:v>
                </c:pt>
                <c:pt idx="900">
                  <c:v>-37.564</c:v>
                </c:pt>
                <c:pt idx="901">
                  <c:v>-37.664000000000001</c:v>
                </c:pt>
                <c:pt idx="902">
                  <c:v>-37.723999999999997</c:v>
                </c:pt>
                <c:pt idx="903">
                  <c:v>-37.804000000000002</c:v>
                </c:pt>
                <c:pt idx="904">
                  <c:v>-37.904000000000003</c:v>
                </c:pt>
                <c:pt idx="905">
                  <c:v>-37.923999999999999</c:v>
                </c:pt>
                <c:pt idx="906">
                  <c:v>-37.914000000000001</c:v>
                </c:pt>
                <c:pt idx="907">
                  <c:v>-37.904000000000003</c:v>
                </c:pt>
                <c:pt idx="908">
                  <c:v>-37.874000000000002</c:v>
                </c:pt>
                <c:pt idx="909">
                  <c:v>-37.844000000000001</c:v>
                </c:pt>
                <c:pt idx="910">
                  <c:v>-37.804000000000002</c:v>
                </c:pt>
                <c:pt idx="911">
                  <c:v>-37.754000000000005</c:v>
                </c:pt>
                <c:pt idx="912">
                  <c:v>-37.673999999999999</c:v>
                </c:pt>
                <c:pt idx="913">
                  <c:v>-37.614000000000004</c:v>
                </c:pt>
                <c:pt idx="914">
                  <c:v>-37.534000000000006</c:v>
                </c:pt>
                <c:pt idx="915">
                  <c:v>-37.454000000000008</c:v>
                </c:pt>
                <c:pt idx="916">
                  <c:v>-37.344000000000001</c:v>
                </c:pt>
                <c:pt idx="917">
                  <c:v>-37.244000000000007</c:v>
                </c:pt>
                <c:pt idx="918">
                  <c:v>-37.134</c:v>
                </c:pt>
                <c:pt idx="919">
                  <c:v>-37.014000000000003</c:v>
                </c:pt>
                <c:pt idx="920">
                  <c:v>-36.894000000000005</c:v>
                </c:pt>
                <c:pt idx="921">
                  <c:v>-36.753999999999998</c:v>
                </c:pt>
                <c:pt idx="922">
                  <c:v>-36.603999999999999</c:v>
                </c:pt>
                <c:pt idx="923">
                  <c:v>-36.463999999999999</c:v>
                </c:pt>
                <c:pt idx="924">
                  <c:v>-36.304000000000002</c:v>
                </c:pt>
                <c:pt idx="925">
                  <c:v>-36.153999999999996</c:v>
                </c:pt>
                <c:pt idx="926">
                  <c:v>-35.994</c:v>
                </c:pt>
                <c:pt idx="927">
                  <c:v>-35.834000000000003</c:v>
                </c:pt>
                <c:pt idx="928">
                  <c:v>-35.653999999999996</c:v>
                </c:pt>
                <c:pt idx="929">
                  <c:v>-35.473999999999997</c:v>
                </c:pt>
                <c:pt idx="930">
                  <c:v>-35.294000000000004</c:v>
                </c:pt>
                <c:pt idx="931">
                  <c:v>-35.124000000000002</c:v>
                </c:pt>
                <c:pt idx="932">
                  <c:v>-34.944000000000003</c:v>
                </c:pt>
                <c:pt idx="933">
                  <c:v>-34.753999999999998</c:v>
                </c:pt>
                <c:pt idx="934">
                  <c:v>-34.564</c:v>
                </c:pt>
                <c:pt idx="935">
                  <c:v>-34.373999999999995</c:v>
                </c:pt>
                <c:pt idx="936">
                  <c:v>-34.154000000000003</c:v>
                </c:pt>
                <c:pt idx="937">
                  <c:v>-33.963999999999999</c:v>
                </c:pt>
                <c:pt idx="938">
                  <c:v>-33.774000000000001</c:v>
                </c:pt>
                <c:pt idx="939">
                  <c:v>-33.584000000000003</c:v>
                </c:pt>
                <c:pt idx="940">
                  <c:v>-33.384</c:v>
                </c:pt>
                <c:pt idx="941">
                  <c:v>-33.184000000000005</c:v>
                </c:pt>
                <c:pt idx="942">
                  <c:v>-32.984000000000002</c:v>
                </c:pt>
                <c:pt idx="943">
                  <c:v>-32.783999999999999</c:v>
                </c:pt>
                <c:pt idx="944">
                  <c:v>-32.584000000000003</c:v>
                </c:pt>
                <c:pt idx="945">
                  <c:v>-32.384</c:v>
                </c:pt>
                <c:pt idx="946">
                  <c:v>-32.183999999999997</c:v>
                </c:pt>
                <c:pt idx="947">
                  <c:v>-31.984000000000002</c:v>
                </c:pt>
                <c:pt idx="948">
                  <c:v>-31.774000000000001</c:v>
                </c:pt>
                <c:pt idx="949">
                  <c:v>-31.583999999999996</c:v>
                </c:pt>
                <c:pt idx="950">
                  <c:v>-31.384</c:v>
                </c:pt>
                <c:pt idx="951">
                  <c:v>-31.183999999999997</c:v>
                </c:pt>
                <c:pt idx="952">
                  <c:v>-30.984000000000002</c:v>
                </c:pt>
                <c:pt idx="953">
                  <c:v>-30.793999999999997</c:v>
                </c:pt>
                <c:pt idx="954">
                  <c:v>-30.583999999999996</c:v>
                </c:pt>
                <c:pt idx="955">
                  <c:v>-30.384</c:v>
                </c:pt>
                <c:pt idx="956">
                  <c:v>-30.194000000000003</c:v>
                </c:pt>
                <c:pt idx="957">
                  <c:v>-29.994</c:v>
                </c:pt>
                <c:pt idx="958">
                  <c:v>-29.804000000000002</c:v>
                </c:pt>
                <c:pt idx="959">
                  <c:v>-29.603999999999999</c:v>
                </c:pt>
                <c:pt idx="960">
                  <c:v>-29.414000000000001</c:v>
                </c:pt>
                <c:pt idx="961">
                  <c:v>-29.223999999999997</c:v>
                </c:pt>
                <c:pt idx="962">
                  <c:v>-29.033999999999999</c:v>
                </c:pt>
                <c:pt idx="963">
                  <c:v>-28.844000000000001</c:v>
                </c:pt>
                <c:pt idx="964">
                  <c:v>-28.664000000000001</c:v>
                </c:pt>
                <c:pt idx="965">
                  <c:v>-28.484000000000002</c:v>
                </c:pt>
                <c:pt idx="966">
                  <c:v>-28.293999999999997</c:v>
                </c:pt>
                <c:pt idx="967">
                  <c:v>-28.113999999999997</c:v>
                </c:pt>
                <c:pt idx="968">
                  <c:v>-27.954000000000001</c:v>
                </c:pt>
                <c:pt idx="969">
                  <c:v>-27.774000000000001</c:v>
                </c:pt>
                <c:pt idx="970">
                  <c:v>-27.584000000000003</c:v>
                </c:pt>
                <c:pt idx="971">
                  <c:v>-27.403999999999996</c:v>
                </c:pt>
                <c:pt idx="972">
                  <c:v>-27.234000000000002</c:v>
                </c:pt>
                <c:pt idx="973">
                  <c:v>-27.054000000000002</c:v>
                </c:pt>
                <c:pt idx="974">
                  <c:v>-26.884</c:v>
                </c:pt>
                <c:pt idx="975">
                  <c:v>-26.713999999999999</c:v>
                </c:pt>
                <c:pt idx="976">
                  <c:v>-26.543999999999997</c:v>
                </c:pt>
                <c:pt idx="977">
                  <c:v>-26.384</c:v>
                </c:pt>
                <c:pt idx="978">
                  <c:v>-26.213999999999999</c:v>
                </c:pt>
                <c:pt idx="979">
                  <c:v>-26.054000000000002</c:v>
                </c:pt>
                <c:pt idx="980">
                  <c:v>-25.893999999999998</c:v>
                </c:pt>
                <c:pt idx="981">
                  <c:v>-25.734000000000002</c:v>
                </c:pt>
                <c:pt idx="982">
                  <c:v>-25.583999999999996</c:v>
                </c:pt>
                <c:pt idx="983">
                  <c:v>-25.423999999999999</c:v>
                </c:pt>
                <c:pt idx="984">
                  <c:v>-25.274000000000001</c:v>
                </c:pt>
                <c:pt idx="985">
                  <c:v>-25.124000000000002</c:v>
                </c:pt>
                <c:pt idx="986">
                  <c:v>-24.973999999999997</c:v>
                </c:pt>
                <c:pt idx="987">
                  <c:v>-24.823999999999998</c:v>
                </c:pt>
                <c:pt idx="988">
                  <c:v>-24.673999999999999</c:v>
                </c:pt>
                <c:pt idx="989">
                  <c:v>-24.533999999999999</c:v>
                </c:pt>
                <c:pt idx="990">
                  <c:v>-24.393999999999998</c:v>
                </c:pt>
                <c:pt idx="991">
                  <c:v>-24.244</c:v>
                </c:pt>
                <c:pt idx="992">
                  <c:v>-24.103999999999999</c:v>
                </c:pt>
                <c:pt idx="993">
                  <c:v>-23.973999999999997</c:v>
                </c:pt>
                <c:pt idx="994">
                  <c:v>-23.834000000000003</c:v>
                </c:pt>
                <c:pt idx="995">
                  <c:v>-23.704000000000001</c:v>
                </c:pt>
                <c:pt idx="996">
                  <c:v>-23.564</c:v>
                </c:pt>
                <c:pt idx="997">
                  <c:v>-23.434000000000005</c:v>
                </c:pt>
                <c:pt idx="998">
                  <c:v>-23.304000000000002</c:v>
                </c:pt>
                <c:pt idx="999">
                  <c:v>-23.194000000000003</c:v>
                </c:pt>
                <c:pt idx="1000">
                  <c:v>-23.114000000000004</c:v>
                </c:pt>
                <c:pt idx="1001">
                  <c:v>-22.973999999999997</c:v>
                </c:pt>
                <c:pt idx="1002">
                  <c:v>-22.834000000000003</c:v>
                </c:pt>
                <c:pt idx="1003">
                  <c:v>-22.704000000000001</c:v>
                </c:pt>
                <c:pt idx="1004">
                  <c:v>-22.584000000000003</c:v>
                </c:pt>
                <c:pt idx="1005">
                  <c:v>-22.463999999999999</c:v>
                </c:pt>
                <c:pt idx="1006">
                  <c:v>-22.333999999999996</c:v>
                </c:pt>
                <c:pt idx="1007">
                  <c:v>-22.224000000000004</c:v>
                </c:pt>
                <c:pt idx="1008">
                  <c:v>-22.103999999999999</c:v>
                </c:pt>
                <c:pt idx="1009">
                  <c:v>-21.994</c:v>
                </c:pt>
                <c:pt idx="1010">
                  <c:v>-21.874000000000002</c:v>
                </c:pt>
                <c:pt idx="1011">
                  <c:v>-21.763999999999996</c:v>
                </c:pt>
                <c:pt idx="1012">
                  <c:v>-21.654000000000003</c:v>
                </c:pt>
                <c:pt idx="1013">
                  <c:v>-21.544000000000004</c:v>
                </c:pt>
                <c:pt idx="1014">
                  <c:v>-21.433999999999997</c:v>
                </c:pt>
                <c:pt idx="1015">
                  <c:v>-21.334000000000003</c:v>
                </c:pt>
                <c:pt idx="1016">
                  <c:v>-21.224000000000004</c:v>
                </c:pt>
                <c:pt idx="1017">
                  <c:v>-21.124000000000002</c:v>
                </c:pt>
                <c:pt idx="1018">
                  <c:v>-21.024000000000001</c:v>
                </c:pt>
                <c:pt idx="1019">
                  <c:v>-20.923999999999999</c:v>
                </c:pt>
                <c:pt idx="1020">
                  <c:v>-20.823999999999998</c:v>
                </c:pt>
                <c:pt idx="1021">
                  <c:v>-20.723999999999997</c:v>
                </c:pt>
                <c:pt idx="1022">
                  <c:v>-20.623999999999999</c:v>
                </c:pt>
                <c:pt idx="1023">
                  <c:v>-20.533999999999999</c:v>
                </c:pt>
                <c:pt idx="1024">
                  <c:v>-20.433999999999997</c:v>
                </c:pt>
                <c:pt idx="1025">
                  <c:v>-20.344000000000001</c:v>
                </c:pt>
                <c:pt idx="1026">
                  <c:v>-20.254000000000001</c:v>
                </c:pt>
                <c:pt idx="1027">
                  <c:v>-20.164000000000001</c:v>
                </c:pt>
                <c:pt idx="1028">
                  <c:v>-20.073999999999998</c:v>
                </c:pt>
                <c:pt idx="1029">
                  <c:v>-19.983999999999998</c:v>
                </c:pt>
                <c:pt idx="1030">
                  <c:v>-19.893999999999998</c:v>
                </c:pt>
                <c:pt idx="1031">
                  <c:v>-19.804000000000002</c:v>
                </c:pt>
                <c:pt idx="1032">
                  <c:v>-19.724</c:v>
                </c:pt>
                <c:pt idx="1033">
                  <c:v>-19.634</c:v>
                </c:pt>
                <c:pt idx="1034">
                  <c:v>-19.554000000000002</c:v>
                </c:pt>
                <c:pt idx="1035">
                  <c:v>-19.463999999999999</c:v>
                </c:pt>
                <c:pt idx="1036">
                  <c:v>-19.384</c:v>
                </c:pt>
                <c:pt idx="1037">
                  <c:v>-19.304000000000002</c:v>
                </c:pt>
                <c:pt idx="1038">
                  <c:v>-19.223999999999997</c:v>
                </c:pt>
                <c:pt idx="1039">
                  <c:v>-19.143999999999998</c:v>
                </c:pt>
                <c:pt idx="1040">
                  <c:v>-19.064</c:v>
                </c:pt>
                <c:pt idx="1041">
                  <c:v>-18.984000000000002</c:v>
                </c:pt>
                <c:pt idx="1042">
                  <c:v>-18.914000000000001</c:v>
                </c:pt>
                <c:pt idx="1043">
                  <c:v>-18.834</c:v>
                </c:pt>
                <c:pt idx="1044">
                  <c:v>-18.763999999999999</c:v>
                </c:pt>
                <c:pt idx="1045">
                  <c:v>-18.683999999999997</c:v>
                </c:pt>
                <c:pt idx="1046">
                  <c:v>-18.614000000000001</c:v>
                </c:pt>
                <c:pt idx="1047">
                  <c:v>-18.543999999999997</c:v>
                </c:pt>
                <c:pt idx="1048">
                  <c:v>-18.474</c:v>
                </c:pt>
                <c:pt idx="1049">
                  <c:v>-18.393999999999998</c:v>
                </c:pt>
                <c:pt idx="1050">
                  <c:v>-18.323999999999998</c:v>
                </c:pt>
                <c:pt idx="1051">
                  <c:v>-18.253999999999998</c:v>
                </c:pt>
                <c:pt idx="1052">
                  <c:v>-18.183999999999997</c:v>
                </c:pt>
                <c:pt idx="1053">
                  <c:v>-18.123999999999999</c:v>
                </c:pt>
                <c:pt idx="1054">
                  <c:v>-18.054000000000002</c:v>
                </c:pt>
                <c:pt idx="1055">
                  <c:v>-17.984000000000002</c:v>
                </c:pt>
                <c:pt idx="1056">
                  <c:v>-17.923999999999999</c:v>
                </c:pt>
                <c:pt idx="1057">
                  <c:v>-17.853999999999999</c:v>
                </c:pt>
                <c:pt idx="1058">
                  <c:v>-17.793999999999997</c:v>
                </c:pt>
                <c:pt idx="1059">
                  <c:v>-17.724</c:v>
                </c:pt>
                <c:pt idx="1060">
                  <c:v>-17.664000000000001</c:v>
                </c:pt>
                <c:pt idx="1061">
                  <c:v>-17.603999999999999</c:v>
                </c:pt>
                <c:pt idx="1062">
                  <c:v>-17.544</c:v>
                </c:pt>
                <c:pt idx="1063">
                  <c:v>-17.473999999999997</c:v>
                </c:pt>
                <c:pt idx="1064">
                  <c:v>-17.414000000000001</c:v>
                </c:pt>
                <c:pt idx="1065">
                  <c:v>-17.353999999999999</c:v>
                </c:pt>
                <c:pt idx="1066">
                  <c:v>-17.303999999999998</c:v>
                </c:pt>
                <c:pt idx="1067">
                  <c:v>-17.244</c:v>
                </c:pt>
                <c:pt idx="1068">
                  <c:v>-17.183999999999997</c:v>
                </c:pt>
                <c:pt idx="1069">
                  <c:v>-17.123999999999999</c:v>
                </c:pt>
                <c:pt idx="1070">
                  <c:v>-17.064</c:v>
                </c:pt>
                <c:pt idx="1071">
                  <c:v>-17.013999999999999</c:v>
                </c:pt>
                <c:pt idx="1072">
                  <c:v>-16.954000000000001</c:v>
                </c:pt>
                <c:pt idx="1073">
                  <c:v>-16.904</c:v>
                </c:pt>
                <c:pt idx="1074">
                  <c:v>-16.844000000000001</c:v>
                </c:pt>
                <c:pt idx="1075">
                  <c:v>-16.794</c:v>
                </c:pt>
                <c:pt idx="1076">
                  <c:v>-16.734000000000002</c:v>
                </c:pt>
                <c:pt idx="1077">
                  <c:v>-16.683999999999997</c:v>
                </c:pt>
                <c:pt idx="1078">
                  <c:v>-16.634</c:v>
                </c:pt>
                <c:pt idx="1079">
                  <c:v>-16.584</c:v>
                </c:pt>
                <c:pt idx="1080">
                  <c:v>-16.533999999999999</c:v>
                </c:pt>
                <c:pt idx="1081">
                  <c:v>-16.474</c:v>
                </c:pt>
                <c:pt idx="1082">
                  <c:v>-16.423999999999999</c:v>
                </c:pt>
                <c:pt idx="1083">
                  <c:v>-16.373999999999999</c:v>
                </c:pt>
                <c:pt idx="1084">
                  <c:v>-16.323999999999998</c:v>
                </c:pt>
                <c:pt idx="1085">
                  <c:v>-16.274000000000001</c:v>
                </c:pt>
                <c:pt idx="1086">
                  <c:v>-16.233999999999998</c:v>
                </c:pt>
                <c:pt idx="1087">
                  <c:v>-16.183999999999997</c:v>
                </c:pt>
                <c:pt idx="1088">
                  <c:v>-16.134</c:v>
                </c:pt>
                <c:pt idx="1089">
                  <c:v>-16.084</c:v>
                </c:pt>
                <c:pt idx="1090">
                  <c:v>-16.043999999999997</c:v>
                </c:pt>
                <c:pt idx="1091">
                  <c:v>-15.994</c:v>
                </c:pt>
                <c:pt idx="1092">
                  <c:v>-15.944000000000001</c:v>
                </c:pt>
                <c:pt idx="1093">
                  <c:v>-15.904</c:v>
                </c:pt>
                <c:pt idx="1094">
                  <c:v>-15.853999999999999</c:v>
                </c:pt>
                <c:pt idx="1095">
                  <c:v>-15.814</c:v>
                </c:pt>
                <c:pt idx="1096">
                  <c:v>-15.763999999999999</c:v>
                </c:pt>
                <c:pt idx="1097">
                  <c:v>-15.724</c:v>
                </c:pt>
                <c:pt idx="1098">
                  <c:v>-15.673999999999999</c:v>
                </c:pt>
                <c:pt idx="1099">
                  <c:v>-15.634</c:v>
                </c:pt>
                <c:pt idx="1100">
                  <c:v>-15.593999999999999</c:v>
                </c:pt>
                <c:pt idx="1101">
                  <c:v>-15.554</c:v>
                </c:pt>
                <c:pt idx="1102">
                  <c:v>-15.504</c:v>
                </c:pt>
                <c:pt idx="1103">
                  <c:v>-15.464</c:v>
                </c:pt>
                <c:pt idx="1104">
                  <c:v>-15.423999999999999</c:v>
                </c:pt>
                <c:pt idx="1105">
                  <c:v>-15.384</c:v>
                </c:pt>
                <c:pt idx="1106">
                  <c:v>-15.343999999999999</c:v>
                </c:pt>
                <c:pt idx="1107">
                  <c:v>-15.304</c:v>
                </c:pt>
                <c:pt idx="1108">
                  <c:v>-15.263999999999999</c:v>
                </c:pt>
                <c:pt idx="1109">
                  <c:v>-15.224</c:v>
                </c:pt>
                <c:pt idx="1110">
                  <c:v>-15.183999999999999</c:v>
                </c:pt>
                <c:pt idx="1111">
                  <c:v>-15.144</c:v>
                </c:pt>
                <c:pt idx="1112">
                  <c:v>-15.103999999999999</c:v>
                </c:pt>
                <c:pt idx="1113">
                  <c:v>-15.064</c:v>
                </c:pt>
                <c:pt idx="1114">
                  <c:v>-15.034000000000001</c:v>
                </c:pt>
                <c:pt idx="1115">
                  <c:v>-14.994</c:v>
                </c:pt>
                <c:pt idx="1116">
                  <c:v>-14.953999999999999</c:v>
                </c:pt>
                <c:pt idx="1117">
                  <c:v>-14.914</c:v>
                </c:pt>
                <c:pt idx="1118">
                  <c:v>-14.884</c:v>
                </c:pt>
                <c:pt idx="1119">
                  <c:v>-14.844000000000001</c:v>
                </c:pt>
                <c:pt idx="1120">
                  <c:v>-14.803999999999998</c:v>
                </c:pt>
                <c:pt idx="1121">
                  <c:v>-14.773999999999999</c:v>
                </c:pt>
                <c:pt idx="1122">
                  <c:v>-14.734</c:v>
                </c:pt>
                <c:pt idx="1123">
                  <c:v>-14.704000000000001</c:v>
                </c:pt>
                <c:pt idx="1124">
                  <c:v>-14.664</c:v>
                </c:pt>
                <c:pt idx="1125">
                  <c:v>-14.632</c:v>
                </c:pt>
                <c:pt idx="1126">
                  <c:v>-14.597</c:v>
                </c:pt>
                <c:pt idx="1127">
                  <c:v>-14.562999999999999</c:v>
                </c:pt>
                <c:pt idx="1128">
                  <c:v>-14.531000000000001</c:v>
                </c:pt>
                <c:pt idx="1129">
                  <c:v>-14.496</c:v>
                </c:pt>
                <c:pt idx="1130">
                  <c:v>-14.462</c:v>
                </c:pt>
                <c:pt idx="1131">
                  <c:v>-14.429</c:v>
                </c:pt>
                <c:pt idx="1132">
                  <c:v>-14.395</c:v>
                </c:pt>
                <c:pt idx="1133">
                  <c:v>-14.363</c:v>
                </c:pt>
                <c:pt idx="1134">
                  <c:v>-14.331000000000001</c:v>
                </c:pt>
                <c:pt idx="1135">
                  <c:v>-14.298999999999999</c:v>
                </c:pt>
                <c:pt idx="1136">
                  <c:v>-14.266999999999999</c:v>
                </c:pt>
                <c:pt idx="1137">
                  <c:v>-14.235999999999999</c:v>
                </c:pt>
                <c:pt idx="1138">
                  <c:v>-14.204000000000001</c:v>
                </c:pt>
                <c:pt idx="1139">
                  <c:v>-14.173</c:v>
                </c:pt>
                <c:pt idx="1140">
                  <c:v>-14.141999999999999</c:v>
                </c:pt>
                <c:pt idx="1141">
                  <c:v>-14.110999999999999</c:v>
                </c:pt>
                <c:pt idx="1142">
                  <c:v>-14.079999999999998</c:v>
                </c:pt>
                <c:pt idx="1143">
                  <c:v>-14.049000000000001</c:v>
                </c:pt>
                <c:pt idx="1144">
                  <c:v>-14.021000000000001</c:v>
                </c:pt>
                <c:pt idx="1145">
                  <c:v>-13.991</c:v>
                </c:pt>
                <c:pt idx="1146">
                  <c:v>-13.960999999999999</c:v>
                </c:pt>
                <c:pt idx="1147">
                  <c:v>-13.930999999999999</c:v>
                </c:pt>
                <c:pt idx="1148">
                  <c:v>-13.901999999999999</c:v>
                </c:pt>
                <c:pt idx="1149">
                  <c:v>-13.872999999999999</c:v>
                </c:pt>
                <c:pt idx="1150">
                  <c:v>-13.843999999999999</c:v>
                </c:pt>
                <c:pt idx="1151">
                  <c:v>-13.815</c:v>
                </c:pt>
                <c:pt idx="1152">
                  <c:v>-13.787000000000001</c:v>
                </c:pt>
                <c:pt idx="1153">
                  <c:v>-13.76</c:v>
                </c:pt>
                <c:pt idx="1154">
                  <c:v>-13.731999999999999</c:v>
                </c:pt>
                <c:pt idx="1155">
                  <c:v>-13.702999999999999</c:v>
                </c:pt>
                <c:pt idx="1156">
                  <c:v>-13.675000000000001</c:v>
                </c:pt>
                <c:pt idx="1157">
                  <c:v>-13.648</c:v>
                </c:pt>
                <c:pt idx="1158">
                  <c:v>-13.621</c:v>
                </c:pt>
                <c:pt idx="1159">
                  <c:v>-13.594999999999999</c:v>
                </c:pt>
                <c:pt idx="1160">
                  <c:v>-13.569000000000001</c:v>
                </c:pt>
                <c:pt idx="1161">
                  <c:v>-13.542</c:v>
                </c:pt>
                <c:pt idx="1162">
                  <c:v>-13.515000000000001</c:v>
                </c:pt>
                <c:pt idx="1163">
                  <c:v>-13.488999999999999</c:v>
                </c:pt>
                <c:pt idx="1164">
                  <c:v>-13.462</c:v>
                </c:pt>
                <c:pt idx="1165">
                  <c:v>-13.436999999999999</c:v>
                </c:pt>
                <c:pt idx="1166">
                  <c:v>-13.411</c:v>
                </c:pt>
                <c:pt idx="1167">
                  <c:v>-13.385</c:v>
                </c:pt>
                <c:pt idx="1168">
                  <c:v>-13.359</c:v>
                </c:pt>
                <c:pt idx="1169">
                  <c:v>-13.334</c:v>
                </c:pt>
                <c:pt idx="1170">
                  <c:v>-13.308999999999999</c:v>
                </c:pt>
                <c:pt idx="1171">
                  <c:v>-13.284000000000001</c:v>
                </c:pt>
                <c:pt idx="1172">
                  <c:v>-13.26</c:v>
                </c:pt>
                <c:pt idx="1173">
                  <c:v>-13.234999999999999</c:v>
                </c:pt>
                <c:pt idx="1174">
                  <c:v>-13.209999999999999</c:v>
                </c:pt>
                <c:pt idx="1175">
                  <c:v>-13.186</c:v>
                </c:pt>
                <c:pt idx="1176">
                  <c:v>-13.162000000000001</c:v>
                </c:pt>
                <c:pt idx="1177">
                  <c:v>-13.138</c:v>
                </c:pt>
                <c:pt idx="1178">
                  <c:v>-13.114000000000001</c:v>
                </c:pt>
                <c:pt idx="1179">
                  <c:v>-13.091999999999999</c:v>
                </c:pt>
                <c:pt idx="1180">
                  <c:v>-13.068</c:v>
                </c:pt>
                <c:pt idx="1181">
                  <c:v>-13.045</c:v>
                </c:pt>
                <c:pt idx="1182">
                  <c:v>-13.022</c:v>
                </c:pt>
                <c:pt idx="1183">
                  <c:v>-12.999000000000001</c:v>
                </c:pt>
                <c:pt idx="1184">
                  <c:v>-12.975999999999999</c:v>
                </c:pt>
                <c:pt idx="1185">
                  <c:v>-12.952999999999999</c:v>
                </c:pt>
                <c:pt idx="1186">
                  <c:v>-12.931000000000001</c:v>
                </c:pt>
                <c:pt idx="1187">
                  <c:v>-12.907999999999999</c:v>
                </c:pt>
                <c:pt idx="1188">
                  <c:v>-12.885999999999999</c:v>
                </c:pt>
                <c:pt idx="1189">
                  <c:v>-12.863999999999999</c:v>
                </c:pt>
                <c:pt idx="1190">
                  <c:v>-12.840999999999999</c:v>
                </c:pt>
                <c:pt idx="1191">
                  <c:v>-12.819000000000001</c:v>
                </c:pt>
                <c:pt idx="1192">
                  <c:v>-12.796999999999999</c:v>
                </c:pt>
                <c:pt idx="1193">
                  <c:v>-12.776</c:v>
                </c:pt>
                <c:pt idx="1194">
                  <c:v>-12.754999999999999</c:v>
                </c:pt>
                <c:pt idx="1195">
                  <c:v>-12.734</c:v>
                </c:pt>
                <c:pt idx="1196">
                  <c:v>-12.712999999999999</c:v>
                </c:pt>
                <c:pt idx="1197">
                  <c:v>-12.692</c:v>
                </c:pt>
                <c:pt idx="1198">
                  <c:v>-12.670999999999999</c:v>
                </c:pt>
                <c:pt idx="1199">
                  <c:v>-12.649999999999999</c:v>
                </c:pt>
              </c:numCache>
            </c:numRef>
          </c:yVal>
          <c:smooth val="1"/>
        </c:ser>
        <c:ser>
          <c:idx val="0"/>
          <c:order val="2"/>
          <c:tx>
            <c:v>FcCl-C3-LPEI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(ClFcC3PEI!$A$1427:$A$2126,ClFcC3PEI!$A$2129:$A$2828)</c:f>
              <c:numCache>
                <c:formatCode>General</c:formatCode>
                <c:ptCount val="1400"/>
                <c:pt idx="0">
                  <c:v>1E-3</c:v>
                </c:pt>
                <c:pt idx="1">
                  <c:v>2E-3</c:v>
                </c:pt>
                <c:pt idx="2">
                  <c:v>3.0000000000000001E-3</c:v>
                </c:pt>
                <c:pt idx="3">
                  <c:v>4.0000000000000001E-3</c:v>
                </c:pt>
                <c:pt idx="4">
                  <c:v>5.0000000000000001E-3</c:v>
                </c:pt>
                <c:pt idx="5">
                  <c:v>6.0000000000000001E-3</c:v>
                </c:pt>
                <c:pt idx="6">
                  <c:v>7.0000000000000001E-3</c:v>
                </c:pt>
                <c:pt idx="7">
                  <c:v>8.0000000000000002E-3</c:v>
                </c:pt>
                <c:pt idx="8">
                  <c:v>8.9999999999999993E-3</c:v>
                </c:pt>
                <c:pt idx="9">
                  <c:v>0.01</c:v>
                </c:pt>
                <c:pt idx="10">
                  <c:v>1.0999999999999999E-2</c:v>
                </c:pt>
                <c:pt idx="11">
                  <c:v>1.2E-2</c:v>
                </c:pt>
                <c:pt idx="12">
                  <c:v>1.2999999999999999E-2</c:v>
                </c:pt>
                <c:pt idx="13">
                  <c:v>1.4E-2</c:v>
                </c:pt>
                <c:pt idx="14">
                  <c:v>1.4999999999999999E-2</c:v>
                </c:pt>
                <c:pt idx="15">
                  <c:v>1.6E-2</c:v>
                </c:pt>
                <c:pt idx="16">
                  <c:v>1.7000000000000001E-2</c:v>
                </c:pt>
                <c:pt idx="17">
                  <c:v>1.7999999999999999E-2</c:v>
                </c:pt>
                <c:pt idx="18">
                  <c:v>1.9E-2</c:v>
                </c:pt>
                <c:pt idx="19">
                  <c:v>0.02</c:v>
                </c:pt>
                <c:pt idx="20">
                  <c:v>2.1000000000000001E-2</c:v>
                </c:pt>
                <c:pt idx="21">
                  <c:v>2.1999999999999999E-2</c:v>
                </c:pt>
                <c:pt idx="22">
                  <c:v>2.3E-2</c:v>
                </c:pt>
                <c:pt idx="23">
                  <c:v>2.4E-2</c:v>
                </c:pt>
                <c:pt idx="24">
                  <c:v>2.5000000000000001E-2</c:v>
                </c:pt>
                <c:pt idx="25">
                  <c:v>2.5999999999999999E-2</c:v>
                </c:pt>
                <c:pt idx="26">
                  <c:v>2.7E-2</c:v>
                </c:pt>
                <c:pt idx="27">
                  <c:v>2.8000000000000001E-2</c:v>
                </c:pt>
                <c:pt idx="28">
                  <c:v>2.9000000000000001E-2</c:v>
                </c:pt>
                <c:pt idx="29">
                  <c:v>0.03</c:v>
                </c:pt>
                <c:pt idx="30">
                  <c:v>3.1E-2</c:v>
                </c:pt>
                <c:pt idx="31">
                  <c:v>3.2000000000000001E-2</c:v>
                </c:pt>
                <c:pt idx="32">
                  <c:v>3.3000000000000002E-2</c:v>
                </c:pt>
                <c:pt idx="33">
                  <c:v>3.4000000000000002E-2</c:v>
                </c:pt>
                <c:pt idx="34">
                  <c:v>3.5000000000000003E-2</c:v>
                </c:pt>
                <c:pt idx="35">
                  <c:v>3.5999999999999997E-2</c:v>
                </c:pt>
                <c:pt idx="36">
                  <c:v>3.6999999999999998E-2</c:v>
                </c:pt>
                <c:pt idx="37">
                  <c:v>3.7999999999999999E-2</c:v>
                </c:pt>
                <c:pt idx="38">
                  <c:v>3.9E-2</c:v>
                </c:pt>
                <c:pt idx="39">
                  <c:v>0.04</c:v>
                </c:pt>
                <c:pt idx="40">
                  <c:v>4.1000000000000002E-2</c:v>
                </c:pt>
                <c:pt idx="41">
                  <c:v>4.2000000000000003E-2</c:v>
                </c:pt>
                <c:pt idx="42">
                  <c:v>4.2999999999999997E-2</c:v>
                </c:pt>
                <c:pt idx="43">
                  <c:v>4.3999999999999997E-2</c:v>
                </c:pt>
                <c:pt idx="44">
                  <c:v>4.4999999999999998E-2</c:v>
                </c:pt>
                <c:pt idx="45">
                  <c:v>4.5999999999999999E-2</c:v>
                </c:pt>
                <c:pt idx="46">
                  <c:v>4.7E-2</c:v>
                </c:pt>
                <c:pt idx="47">
                  <c:v>4.8000000000000001E-2</c:v>
                </c:pt>
                <c:pt idx="48">
                  <c:v>4.9000000000000002E-2</c:v>
                </c:pt>
                <c:pt idx="49">
                  <c:v>0.05</c:v>
                </c:pt>
                <c:pt idx="50">
                  <c:v>5.0999999999999997E-2</c:v>
                </c:pt>
                <c:pt idx="51">
                  <c:v>5.1999999999999998E-2</c:v>
                </c:pt>
                <c:pt idx="52">
                  <c:v>5.2999999999999999E-2</c:v>
                </c:pt>
                <c:pt idx="53">
                  <c:v>5.3999999999999999E-2</c:v>
                </c:pt>
                <c:pt idx="54">
                  <c:v>5.5E-2</c:v>
                </c:pt>
                <c:pt idx="55">
                  <c:v>5.6000000000000001E-2</c:v>
                </c:pt>
                <c:pt idx="56">
                  <c:v>5.7000000000000002E-2</c:v>
                </c:pt>
                <c:pt idx="57">
                  <c:v>5.8000000000000003E-2</c:v>
                </c:pt>
                <c:pt idx="58">
                  <c:v>5.8999999999999997E-2</c:v>
                </c:pt>
                <c:pt idx="59">
                  <c:v>0.06</c:v>
                </c:pt>
                <c:pt idx="60">
                  <c:v>6.0999999999999999E-2</c:v>
                </c:pt>
                <c:pt idx="61">
                  <c:v>6.2E-2</c:v>
                </c:pt>
                <c:pt idx="62">
                  <c:v>6.3E-2</c:v>
                </c:pt>
                <c:pt idx="63">
                  <c:v>6.4000000000000001E-2</c:v>
                </c:pt>
                <c:pt idx="64">
                  <c:v>6.5000000000000002E-2</c:v>
                </c:pt>
                <c:pt idx="65">
                  <c:v>6.6000000000000003E-2</c:v>
                </c:pt>
                <c:pt idx="66">
                  <c:v>6.7000000000000004E-2</c:v>
                </c:pt>
                <c:pt idx="67">
                  <c:v>6.8000000000000005E-2</c:v>
                </c:pt>
                <c:pt idx="68">
                  <c:v>6.9000000000000006E-2</c:v>
                </c:pt>
                <c:pt idx="69">
                  <c:v>7.0000000000000007E-2</c:v>
                </c:pt>
                <c:pt idx="70">
                  <c:v>7.0999999999999994E-2</c:v>
                </c:pt>
                <c:pt idx="71">
                  <c:v>7.1999999999999995E-2</c:v>
                </c:pt>
                <c:pt idx="72">
                  <c:v>7.2999999999999995E-2</c:v>
                </c:pt>
                <c:pt idx="73">
                  <c:v>7.3999999999999996E-2</c:v>
                </c:pt>
                <c:pt idx="74">
                  <c:v>7.4999999999999997E-2</c:v>
                </c:pt>
                <c:pt idx="75">
                  <c:v>7.5999999999999998E-2</c:v>
                </c:pt>
                <c:pt idx="76">
                  <c:v>7.6999999999999999E-2</c:v>
                </c:pt>
                <c:pt idx="77">
                  <c:v>7.8E-2</c:v>
                </c:pt>
                <c:pt idx="78">
                  <c:v>7.9000000000000001E-2</c:v>
                </c:pt>
                <c:pt idx="79">
                  <c:v>0.08</c:v>
                </c:pt>
                <c:pt idx="80">
                  <c:v>8.1000000000000003E-2</c:v>
                </c:pt>
                <c:pt idx="81">
                  <c:v>8.2000000000000003E-2</c:v>
                </c:pt>
                <c:pt idx="82">
                  <c:v>8.3000000000000004E-2</c:v>
                </c:pt>
                <c:pt idx="83">
                  <c:v>8.4000000000000005E-2</c:v>
                </c:pt>
                <c:pt idx="84">
                  <c:v>8.5000000000000006E-2</c:v>
                </c:pt>
                <c:pt idx="85">
                  <c:v>8.5999999999999993E-2</c:v>
                </c:pt>
                <c:pt idx="86">
                  <c:v>8.6999999999999994E-2</c:v>
                </c:pt>
                <c:pt idx="87">
                  <c:v>8.7999999999999995E-2</c:v>
                </c:pt>
                <c:pt idx="88">
                  <c:v>8.8999999999999996E-2</c:v>
                </c:pt>
                <c:pt idx="89">
                  <c:v>0.09</c:v>
                </c:pt>
                <c:pt idx="90">
                  <c:v>9.0999999999999998E-2</c:v>
                </c:pt>
                <c:pt idx="91">
                  <c:v>9.1999999999999998E-2</c:v>
                </c:pt>
                <c:pt idx="92">
                  <c:v>9.2999999999999999E-2</c:v>
                </c:pt>
                <c:pt idx="93">
                  <c:v>9.4E-2</c:v>
                </c:pt>
                <c:pt idx="94">
                  <c:v>9.5000000000000001E-2</c:v>
                </c:pt>
                <c:pt idx="95">
                  <c:v>9.6000000000000002E-2</c:v>
                </c:pt>
                <c:pt idx="96">
                  <c:v>9.7000000000000003E-2</c:v>
                </c:pt>
                <c:pt idx="97">
                  <c:v>9.8000000000000004E-2</c:v>
                </c:pt>
                <c:pt idx="98">
                  <c:v>9.9000000000000005E-2</c:v>
                </c:pt>
                <c:pt idx="99">
                  <c:v>0.1</c:v>
                </c:pt>
                <c:pt idx="100">
                  <c:v>0.10100000000000001</c:v>
                </c:pt>
                <c:pt idx="101">
                  <c:v>0.10199999999999999</c:v>
                </c:pt>
                <c:pt idx="102">
                  <c:v>0.10299999999999999</c:v>
                </c:pt>
                <c:pt idx="103">
                  <c:v>0.104</c:v>
                </c:pt>
                <c:pt idx="104">
                  <c:v>0.105</c:v>
                </c:pt>
                <c:pt idx="105">
                  <c:v>0.106</c:v>
                </c:pt>
                <c:pt idx="106">
                  <c:v>0.107</c:v>
                </c:pt>
                <c:pt idx="107">
                  <c:v>0.108</c:v>
                </c:pt>
                <c:pt idx="108">
                  <c:v>0.109</c:v>
                </c:pt>
                <c:pt idx="109">
                  <c:v>0.11</c:v>
                </c:pt>
                <c:pt idx="110">
                  <c:v>0.111</c:v>
                </c:pt>
                <c:pt idx="111">
                  <c:v>0.112</c:v>
                </c:pt>
                <c:pt idx="112">
                  <c:v>0.113</c:v>
                </c:pt>
                <c:pt idx="113">
                  <c:v>0.114</c:v>
                </c:pt>
                <c:pt idx="114">
                  <c:v>0.115</c:v>
                </c:pt>
                <c:pt idx="115">
                  <c:v>0.11600000000000001</c:v>
                </c:pt>
                <c:pt idx="116">
                  <c:v>0.11700000000000001</c:v>
                </c:pt>
                <c:pt idx="117">
                  <c:v>0.11799999999999999</c:v>
                </c:pt>
                <c:pt idx="118">
                  <c:v>0.11899999999999999</c:v>
                </c:pt>
                <c:pt idx="119">
                  <c:v>0.12</c:v>
                </c:pt>
                <c:pt idx="120">
                  <c:v>0.121</c:v>
                </c:pt>
                <c:pt idx="121">
                  <c:v>0.122</c:v>
                </c:pt>
                <c:pt idx="122">
                  <c:v>0.123</c:v>
                </c:pt>
                <c:pt idx="123">
                  <c:v>0.124</c:v>
                </c:pt>
                <c:pt idx="124">
                  <c:v>0.125</c:v>
                </c:pt>
                <c:pt idx="125">
                  <c:v>0.126</c:v>
                </c:pt>
                <c:pt idx="126">
                  <c:v>0.127</c:v>
                </c:pt>
                <c:pt idx="127">
                  <c:v>0.128</c:v>
                </c:pt>
                <c:pt idx="128">
                  <c:v>0.129</c:v>
                </c:pt>
                <c:pt idx="129">
                  <c:v>0.13</c:v>
                </c:pt>
                <c:pt idx="130">
                  <c:v>0.13100000000000001</c:v>
                </c:pt>
                <c:pt idx="131">
                  <c:v>0.13200000000000001</c:v>
                </c:pt>
                <c:pt idx="132">
                  <c:v>0.13300000000000001</c:v>
                </c:pt>
                <c:pt idx="133">
                  <c:v>0.13400000000000001</c:v>
                </c:pt>
                <c:pt idx="134">
                  <c:v>0.13500000000000001</c:v>
                </c:pt>
                <c:pt idx="135">
                  <c:v>0.13600000000000001</c:v>
                </c:pt>
                <c:pt idx="136">
                  <c:v>0.13700000000000001</c:v>
                </c:pt>
                <c:pt idx="137">
                  <c:v>0.13800000000000001</c:v>
                </c:pt>
                <c:pt idx="138">
                  <c:v>0.13900000000000001</c:v>
                </c:pt>
                <c:pt idx="139">
                  <c:v>0.14000000000000001</c:v>
                </c:pt>
                <c:pt idx="140">
                  <c:v>0.14099999999999999</c:v>
                </c:pt>
                <c:pt idx="141">
                  <c:v>0.14199999999999999</c:v>
                </c:pt>
                <c:pt idx="142">
                  <c:v>0.14299999999999999</c:v>
                </c:pt>
                <c:pt idx="143">
                  <c:v>0.14399999999999999</c:v>
                </c:pt>
                <c:pt idx="144">
                  <c:v>0.14499999999999999</c:v>
                </c:pt>
                <c:pt idx="145">
                  <c:v>0.14599999999999999</c:v>
                </c:pt>
                <c:pt idx="146">
                  <c:v>0.14699999999999999</c:v>
                </c:pt>
                <c:pt idx="147">
                  <c:v>0.14799999999999999</c:v>
                </c:pt>
                <c:pt idx="148">
                  <c:v>0.14899999999999999</c:v>
                </c:pt>
                <c:pt idx="149">
                  <c:v>0.15</c:v>
                </c:pt>
                <c:pt idx="150">
                  <c:v>0.151</c:v>
                </c:pt>
                <c:pt idx="151">
                  <c:v>0.152</c:v>
                </c:pt>
                <c:pt idx="152">
                  <c:v>0.153</c:v>
                </c:pt>
                <c:pt idx="153">
                  <c:v>0.154</c:v>
                </c:pt>
                <c:pt idx="154">
                  <c:v>0.155</c:v>
                </c:pt>
                <c:pt idx="155">
                  <c:v>0.156</c:v>
                </c:pt>
                <c:pt idx="156">
                  <c:v>0.157</c:v>
                </c:pt>
                <c:pt idx="157">
                  <c:v>0.158</c:v>
                </c:pt>
                <c:pt idx="158">
                  <c:v>0.159</c:v>
                </c:pt>
                <c:pt idx="159">
                  <c:v>0.16</c:v>
                </c:pt>
                <c:pt idx="160">
                  <c:v>0.161</c:v>
                </c:pt>
                <c:pt idx="161">
                  <c:v>0.16200000000000001</c:v>
                </c:pt>
                <c:pt idx="162">
                  <c:v>0.16300000000000001</c:v>
                </c:pt>
                <c:pt idx="163">
                  <c:v>0.16400000000000001</c:v>
                </c:pt>
                <c:pt idx="164">
                  <c:v>0.16500000000000001</c:v>
                </c:pt>
                <c:pt idx="165">
                  <c:v>0.16600000000000001</c:v>
                </c:pt>
                <c:pt idx="166">
                  <c:v>0.16700000000000001</c:v>
                </c:pt>
                <c:pt idx="167">
                  <c:v>0.16800000000000001</c:v>
                </c:pt>
                <c:pt idx="168">
                  <c:v>0.16900000000000001</c:v>
                </c:pt>
                <c:pt idx="169">
                  <c:v>0.17</c:v>
                </c:pt>
                <c:pt idx="170">
                  <c:v>0.17100000000000001</c:v>
                </c:pt>
                <c:pt idx="171">
                  <c:v>0.17199999999999999</c:v>
                </c:pt>
                <c:pt idx="172">
                  <c:v>0.17299999999999999</c:v>
                </c:pt>
                <c:pt idx="173">
                  <c:v>0.17399999999999999</c:v>
                </c:pt>
                <c:pt idx="174">
                  <c:v>0.17499999999999999</c:v>
                </c:pt>
                <c:pt idx="175">
                  <c:v>0.17599999999999999</c:v>
                </c:pt>
                <c:pt idx="176">
                  <c:v>0.17699999999999999</c:v>
                </c:pt>
                <c:pt idx="177">
                  <c:v>0.17799999999999999</c:v>
                </c:pt>
                <c:pt idx="178">
                  <c:v>0.17899999999999999</c:v>
                </c:pt>
                <c:pt idx="179">
                  <c:v>0.18</c:v>
                </c:pt>
                <c:pt idx="180">
                  <c:v>0.18099999999999999</c:v>
                </c:pt>
                <c:pt idx="181">
                  <c:v>0.182</c:v>
                </c:pt>
                <c:pt idx="182">
                  <c:v>0.183</c:v>
                </c:pt>
                <c:pt idx="183">
                  <c:v>0.184</c:v>
                </c:pt>
                <c:pt idx="184">
                  <c:v>0.185</c:v>
                </c:pt>
                <c:pt idx="185">
                  <c:v>0.186</c:v>
                </c:pt>
                <c:pt idx="186">
                  <c:v>0.187</c:v>
                </c:pt>
                <c:pt idx="187">
                  <c:v>0.188</c:v>
                </c:pt>
                <c:pt idx="188">
                  <c:v>0.189</c:v>
                </c:pt>
                <c:pt idx="189">
                  <c:v>0.19</c:v>
                </c:pt>
                <c:pt idx="190">
                  <c:v>0.191</c:v>
                </c:pt>
                <c:pt idx="191">
                  <c:v>0.192</c:v>
                </c:pt>
                <c:pt idx="192">
                  <c:v>0.193</c:v>
                </c:pt>
                <c:pt idx="193">
                  <c:v>0.19400000000000001</c:v>
                </c:pt>
                <c:pt idx="194">
                  <c:v>0.19500000000000001</c:v>
                </c:pt>
                <c:pt idx="195">
                  <c:v>0.19600000000000001</c:v>
                </c:pt>
                <c:pt idx="196">
                  <c:v>0.19700000000000001</c:v>
                </c:pt>
                <c:pt idx="197">
                  <c:v>0.19800000000000001</c:v>
                </c:pt>
                <c:pt idx="198">
                  <c:v>0.19900000000000001</c:v>
                </c:pt>
                <c:pt idx="199">
                  <c:v>0.2</c:v>
                </c:pt>
                <c:pt idx="200">
                  <c:v>0.20100000000000001</c:v>
                </c:pt>
                <c:pt idx="201">
                  <c:v>0.20200000000000001</c:v>
                </c:pt>
                <c:pt idx="202">
                  <c:v>0.20300000000000001</c:v>
                </c:pt>
                <c:pt idx="203">
                  <c:v>0.20399999999999999</c:v>
                </c:pt>
                <c:pt idx="204">
                  <c:v>0.20499999999999999</c:v>
                </c:pt>
                <c:pt idx="205">
                  <c:v>0.20599999999999999</c:v>
                </c:pt>
                <c:pt idx="206">
                  <c:v>0.20699999999999999</c:v>
                </c:pt>
                <c:pt idx="207">
                  <c:v>0.20799999999999999</c:v>
                </c:pt>
                <c:pt idx="208">
                  <c:v>0.20899999999999999</c:v>
                </c:pt>
                <c:pt idx="209">
                  <c:v>0.21</c:v>
                </c:pt>
                <c:pt idx="210">
                  <c:v>0.21099999999999999</c:v>
                </c:pt>
                <c:pt idx="211">
                  <c:v>0.21199999999999999</c:v>
                </c:pt>
                <c:pt idx="212">
                  <c:v>0.21299999999999999</c:v>
                </c:pt>
                <c:pt idx="213">
                  <c:v>0.214</c:v>
                </c:pt>
                <c:pt idx="214">
                  <c:v>0.215</c:v>
                </c:pt>
                <c:pt idx="215">
                  <c:v>0.216</c:v>
                </c:pt>
                <c:pt idx="216">
                  <c:v>0.217</c:v>
                </c:pt>
                <c:pt idx="217">
                  <c:v>0.218</c:v>
                </c:pt>
                <c:pt idx="218">
                  <c:v>0.219</c:v>
                </c:pt>
                <c:pt idx="219">
                  <c:v>0.22</c:v>
                </c:pt>
                <c:pt idx="220">
                  <c:v>0.221</c:v>
                </c:pt>
                <c:pt idx="221">
                  <c:v>0.222</c:v>
                </c:pt>
                <c:pt idx="222">
                  <c:v>0.223</c:v>
                </c:pt>
                <c:pt idx="223">
                  <c:v>0.224</c:v>
                </c:pt>
                <c:pt idx="224">
                  <c:v>0.22500000000000001</c:v>
                </c:pt>
                <c:pt idx="225">
                  <c:v>0.22600000000000001</c:v>
                </c:pt>
                <c:pt idx="226">
                  <c:v>0.22700000000000001</c:v>
                </c:pt>
                <c:pt idx="227">
                  <c:v>0.22800000000000001</c:v>
                </c:pt>
                <c:pt idx="228">
                  <c:v>0.22900000000000001</c:v>
                </c:pt>
                <c:pt idx="229">
                  <c:v>0.23</c:v>
                </c:pt>
                <c:pt idx="230">
                  <c:v>0.23100000000000001</c:v>
                </c:pt>
                <c:pt idx="231">
                  <c:v>0.23200000000000001</c:v>
                </c:pt>
                <c:pt idx="232">
                  <c:v>0.23300000000000001</c:v>
                </c:pt>
                <c:pt idx="233">
                  <c:v>0.23400000000000001</c:v>
                </c:pt>
                <c:pt idx="234">
                  <c:v>0.23499999999999999</c:v>
                </c:pt>
                <c:pt idx="235">
                  <c:v>0.23599999999999999</c:v>
                </c:pt>
                <c:pt idx="236">
                  <c:v>0.23699999999999999</c:v>
                </c:pt>
                <c:pt idx="237">
                  <c:v>0.23799999999999999</c:v>
                </c:pt>
                <c:pt idx="238">
                  <c:v>0.23899999999999999</c:v>
                </c:pt>
                <c:pt idx="239">
                  <c:v>0.24</c:v>
                </c:pt>
                <c:pt idx="240">
                  <c:v>0.24099999999999999</c:v>
                </c:pt>
                <c:pt idx="241">
                  <c:v>0.24199999999999999</c:v>
                </c:pt>
                <c:pt idx="242">
                  <c:v>0.24299999999999999</c:v>
                </c:pt>
                <c:pt idx="243">
                  <c:v>0.24399999999999999</c:v>
                </c:pt>
                <c:pt idx="244">
                  <c:v>0.245</c:v>
                </c:pt>
                <c:pt idx="245">
                  <c:v>0.246</c:v>
                </c:pt>
                <c:pt idx="246">
                  <c:v>0.247</c:v>
                </c:pt>
                <c:pt idx="247">
                  <c:v>0.248</c:v>
                </c:pt>
                <c:pt idx="248">
                  <c:v>0.249</c:v>
                </c:pt>
                <c:pt idx="249">
                  <c:v>0.25</c:v>
                </c:pt>
                <c:pt idx="250">
                  <c:v>0.251</c:v>
                </c:pt>
                <c:pt idx="251">
                  <c:v>0.252</c:v>
                </c:pt>
                <c:pt idx="252">
                  <c:v>0.253</c:v>
                </c:pt>
                <c:pt idx="253">
                  <c:v>0.254</c:v>
                </c:pt>
                <c:pt idx="254">
                  <c:v>0.255</c:v>
                </c:pt>
                <c:pt idx="255">
                  <c:v>0.25600000000000001</c:v>
                </c:pt>
                <c:pt idx="256">
                  <c:v>0.25700000000000001</c:v>
                </c:pt>
                <c:pt idx="257">
                  <c:v>0.25800000000000001</c:v>
                </c:pt>
                <c:pt idx="258">
                  <c:v>0.25900000000000001</c:v>
                </c:pt>
                <c:pt idx="259">
                  <c:v>0.26</c:v>
                </c:pt>
                <c:pt idx="260">
                  <c:v>0.26100000000000001</c:v>
                </c:pt>
                <c:pt idx="261">
                  <c:v>0.26200000000000001</c:v>
                </c:pt>
                <c:pt idx="262">
                  <c:v>0.26300000000000001</c:v>
                </c:pt>
                <c:pt idx="263">
                  <c:v>0.26400000000000001</c:v>
                </c:pt>
                <c:pt idx="264">
                  <c:v>0.26500000000000001</c:v>
                </c:pt>
                <c:pt idx="265">
                  <c:v>0.26600000000000001</c:v>
                </c:pt>
                <c:pt idx="266">
                  <c:v>0.26700000000000002</c:v>
                </c:pt>
                <c:pt idx="267">
                  <c:v>0.26800000000000002</c:v>
                </c:pt>
                <c:pt idx="268">
                  <c:v>0.26900000000000002</c:v>
                </c:pt>
                <c:pt idx="269">
                  <c:v>0.27</c:v>
                </c:pt>
                <c:pt idx="270">
                  <c:v>0.27100000000000002</c:v>
                </c:pt>
                <c:pt idx="271">
                  <c:v>0.27200000000000002</c:v>
                </c:pt>
                <c:pt idx="272">
                  <c:v>0.27300000000000002</c:v>
                </c:pt>
                <c:pt idx="273">
                  <c:v>0.27400000000000002</c:v>
                </c:pt>
                <c:pt idx="274">
                  <c:v>0.27500000000000002</c:v>
                </c:pt>
                <c:pt idx="275">
                  <c:v>0.27600000000000002</c:v>
                </c:pt>
                <c:pt idx="276">
                  <c:v>0.27700000000000002</c:v>
                </c:pt>
                <c:pt idx="277">
                  <c:v>0.27800000000000002</c:v>
                </c:pt>
                <c:pt idx="278">
                  <c:v>0.27900000000000003</c:v>
                </c:pt>
                <c:pt idx="279">
                  <c:v>0.28000000000000003</c:v>
                </c:pt>
                <c:pt idx="280">
                  <c:v>0.28100000000000003</c:v>
                </c:pt>
                <c:pt idx="281">
                  <c:v>0.28199999999999997</c:v>
                </c:pt>
                <c:pt idx="282">
                  <c:v>0.28299999999999997</c:v>
                </c:pt>
                <c:pt idx="283">
                  <c:v>0.28399999999999997</c:v>
                </c:pt>
                <c:pt idx="284">
                  <c:v>0.28499999999999998</c:v>
                </c:pt>
                <c:pt idx="285">
                  <c:v>0.28599999999999998</c:v>
                </c:pt>
                <c:pt idx="286">
                  <c:v>0.28699999999999998</c:v>
                </c:pt>
                <c:pt idx="287">
                  <c:v>0.28799999999999998</c:v>
                </c:pt>
                <c:pt idx="288">
                  <c:v>0.28899999999999998</c:v>
                </c:pt>
                <c:pt idx="289">
                  <c:v>0.28999999999999998</c:v>
                </c:pt>
                <c:pt idx="290">
                  <c:v>0.29099999999999998</c:v>
                </c:pt>
                <c:pt idx="291">
                  <c:v>0.29199999999999998</c:v>
                </c:pt>
                <c:pt idx="292">
                  <c:v>0.29299999999999998</c:v>
                </c:pt>
                <c:pt idx="293">
                  <c:v>0.29399999999999998</c:v>
                </c:pt>
                <c:pt idx="294">
                  <c:v>0.29499999999999998</c:v>
                </c:pt>
                <c:pt idx="295">
                  <c:v>0.29599999999999999</c:v>
                </c:pt>
                <c:pt idx="296">
                  <c:v>0.29699999999999999</c:v>
                </c:pt>
                <c:pt idx="297">
                  <c:v>0.29799999999999999</c:v>
                </c:pt>
                <c:pt idx="298">
                  <c:v>0.29899999999999999</c:v>
                </c:pt>
                <c:pt idx="299">
                  <c:v>0.3</c:v>
                </c:pt>
                <c:pt idx="300">
                  <c:v>0.30099999999999999</c:v>
                </c:pt>
                <c:pt idx="301">
                  <c:v>0.30199999999999999</c:v>
                </c:pt>
                <c:pt idx="302">
                  <c:v>0.30299999999999999</c:v>
                </c:pt>
                <c:pt idx="303">
                  <c:v>0.30399999999999999</c:v>
                </c:pt>
                <c:pt idx="304">
                  <c:v>0.30499999999999999</c:v>
                </c:pt>
                <c:pt idx="305">
                  <c:v>0.30599999999999999</c:v>
                </c:pt>
                <c:pt idx="306">
                  <c:v>0.307</c:v>
                </c:pt>
                <c:pt idx="307">
                  <c:v>0.308</c:v>
                </c:pt>
                <c:pt idx="308">
                  <c:v>0.309</c:v>
                </c:pt>
                <c:pt idx="309">
                  <c:v>0.31</c:v>
                </c:pt>
                <c:pt idx="310">
                  <c:v>0.311</c:v>
                </c:pt>
                <c:pt idx="311">
                  <c:v>0.312</c:v>
                </c:pt>
                <c:pt idx="312">
                  <c:v>0.313</c:v>
                </c:pt>
                <c:pt idx="313">
                  <c:v>0.314</c:v>
                </c:pt>
                <c:pt idx="314">
                  <c:v>0.315</c:v>
                </c:pt>
                <c:pt idx="315">
                  <c:v>0.316</c:v>
                </c:pt>
                <c:pt idx="316">
                  <c:v>0.317</c:v>
                </c:pt>
                <c:pt idx="317">
                  <c:v>0.318</c:v>
                </c:pt>
                <c:pt idx="318">
                  <c:v>0.31900000000000001</c:v>
                </c:pt>
                <c:pt idx="319">
                  <c:v>0.32</c:v>
                </c:pt>
                <c:pt idx="320">
                  <c:v>0.32100000000000001</c:v>
                </c:pt>
                <c:pt idx="321">
                  <c:v>0.32200000000000001</c:v>
                </c:pt>
                <c:pt idx="322">
                  <c:v>0.32300000000000001</c:v>
                </c:pt>
                <c:pt idx="323">
                  <c:v>0.32400000000000001</c:v>
                </c:pt>
                <c:pt idx="324">
                  <c:v>0.32500000000000001</c:v>
                </c:pt>
                <c:pt idx="325">
                  <c:v>0.32600000000000001</c:v>
                </c:pt>
                <c:pt idx="326">
                  <c:v>0.32700000000000001</c:v>
                </c:pt>
                <c:pt idx="327">
                  <c:v>0.32800000000000001</c:v>
                </c:pt>
                <c:pt idx="328">
                  <c:v>0.32900000000000001</c:v>
                </c:pt>
                <c:pt idx="329">
                  <c:v>0.33</c:v>
                </c:pt>
                <c:pt idx="330">
                  <c:v>0.33100000000000002</c:v>
                </c:pt>
                <c:pt idx="331">
                  <c:v>0.33200000000000002</c:v>
                </c:pt>
                <c:pt idx="332">
                  <c:v>0.33300000000000002</c:v>
                </c:pt>
                <c:pt idx="333">
                  <c:v>0.33400000000000002</c:v>
                </c:pt>
                <c:pt idx="334">
                  <c:v>0.33500000000000002</c:v>
                </c:pt>
                <c:pt idx="335">
                  <c:v>0.33600000000000002</c:v>
                </c:pt>
                <c:pt idx="336">
                  <c:v>0.33700000000000002</c:v>
                </c:pt>
                <c:pt idx="337">
                  <c:v>0.33800000000000002</c:v>
                </c:pt>
                <c:pt idx="338">
                  <c:v>0.33900000000000002</c:v>
                </c:pt>
                <c:pt idx="339">
                  <c:v>0.34</c:v>
                </c:pt>
                <c:pt idx="340">
                  <c:v>0.34100000000000003</c:v>
                </c:pt>
                <c:pt idx="341">
                  <c:v>0.34200000000000003</c:v>
                </c:pt>
                <c:pt idx="342">
                  <c:v>0.34300000000000003</c:v>
                </c:pt>
                <c:pt idx="343">
                  <c:v>0.34399999999999997</c:v>
                </c:pt>
                <c:pt idx="344">
                  <c:v>0.34499999999999997</c:v>
                </c:pt>
                <c:pt idx="345">
                  <c:v>0.34599999999999997</c:v>
                </c:pt>
                <c:pt idx="346">
                  <c:v>0.34699999999999998</c:v>
                </c:pt>
                <c:pt idx="347">
                  <c:v>0.34799999999999998</c:v>
                </c:pt>
                <c:pt idx="348">
                  <c:v>0.34899999999999998</c:v>
                </c:pt>
                <c:pt idx="349">
                  <c:v>0.35</c:v>
                </c:pt>
                <c:pt idx="350">
                  <c:v>0.35099999999999998</c:v>
                </c:pt>
                <c:pt idx="351">
                  <c:v>0.35199999999999998</c:v>
                </c:pt>
                <c:pt idx="352">
                  <c:v>0.35299999999999998</c:v>
                </c:pt>
                <c:pt idx="353">
                  <c:v>0.35399999999999998</c:v>
                </c:pt>
                <c:pt idx="354">
                  <c:v>0.35499999999999998</c:v>
                </c:pt>
                <c:pt idx="355">
                  <c:v>0.35599999999999998</c:v>
                </c:pt>
                <c:pt idx="356">
                  <c:v>0.35699999999999998</c:v>
                </c:pt>
                <c:pt idx="357">
                  <c:v>0.35799999999999998</c:v>
                </c:pt>
                <c:pt idx="358">
                  <c:v>0.35899999999999999</c:v>
                </c:pt>
                <c:pt idx="359">
                  <c:v>0.36</c:v>
                </c:pt>
                <c:pt idx="360">
                  <c:v>0.36099999999999999</c:v>
                </c:pt>
                <c:pt idx="361">
                  <c:v>0.36199999999999999</c:v>
                </c:pt>
                <c:pt idx="362">
                  <c:v>0.36299999999999999</c:v>
                </c:pt>
                <c:pt idx="363">
                  <c:v>0.36399999999999999</c:v>
                </c:pt>
                <c:pt idx="364">
                  <c:v>0.36499999999999999</c:v>
                </c:pt>
                <c:pt idx="365">
                  <c:v>0.36599999999999999</c:v>
                </c:pt>
                <c:pt idx="366">
                  <c:v>0.36699999999999999</c:v>
                </c:pt>
                <c:pt idx="367">
                  <c:v>0.36799999999999999</c:v>
                </c:pt>
                <c:pt idx="368">
                  <c:v>0.36899999999999999</c:v>
                </c:pt>
                <c:pt idx="369">
                  <c:v>0.37</c:v>
                </c:pt>
                <c:pt idx="370">
                  <c:v>0.371</c:v>
                </c:pt>
                <c:pt idx="371">
                  <c:v>0.372</c:v>
                </c:pt>
                <c:pt idx="372">
                  <c:v>0.373</c:v>
                </c:pt>
                <c:pt idx="373">
                  <c:v>0.374</c:v>
                </c:pt>
                <c:pt idx="374">
                  <c:v>0.375</c:v>
                </c:pt>
                <c:pt idx="375">
                  <c:v>0.376</c:v>
                </c:pt>
                <c:pt idx="376">
                  <c:v>0.377</c:v>
                </c:pt>
                <c:pt idx="377">
                  <c:v>0.378</c:v>
                </c:pt>
                <c:pt idx="378">
                  <c:v>0.379</c:v>
                </c:pt>
                <c:pt idx="379">
                  <c:v>0.38</c:v>
                </c:pt>
                <c:pt idx="380">
                  <c:v>0.38100000000000001</c:v>
                </c:pt>
                <c:pt idx="381">
                  <c:v>0.38200000000000001</c:v>
                </c:pt>
                <c:pt idx="382">
                  <c:v>0.38300000000000001</c:v>
                </c:pt>
                <c:pt idx="383">
                  <c:v>0.38400000000000001</c:v>
                </c:pt>
                <c:pt idx="384">
                  <c:v>0.38500000000000001</c:v>
                </c:pt>
                <c:pt idx="385">
                  <c:v>0.38600000000000001</c:v>
                </c:pt>
                <c:pt idx="386">
                  <c:v>0.38700000000000001</c:v>
                </c:pt>
                <c:pt idx="387">
                  <c:v>0.38800000000000001</c:v>
                </c:pt>
                <c:pt idx="388">
                  <c:v>0.38900000000000001</c:v>
                </c:pt>
                <c:pt idx="389">
                  <c:v>0.39</c:v>
                </c:pt>
                <c:pt idx="390">
                  <c:v>0.39100000000000001</c:v>
                </c:pt>
                <c:pt idx="391">
                  <c:v>0.39200000000000002</c:v>
                </c:pt>
                <c:pt idx="392">
                  <c:v>0.39300000000000002</c:v>
                </c:pt>
                <c:pt idx="393">
                  <c:v>0.39400000000000002</c:v>
                </c:pt>
                <c:pt idx="394">
                  <c:v>0.39500000000000002</c:v>
                </c:pt>
                <c:pt idx="395">
                  <c:v>0.39600000000000002</c:v>
                </c:pt>
                <c:pt idx="396">
                  <c:v>0.39700000000000002</c:v>
                </c:pt>
                <c:pt idx="397">
                  <c:v>0.39800000000000002</c:v>
                </c:pt>
                <c:pt idx="398">
                  <c:v>0.39900000000000002</c:v>
                </c:pt>
                <c:pt idx="399">
                  <c:v>0.4</c:v>
                </c:pt>
                <c:pt idx="400">
                  <c:v>0.40100000000000002</c:v>
                </c:pt>
                <c:pt idx="401">
                  <c:v>0.40200000000000002</c:v>
                </c:pt>
                <c:pt idx="402">
                  <c:v>0.40300000000000002</c:v>
                </c:pt>
                <c:pt idx="403">
                  <c:v>0.40400000000000003</c:v>
                </c:pt>
                <c:pt idx="404">
                  <c:v>0.40500000000000003</c:v>
                </c:pt>
                <c:pt idx="405">
                  <c:v>0.40600000000000003</c:v>
                </c:pt>
                <c:pt idx="406">
                  <c:v>0.40699999999999997</c:v>
                </c:pt>
                <c:pt idx="407">
                  <c:v>0.40799999999999997</c:v>
                </c:pt>
                <c:pt idx="408">
                  <c:v>0.40899999999999997</c:v>
                </c:pt>
                <c:pt idx="409">
                  <c:v>0.41</c:v>
                </c:pt>
                <c:pt idx="410">
                  <c:v>0.41099999999999998</c:v>
                </c:pt>
                <c:pt idx="411">
                  <c:v>0.41199999999999998</c:v>
                </c:pt>
                <c:pt idx="412">
                  <c:v>0.41299999999999998</c:v>
                </c:pt>
                <c:pt idx="413">
                  <c:v>0.41399999999999998</c:v>
                </c:pt>
                <c:pt idx="414">
                  <c:v>0.41499999999999998</c:v>
                </c:pt>
                <c:pt idx="415">
                  <c:v>0.41599999999999998</c:v>
                </c:pt>
                <c:pt idx="416">
                  <c:v>0.41699999999999998</c:v>
                </c:pt>
                <c:pt idx="417">
                  <c:v>0.41799999999999998</c:v>
                </c:pt>
                <c:pt idx="418">
                  <c:v>0.41899999999999998</c:v>
                </c:pt>
                <c:pt idx="419">
                  <c:v>0.42</c:v>
                </c:pt>
                <c:pt idx="420">
                  <c:v>0.42099999999999999</c:v>
                </c:pt>
                <c:pt idx="421">
                  <c:v>0.42199999999999999</c:v>
                </c:pt>
                <c:pt idx="422">
                  <c:v>0.42299999999999999</c:v>
                </c:pt>
                <c:pt idx="423">
                  <c:v>0.42399999999999999</c:v>
                </c:pt>
                <c:pt idx="424">
                  <c:v>0.42499999999999999</c:v>
                </c:pt>
                <c:pt idx="425">
                  <c:v>0.42599999999999999</c:v>
                </c:pt>
                <c:pt idx="426">
                  <c:v>0.42699999999999999</c:v>
                </c:pt>
                <c:pt idx="427">
                  <c:v>0.42799999999999999</c:v>
                </c:pt>
                <c:pt idx="428">
                  <c:v>0.42899999999999999</c:v>
                </c:pt>
                <c:pt idx="429">
                  <c:v>0.43</c:v>
                </c:pt>
                <c:pt idx="430">
                  <c:v>0.43099999999999999</c:v>
                </c:pt>
                <c:pt idx="431">
                  <c:v>0.432</c:v>
                </c:pt>
                <c:pt idx="432">
                  <c:v>0.433</c:v>
                </c:pt>
                <c:pt idx="433">
                  <c:v>0.434</c:v>
                </c:pt>
                <c:pt idx="434">
                  <c:v>0.435</c:v>
                </c:pt>
                <c:pt idx="435">
                  <c:v>0.436</c:v>
                </c:pt>
                <c:pt idx="436">
                  <c:v>0.437</c:v>
                </c:pt>
                <c:pt idx="437">
                  <c:v>0.438</c:v>
                </c:pt>
                <c:pt idx="438">
                  <c:v>0.439</c:v>
                </c:pt>
                <c:pt idx="439">
                  <c:v>0.44</c:v>
                </c:pt>
                <c:pt idx="440">
                  <c:v>0.441</c:v>
                </c:pt>
                <c:pt idx="441">
                  <c:v>0.442</c:v>
                </c:pt>
                <c:pt idx="442">
                  <c:v>0.443</c:v>
                </c:pt>
                <c:pt idx="443">
                  <c:v>0.44400000000000001</c:v>
                </c:pt>
                <c:pt idx="444">
                  <c:v>0.44500000000000001</c:v>
                </c:pt>
                <c:pt idx="445">
                  <c:v>0.44600000000000001</c:v>
                </c:pt>
                <c:pt idx="446">
                  <c:v>0.44700000000000001</c:v>
                </c:pt>
                <c:pt idx="447">
                  <c:v>0.44800000000000001</c:v>
                </c:pt>
                <c:pt idx="448">
                  <c:v>0.44900000000000001</c:v>
                </c:pt>
                <c:pt idx="449">
                  <c:v>0.45</c:v>
                </c:pt>
                <c:pt idx="450">
                  <c:v>0.45100000000000001</c:v>
                </c:pt>
                <c:pt idx="451">
                  <c:v>0.45200000000000001</c:v>
                </c:pt>
                <c:pt idx="452">
                  <c:v>0.45300000000000001</c:v>
                </c:pt>
                <c:pt idx="453">
                  <c:v>0.45400000000000001</c:v>
                </c:pt>
                <c:pt idx="454">
                  <c:v>0.45500000000000002</c:v>
                </c:pt>
                <c:pt idx="455">
                  <c:v>0.45600000000000002</c:v>
                </c:pt>
                <c:pt idx="456">
                  <c:v>0.45700000000000002</c:v>
                </c:pt>
                <c:pt idx="457">
                  <c:v>0.45800000000000002</c:v>
                </c:pt>
                <c:pt idx="458">
                  <c:v>0.45900000000000002</c:v>
                </c:pt>
                <c:pt idx="459">
                  <c:v>0.46</c:v>
                </c:pt>
                <c:pt idx="460">
                  <c:v>0.46100000000000002</c:v>
                </c:pt>
                <c:pt idx="461">
                  <c:v>0.46200000000000002</c:v>
                </c:pt>
                <c:pt idx="462">
                  <c:v>0.46300000000000002</c:v>
                </c:pt>
                <c:pt idx="463">
                  <c:v>0.46400000000000002</c:v>
                </c:pt>
                <c:pt idx="464">
                  <c:v>0.46500000000000002</c:v>
                </c:pt>
                <c:pt idx="465">
                  <c:v>0.46600000000000003</c:v>
                </c:pt>
                <c:pt idx="466">
                  <c:v>0.46700000000000003</c:v>
                </c:pt>
                <c:pt idx="467">
                  <c:v>0.46800000000000003</c:v>
                </c:pt>
                <c:pt idx="468">
                  <c:v>0.46899999999999997</c:v>
                </c:pt>
                <c:pt idx="469">
                  <c:v>0.47</c:v>
                </c:pt>
                <c:pt idx="470">
                  <c:v>0.47099999999999997</c:v>
                </c:pt>
                <c:pt idx="471">
                  <c:v>0.47199999999999998</c:v>
                </c:pt>
                <c:pt idx="472">
                  <c:v>0.47299999999999998</c:v>
                </c:pt>
                <c:pt idx="473">
                  <c:v>0.47399999999999998</c:v>
                </c:pt>
                <c:pt idx="474">
                  <c:v>0.47499999999999998</c:v>
                </c:pt>
                <c:pt idx="475">
                  <c:v>0.47599999999999998</c:v>
                </c:pt>
                <c:pt idx="476">
                  <c:v>0.47699999999999998</c:v>
                </c:pt>
                <c:pt idx="477">
                  <c:v>0.47799999999999998</c:v>
                </c:pt>
                <c:pt idx="478">
                  <c:v>0.47899999999999998</c:v>
                </c:pt>
                <c:pt idx="479">
                  <c:v>0.48</c:v>
                </c:pt>
                <c:pt idx="480">
                  <c:v>0.48099999999999998</c:v>
                </c:pt>
                <c:pt idx="481">
                  <c:v>0.48199999999999998</c:v>
                </c:pt>
                <c:pt idx="482">
                  <c:v>0.48299999999999998</c:v>
                </c:pt>
                <c:pt idx="483">
                  <c:v>0.48399999999999999</c:v>
                </c:pt>
                <c:pt idx="484">
                  <c:v>0.48499999999999999</c:v>
                </c:pt>
                <c:pt idx="485">
                  <c:v>0.48599999999999999</c:v>
                </c:pt>
                <c:pt idx="486">
                  <c:v>0.48699999999999999</c:v>
                </c:pt>
                <c:pt idx="487">
                  <c:v>0.48799999999999999</c:v>
                </c:pt>
                <c:pt idx="488">
                  <c:v>0.48899999999999999</c:v>
                </c:pt>
                <c:pt idx="489">
                  <c:v>0.49</c:v>
                </c:pt>
                <c:pt idx="490">
                  <c:v>0.49099999999999999</c:v>
                </c:pt>
                <c:pt idx="491">
                  <c:v>0.49199999999999999</c:v>
                </c:pt>
                <c:pt idx="492">
                  <c:v>0.49299999999999999</c:v>
                </c:pt>
                <c:pt idx="493">
                  <c:v>0.49399999999999999</c:v>
                </c:pt>
                <c:pt idx="494">
                  <c:v>0.495</c:v>
                </c:pt>
                <c:pt idx="495">
                  <c:v>0.496</c:v>
                </c:pt>
                <c:pt idx="496">
                  <c:v>0.497</c:v>
                </c:pt>
                <c:pt idx="497">
                  <c:v>0.498</c:v>
                </c:pt>
                <c:pt idx="498">
                  <c:v>0.499</c:v>
                </c:pt>
                <c:pt idx="499">
                  <c:v>0.5</c:v>
                </c:pt>
                <c:pt idx="500">
                  <c:v>0.501</c:v>
                </c:pt>
                <c:pt idx="501">
                  <c:v>0.502</c:v>
                </c:pt>
                <c:pt idx="502">
                  <c:v>0.503</c:v>
                </c:pt>
                <c:pt idx="503">
                  <c:v>0.504</c:v>
                </c:pt>
                <c:pt idx="504">
                  <c:v>0.505</c:v>
                </c:pt>
                <c:pt idx="505">
                  <c:v>0.50600000000000001</c:v>
                </c:pt>
                <c:pt idx="506">
                  <c:v>0.50700000000000001</c:v>
                </c:pt>
                <c:pt idx="507">
                  <c:v>0.50800000000000001</c:v>
                </c:pt>
                <c:pt idx="508">
                  <c:v>0.50900000000000001</c:v>
                </c:pt>
                <c:pt idx="509">
                  <c:v>0.51</c:v>
                </c:pt>
                <c:pt idx="510">
                  <c:v>0.51100000000000001</c:v>
                </c:pt>
                <c:pt idx="511">
                  <c:v>0.51200000000000001</c:v>
                </c:pt>
                <c:pt idx="512">
                  <c:v>0.51300000000000001</c:v>
                </c:pt>
                <c:pt idx="513">
                  <c:v>0.51400000000000001</c:v>
                </c:pt>
                <c:pt idx="514">
                  <c:v>0.51500000000000001</c:v>
                </c:pt>
                <c:pt idx="515">
                  <c:v>0.51600000000000001</c:v>
                </c:pt>
                <c:pt idx="516">
                  <c:v>0.51700000000000002</c:v>
                </c:pt>
                <c:pt idx="517">
                  <c:v>0.51800000000000002</c:v>
                </c:pt>
                <c:pt idx="518">
                  <c:v>0.51900000000000002</c:v>
                </c:pt>
                <c:pt idx="519">
                  <c:v>0.52</c:v>
                </c:pt>
                <c:pt idx="520">
                  <c:v>0.52100000000000002</c:v>
                </c:pt>
                <c:pt idx="521">
                  <c:v>0.52200000000000002</c:v>
                </c:pt>
                <c:pt idx="522">
                  <c:v>0.52300000000000002</c:v>
                </c:pt>
                <c:pt idx="523">
                  <c:v>0.52400000000000002</c:v>
                </c:pt>
                <c:pt idx="524">
                  <c:v>0.52500000000000002</c:v>
                </c:pt>
                <c:pt idx="525">
                  <c:v>0.52600000000000002</c:v>
                </c:pt>
                <c:pt idx="526">
                  <c:v>0.52700000000000002</c:v>
                </c:pt>
                <c:pt idx="527">
                  <c:v>0.52800000000000002</c:v>
                </c:pt>
                <c:pt idx="528">
                  <c:v>0.52900000000000003</c:v>
                </c:pt>
                <c:pt idx="529">
                  <c:v>0.53</c:v>
                </c:pt>
                <c:pt idx="530">
                  <c:v>0.53100000000000003</c:v>
                </c:pt>
                <c:pt idx="531">
                  <c:v>0.53200000000000003</c:v>
                </c:pt>
                <c:pt idx="532">
                  <c:v>0.53300000000000003</c:v>
                </c:pt>
                <c:pt idx="533">
                  <c:v>0.53400000000000003</c:v>
                </c:pt>
                <c:pt idx="534">
                  <c:v>0.53500000000000003</c:v>
                </c:pt>
                <c:pt idx="535">
                  <c:v>0.53600000000000003</c:v>
                </c:pt>
                <c:pt idx="536">
                  <c:v>0.53700000000000003</c:v>
                </c:pt>
                <c:pt idx="537">
                  <c:v>0.53800000000000003</c:v>
                </c:pt>
                <c:pt idx="538">
                  <c:v>0.53900000000000003</c:v>
                </c:pt>
                <c:pt idx="539">
                  <c:v>0.54</c:v>
                </c:pt>
                <c:pt idx="540">
                  <c:v>0.54100000000000004</c:v>
                </c:pt>
                <c:pt idx="541">
                  <c:v>0.54200000000000004</c:v>
                </c:pt>
                <c:pt idx="542">
                  <c:v>0.54300000000000004</c:v>
                </c:pt>
                <c:pt idx="543">
                  <c:v>0.54400000000000004</c:v>
                </c:pt>
                <c:pt idx="544">
                  <c:v>0.54500000000000004</c:v>
                </c:pt>
                <c:pt idx="545">
                  <c:v>0.54600000000000004</c:v>
                </c:pt>
                <c:pt idx="546">
                  <c:v>0.54700000000000004</c:v>
                </c:pt>
                <c:pt idx="547">
                  <c:v>0.54800000000000004</c:v>
                </c:pt>
                <c:pt idx="548">
                  <c:v>0.54900000000000004</c:v>
                </c:pt>
                <c:pt idx="549">
                  <c:v>0.55000000000000004</c:v>
                </c:pt>
                <c:pt idx="550">
                  <c:v>0.55100000000000005</c:v>
                </c:pt>
                <c:pt idx="551">
                  <c:v>0.55200000000000005</c:v>
                </c:pt>
                <c:pt idx="552">
                  <c:v>0.55300000000000005</c:v>
                </c:pt>
                <c:pt idx="553">
                  <c:v>0.55400000000000005</c:v>
                </c:pt>
                <c:pt idx="554">
                  <c:v>0.55500000000000005</c:v>
                </c:pt>
                <c:pt idx="555">
                  <c:v>0.55600000000000005</c:v>
                </c:pt>
                <c:pt idx="556">
                  <c:v>0.55700000000000005</c:v>
                </c:pt>
                <c:pt idx="557">
                  <c:v>0.55800000000000005</c:v>
                </c:pt>
                <c:pt idx="558">
                  <c:v>0.55900000000000005</c:v>
                </c:pt>
                <c:pt idx="559">
                  <c:v>0.56000000000000005</c:v>
                </c:pt>
                <c:pt idx="560">
                  <c:v>0.56100000000000005</c:v>
                </c:pt>
                <c:pt idx="561">
                  <c:v>0.56200000000000006</c:v>
                </c:pt>
                <c:pt idx="562">
                  <c:v>0.56299999999999994</c:v>
                </c:pt>
                <c:pt idx="563">
                  <c:v>0.56399999999999995</c:v>
                </c:pt>
                <c:pt idx="564">
                  <c:v>0.56499999999999995</c:v>
                </c:pt>
                <c:pt idx="565">
                  <c:v>0.56599999999999995</c:v>
                </c:pt>
                <c:pt idx="566">
                  <c:v>0.56699999999999995</c:v>
                </c:pt>
                <c:pt idx="567">
                  <c:v>0.56799999999999995</c:v>
                </c:pt>
                <c:pt idx="568">
                  <c:v>0.56899999999999995</c:v>
                </c:pt>
                <c:pt idx="569">
                  <c:v>0.56999999999999995</c:v>
                </c:pt>
                <c:pt idx="570">
                  <c:v>0.57099999999999995</c:v>
                </c:pt>
                <c:pt idx="571">
                  <c:v>0.57199999999999995</c:v>
                </c:pt>
                <c:pt idx="572">
                  <c:v>0.57299999999999995</c:v>
                </c:pt>
                <c:pt idx="573">
                  <c:v>0.57399999999999995</c:v>
                </c:pt>
                <c:pt idx="574">
                  <c:v>0.57499999999999996</c:v>
                </c:pt>
                <c:pt idx="575">
                  <c:v>0.57599999999999996</c:v>
                </c:pt>
                <c:pt idx="576">
                  <c:v>0.57699999999999996</c:v>
                </c:pt>
                <c:pt idx="577">
                  <c:v>0.57799999999999996</c:v>
                </c:pt>
                <c:pt idx="578">
                  <c:v>0.57899999999999996</c:v>
                </c:pt>
                <c:pt idx="579">
                  <c:v>0.57999999999999996</c:v>
                </c:pt>
                <c:pt idx="580">
                  <c:v>0.58099999999999996</c:v>
                </c:pt>
                <c:pt idx="581">
                  <c:v>0.58199999999999996</c:v>
                </c:pt>
                <c:pt idx="582">
                  <c:v>0.58299999999999996</c:v>
                </c:pt>
                <c:pt idx="583">
                  <c:v>0.58399999999999996</c:v>
                </c:pt>
                <c:pt idx="584">
                  <c:v>0.58499999999999996</c:v>
                </c:pt>
                <c:pt idx="585">
                  <c:v>0.58599999999999997</c:v>
                </c:pt>
                <c:pt idx="586">
                  <c:v>0.58699999999999997</c:v>
                </c:pt>
                <c:pt idx="587">
                  <c:v>0.58799999999999997</c:v>
                </c:pt>
                <c:pt idx="588">
                  <c:v>0.58899999999999997</c:v>
                </c:pt>
                <c:pt idx="589">
                  <c:v>0.59</c:v>
                </c:pt>
                <c:pt idx="590">
                  <c:v>0.59099999999999997</c:v>
                </c:pt>
                <c:pt idx="591">
                  <c:v>0.59199999999999997</c:v>
                </c:pt>
                <c:pt idx="592">
                  <c:v>0.59299999999999997</c:v>
                </c:pt>
                <c:pt idx="593">
                  <c:v>0.59399999999999997</c:v>
                </c:pt>
                <c:pt idx="594">
                  <c:v>0.59499999999999997</c:v>
                </c:pt>
                <c:pt idx="595">
                  <c:v>0.59599999999999997</c:v>
                </c:pt>
                <c:pt idx="596">
                  <c:v>0.59699999999999998</c:v>
                </c:pt>
                <c:pt idx="597">
                  <c:v>0.59799999999999998</c:v>
                </c:pt>
                <c:pt idx="598">
                  <c:v>0.59899999999999998</c:v>
                </c:pt>
                <c:pt idx="599">
                  <c:v>0.6</c:v>
                </c:pt>
                <c:pt idx="600">
                  <c:v>0.60099999999999998</c:v>
                </c:pt>
                <c:pt idx="601">
                  <c:v>0.60199999999999998</c:v>
                </c:pt>
                <c:pt idx="602">
                  <c:v>0.60299999999999998</c:v>
                </c:pt>
                <c:pt idx="603">
                  <c:v>0.60399999999999998</c:v>
                </c:pt>
                <c:pt idx="604">
                  <c:v>0.60499999999999998</c:v>
                </c:pt>
                <c:pt idx="605">
                  <c:v>0.60599999999999998</c:v>
                </c:pt>
                <c:pt idx="606">
                  <c:v>0.60699999999999998</c:v>
                </c:pt>
                <c:pt idx="607">
                  <c:v>0.60799999999999998</c:v>
                </c:pt>
                <c:pt idx="608">
                  <c:v>0.60899999999999999</c:v>
                </c:pt>
                <c:pt idx="609">
                  <c:v>0.61</c:v>
                </c:pt>
                <c:pt idx="610">
                  <c:v>0.61099999999999999</c:v>
                </c:pt>
                <c:pt idx="611">
                  <c:v>0.61199999999999999</c:v>
                </c:pt>
                <c:pt idx="612">
                  <c:v>0.61299999999999999</c:v>
                </c:pt>
                <c:pt idx="613">
                  <c:v>0.61399999999999999</c:v>
                </c:pt>
                <c:pt idx="614">
                  <c:v>0.61499999999999999</c:v>
                </c:pt>
                <c:pt idx="615">
                  <c:v>0.61599999999999999</c:v>
                </c:pt>
                <c:pt idx="616">
                  <c:v>0.61699999999999999</c:v>
                </c:pt>
                <c:pt idx="617">
                  <c:v>0.61799999999999999</c:v>
                </c:pt>
                <c:pt idx="618">
                  <c:v>0.61899999999999999</c:v>
                </c:pt>
                <c:pt idx="619">
                  <c:v>0.62</c:v>
                </c:pt>
                <c:pt idx="620">
                  <c:v>0.621</c:v>
                </c:pt>
                <c:pt idx="621">
                  <c:v>0.622</c:v>
                </c:pt>
                <c:pt idx="622">
                  <c:v>0.623</c:v>
                </c:pt>
                <c:pt idx="623">
                  <c:v>0.624</c:v>
                </c:pt>
                <c:pt idx="624">
                  <c:v>0.625</c:v>
                </c:pt>
                <c:pt idx="625">
                  <c:v>0.626</c:v>
                </c:pt>
                <c:pt idx="626">
                  <c:v>0.627</c:v>
                </c:pt>
                <c:pt idx="627">
                  <c:v>0.628</c:v>
                </c:pt>
                <c:pt idx="628">
                  <c:v>0.629</c:v>
                </c:pt>
                <c:pt idx="629">
                  <c:v>0.63</c:v>
                </c:pt>
                <c:pt idx="630">
                  <c:v>0.63100000000000001</c:v>
                </c:pt>
                <c:pt idx="631">
                  <c:v>0.63200000000000001</c:v>
                </c:pt>
                <c:pt idx="632">
                  <c:v>0.63300000000000001</c:v>
                </c:pt>
                <c:pt idx="633">
                  <c:v>0.63400000000000001</c:v>
                </c:pt>
                <c:pt idx="634">
                  <c:v>0.63500000000000001</c:v>
                </c:pt>
                <c:pt idx="635">
                  <c:v>0.63600000000000001</c:v>
                </c:pt>
                <c:pt idx="636">
                  <c:v>0.63700000000000001</c:v>
                </c:pt>
                <c:pt idx="637">
                  <c:v>0.63800000000000001</c:v>
                </c:pt>
                <c:pt idx="638">
                  <c:v>0.63900000000000001</c:v>
                </c:pt>
                <c:pt idx="639">
                  <c:v>0.64</c:v>
                </c:pt>
                <c:pt idx="640">
                  <c:v>0.64100000000000001</c:v>
                </c:pt>
                <c:pt idx="641">
                  <c:v>0.64200000000000002</c:v>
                </c:pt>
                <c:pt idx="642">
                  <c:v>0.64300000000000002</c:v>
                </c:pt>
                <c:pt idx="643">
                  <c:v>0.64400000000000002</c:v>
                </c:pt>
                <c:pt idx="644">
                  <c:v>0.64500000000000002</c:v>
                </c:pt>
                <c:pt idx="645">
                  <c:v>0.64600000000000002</c:v>
                </c:pt>
                <c:pt idx="646">
                  <c:v>0.64700000000000002</c:v>
                </c:pt>
                <c:pt idx="647">
                  <c:v>0.64800000000000002</c:v>
                </c:pt>
                <c:pt idx="648">
                  <c:v>0.64900000000000002</c:v>
                </c:pt>
                <c:pt idx="649">
                  <c:v>0.65</c:v>
                </c:pt>
                <c:pt idx="650">
                  <c:v>0.65100000000000002</c:v>
                </c:pt>
                <c:pt idx="651">
                  <c:v>0.65200000000000002</c:v>
                </c:pt>
                <c:pt idx="652">
                  <c:v>0.65300000000000002</c:v>
                </c:pt>
                <c:pt idx="653">
                  <c:v>0.65400000000000003</c:v>
                </c:pt>
                <c:pt idx="654">
                  <c:v>0.65500000000000003</c:v>
                </c:pt>
                <c:pt idx="655">
                  <c:v>0.65600000000000003</c:v>
                </c:pt>
                <c:pt idx="656">
                  <c:v>0.65700000000000003</c:v>
                </c:pt>
                <c:pt idx="657">
                  <c:v>0.65800000000000003</c:v>
                </c:pt>
                <c:pt idx="658">
                  <c:v>0.65900000000000003</c:v>
                </c:pt>
                <c:pt idx="659">
                  <c:v>0.66</c:v>
                </c:pt>
                <c:pt idx="660">
                  <c:v>0.66100000000000003</c:v>
                </c:pt>
                <c:pt idx="661">
                  <c:v>0.66200000000000003</c:v>
                </c:pt>
                <c:pt idx="662">
                  <c:v>0.66300000000000003</c:v>
                </c:pt>
                <c:pt idx="663">
                  <c:v>0.66400000000000003</c:v>
                </c:pt>
                <c:pt idx="664">
                  <c:v>0.66500000000000004</c:v>
                </c:pt>
                <c:pt idx="665">
                  <c:v>0.66600000000000004</c:v>
                </c:pt>
                <c:pt idx="666">
                  <c:v>0.66700000000000004</c:v>
                </c:pt>
                <c:pt idx="667">
                  <c:v>0.66800000000000004</c:v>
                </c:pt>
                <c:pt idx="668">
                  <c:v>0.66900000000000004</c:v>
                </c:pt>
                <c:pt idx="669">
                  <c:v>0.67</c:v>
                </c:pt>
                <c:pt idx="670">
                  <c:v>0.67100000000000004</c:v>
                </c:pt>
                <c:pt idx="671">
                  <c:v>0.67200000000000004</c:v>
                </c:pt>
                <c:pt idx="672">
                  <c:v>0.67300000000000004</c:v>
                </c:pt>
                <c:pt idx="673">
                  <c:v>0.67400000000000004</c:v>
                </c:pt>
                <c:pt idx="674">
                  <c:v>0.67500000000000004</c:v>
                </c:pt>
                <c:pt idx="675">
                  <c:v>0.67600000000000005</c:v>
                </c:pt>
                <c:pt idx="676">
                  <c:v>0.67700000000000005</c:v>
                </c:pt>
                <c:pt idx="677">
                  <c:v>0.67800000000000005</c:v>
                </c:pt>
                <c:pt idx="678">
                  <c:v>0.67900000000000005</c:v>
                </c:pt>
                <c:pt idx="679">
                  <c:v>0.68</c:v>
                </c:pt>
                <c:pt idx="680">
                  <c:v>0.68100000000000005</c:v>
                </c:pt>
                <c:pt idx="681">
                  <c:v>0.68200000000000005</c:v>
                </c:pt>
                <c:pt idx="682">
                  <c:v>0.68300000000000005</c:v>
                </c:pt>
                <c:pt idx="683">
                  <c:v>0.68400000000000005</c:v>
                </c:pt>
                <c:pt idx="684">
                  <c:v>0.68500000000000005</c:v>
                </c:pt>
                <c:pt idx="685">
                  <c:v>0.68600000000000005</c:v>
                </c:pt>
                <c:pt idx="686">
                  <c:v>0.68700000000000006</c:v>
                </c:pt>
                <c:pt idx="687">
                  <c:v>0.68799999999999994</c:v>
                </c:pt>
                <c:pt idx="688">
                  <c:v>0.68899999999999995</c:v>
                </c:pt>
                <c:pt idx="689">
                  <c:v>0.69</c:v>
                </c:pt>
                <c:pt idx="690">
                  <c:v>0.69099999999999995</c:v>
                </c:pt>
                <c:pt idx="691">
                  <c:v>0.69199999999999995</c:v>
                </c:pt>
                <c:pt idx="692">
                  <c:v>0.69299999999999995</c:v>
                </c:pt>
                <c:pt idx="693">
                  <c:v>0.69399999999999995</c:v>
                </c:pt>
                <c:pt idx="694">
                  <c:v>0.69499999999999995</c:v>
                </c:pt>
                <c:pt idx="695">
                  <c:v>0.69599999999999995</c:v>
                </c:pt>
                <c:pt idx="696">
                  <c:v>0.69699999999999995</c:v>
                </c:pt>
                <c:pt idx="697">
                  <c:v>0.69799999999999995</c:v>
                </c:pt>
                <c:pt idx="698">
                  <c:v>0.69899999999999995</c:v>
                </c:pt>
                <c:pt idx="699">
                  <c:v>0.7</c:v>
                </c:pt>
                <c:pt idx="700">
                  <c:v>0.69899999999999995</c:v>
                </c:pt>
                <c:pt idx="701">
                  <c:v>0.69799999999999995</c:v>
                </c:pt>
                <c:pt idx="702">
                  <c:v>0.69699999999999995</c:v>
                </c:pt>
                <c:pt idx="703">
                  <c:v>0.69599999999999995</c:v>
                </c:pt>
                <c:pt idx="704">
                  <c:v>0.69499999999999995</c:v>
                </c:pt>
                <c:pt idx="705">
                  <c:v>0.69399999999999995</c:v>
                </c:pt>
                <c:pt idx="706">
                  <c:v>0.69299999999999995</c:v>
                </c:pt>
                <c:pt idx="707">
                  <c:v>0.69199999999999995</c:v>
                </c:pt>
                <c:pt idx="708">
                  <c:v>0.69099999999999995</c:v>
                </c:pt>
                <c:pt idx="709">
                  <c:v>0.69</c:v>
                </c:pt>
                <c:pt idx="710">
                  <c:v>0.68899999999999995</c:v>
                </c:pt>
                <c:pt idx="711">
                  <c:v>0.68799999999999994</c:v>
                </c:pt>
                <c:pt idx="712">
                  <c:v>0.68700000000000006</c:v>
                </c:pt>
                <c:pt idx="713">
                  <c:v>0.68600000000000005</c:v>
                </c:pt>
                <c:pt idx="714">
                  <c:v>0.68500000000000005</c:v>
                </c:pt>
                <c:pt idx="715">
                  <c:v>0.68400000000000005</c:v>
                </c:pt>
                <c:pt idx="716">
                  <c:v>0.68300000000000005</c:v>
                </c:pt>
                <c:pt idx="717">
                  <c:v>0.68200000000000005</c:v>
                </c:pt>
                <c:pt idx="718">
                  <c:v>0.68100000000000005</c:v>
                </c:pt>
                <c:pt idx="719">
                  <c:v>0.68</c:v>
                </c:pt>
                <c:pt idx="720">
                  <c:v>0.67900000000000005</c:v>
                </c:pt>
                <c:pt idx="721">
                  <c:v>0.67800000000000005</c:v>
                </c:pt>
                <c:pt idx="722">
                  <c:v>0.67700000000000005</c:v>
                </c:pt>
                <c:pt idx="723">
                  <c:v>0.67600000000000005</c:v>
                </c:pt>
                <c:pt idx="724">
                  <c:v>0.67500000000000004</c:v>
                </c:pt>
                <c:pt idx="725">
                  <c:v>0.67400000000000004</c:v>
                </c:pt>
                <c:pt idx="726">
                  <c:v>0.67300000000000004</c:v>
                </c:pt>
                <c:pt idx="727">
                  <c:v>0.67200000000000004</c:v>
                </c:pt>
                <c:pt idx="728">
                  <c:v>0.67100000000000004</c:v>
                </c:pt>
                <c:pt idx="729">
                  <c:v>0.67</c:v>
                </c:pt>
                <c:pt idx="730">
                  <c:v>0.66900000000000004</c:v>
                </c:pt>
                <c:pt idx="731">
                  <c:v>0.66800000000000004</c:v>
                </c:pt>
                <c:pt idx="732">
                  <c:v>0.66700000000000004</c:v>
                </c:pt>
                <c:pt idx="733">
                  <c:v>0.66600000000000004</c:v>
                </c:pt>
                <c:pt idx="734">
                  <c:v>0.66500000000000004</c:v>
                </c:pt>
                <c:pt idx="735">
                  <c:v>0.66400000000000003</c:v>
                </c:pt>
                <c:pt idx="736">
                  <c:v>0.66300000000000003</c:v>
                </c:pt>
                <c:pt idx="737">
                  <c:v>0.66200000000000003</c:v>
                </c:pt>
                <c:pt idx="738">
                  <c:v>0.66100000000000003</c:v>
                </c:pt>
                <c:pt idx="739">
                  <c:v>0.66</c:v>
                </c:pt>
                <c:pt idx="740">
                  <c:v>0.65900000000000003</c:v>
                </c:pt>
                <c:pt idx="741">
                  <c:v>0.65800000000000003</c:v>
                </c:pt>
                <c:pt idx="742">
                  <c:v>0.65700000000000003</c:v>
                </c:pt>
                <c:pt idx="743">
                  <c:v>0.65600000000000003</c:v>
                </c:pt>
                <c:pt idx="744">
                  <c:v>0.65500000000000003</c:v>
                </c:pt>
                <c:pt idx="745">
                  <c:v>0.65400000000000003</c:v>
                </c:pt>
                <c:pt idx="746">
                  <c:v>0.65300000000000002</c:v>
                </c:pt>
                <c:pt idx="747">
                  <c:v>0.65200000000000002</c:v>
                </c:pt>
                <c:pt idx="748">
                  <c:v>0.65100000000000002</c:v>
                </c:pt>
                <c:pt idx="749">
                  <c:v>0.65</c:v>
                </c:pt>
                <c:pt idx="750">
                  <c:v>0.64900000000000002</c:v>
                </c:pt>
                <c:pt idx="751">
                  <c:v>0.64800000000000002</c:v>
                </c:pt>
                <c:pt idx="752">
                  <c:v>0.64700000000000002</c:v>
                </c:pt>
                <c:pt idx="753">
                  <c:v>0.64600000000000002</c:v>
                </c:pt>
                <c:pt idx="754">
                  <c:v>0.64500000000000002</c:v>
                </c:pt>
                <c:pt idx="755">
                  <c:v>0.64400000000000002</c:v>
                </c:pt>
                <c:pt idx="756">
                  <c:v>0.64300000000000002</c:v>
                </c:pt>
                <c:pt idx="757">
                  <c:v>0.64200000000000002</c:v>
                </c:pt>
                <c:pt idx="758">
                  <c:v>0.64100000000000001</c:v>
                </c:pt>
                <c:pt idx="759">
                  <c:v>0.64</c:v>
                </c:pt>
                <c:pt idx="760">
                  <c:v>0.63900000000000001</c:v>
                </c:pt>
                <c:pt idx="761">
                  <c:v>0.63800000000000001</c:v>
                </c:pt>
                <c:pt idx="762">
                  <c:v>0.63700000000000001</c:v>
                </c:pt>
                <c:pt idx="763">
                  <c:v>0.63600000000000001</c:v>
                </c:pt>
                <c:pt idx="764">
                  <c:v>0.63500000000000001</c:v>
                </c:pt>
                <c:pt idx="765">
                  <c:v>0.63400000000000001</c:v>
                </c:pt>
                <c:pt idx="766">
                  <c:v>0.63300000000000001</c:v>
                </c:pt>
                <c:pt idx="767">
                  <c:v>0.63200000000000001</c:v>
                </c:pt>
                <c:pt idx="768">
                  <c:v>0.63100000000000001</c:v>
                </c:pt>
                <c:pt idx="769">
                  <c:v>0.63</c:v>
                </c:pt>
                <c:pt idx="770">
                  <c:v>0.629</c:v>
                </c:pt>
                <c:pt idx="771">
                  <c:v>0.628</c:v>
                </c:pt>
                <c:pt idx="772">
                  <c:v>0.627</c:v>
                </c:pt>
                <c:pt idx="773">
                  <c:v>0.626</c:v>
                </c:pt>
                <c:pt idx="774">
                  <c:v>0.625</c:v>
                </c:pt>
                <c:pt idx="775">
                  <c:v>0.624</c:v>
                </c:pt>
                <c:pt idx="776">
                  <c:v>0.623</c:v>
                </c:pt>
                <c:pt idx="777">
                  <c:v>0.622</c:v>
                </c:pt>
                <c:pt idx="778">
                  <c:v>0.621</c:v>
                </c:pt>
                <c:pt idx="779">
                  <c:v>0.62</c:v>
                </c:pt>
                <c:pt idx="780">
                  <c:v>0.61899999999999999</c:v>
                </c:pt>
                <c:pt idx="781">
                  <c:v>0.61799999999999999</c:v>
                </c:pt>
                <c:pt idx="782">
                  <c:v>0.61699999999999999</c:v>
                </c:pt>
                <c:pt idx="783">
                  <c:v>0.61599999999999999</c:v>
                </c:pt>
                <c:pt idx="784">
                  <c:v>0.61499999999999999</c:v>
                </c:pt>
                <c:pt idx="785">
                  <c:v>0.61399999999999999</c:v>
                </c:pt>
                <c:pt idx="786">
                  <c:v>0.61299999999999999</c:v>
                </c:pt>
                <c:pt idx="787">
                  <c:v>0.61199999999999999</c:v>
                </c:pt>
                <c:pt idx="788">
                  <c:v>0.61099999999999999</c:v>
                </c:pt>
                <c:pt idx="789">
                  <c:v>0.61</c:v>
                </c:pt>
                <c:pt idx="790">
                  <c:v>0.60899999999999999</c:v>
                </c:pt>
                <c:pt idx="791">
                  <c:v>0.60799999999999998</c:v>
                </c:pt>
                <c:pt idx="792">
                  <c:v>0.60699999999999998</c:v>
                </c:pt>
                <c:pt idx="793">
                  <c:v>0.60599999999999998</c:v>
                </c:pt>
                <c:pt idx="794">
                  <c:v>0.60499999999999998</c:v>
                </c:pt>
                <c:pt idx="795">
                  <c:v>0.60399999999999998</c:v>
                </c:pt>
                <c:pt idx="796">
                  <c:v>0.60299999999999998</c:v>
                </c:pt>
                <c:pt idx="797">
                  <c:v>0.60199999999999998</c:v>
                </c:pt>
                <c:pt idx="798">
                  <c:v>0.60099999999999998</c:v>
                </c:pt>
                <c:pt idx="799">
                  <c:v>0.6</c:v>
                </c:pt>
                <c:pt idx="800">
                  <c:v>0.59899999999999998</c:v>
                </c:pt>
                <c:pt idx="801">
                  <c:v>0.59799999999999998</c:v>
                </c:pt>
                <c:pt idx="802">
                  <c:v>0.59699999999999998</c:v>
                </c:pt>
                <c:pt idx="803">
                  <c:v>0.59599999999999997</c:v>
                </c:pt>
                <c:pt idx="804">
                  <c:v>0.59499999999999997</c:v>
                </c:pt>
                <c:pt idx="805">
                  <c:v>0.59399999999999997</c:v>
                </c:pt>
                <c:pt idx="806">
                  <c:v>0.59299999999999997</c:v>
                </c:pt>
                <c:pt idx="807">
                  <c:v>0.59199999999999997</c:v>
                </c:pt>
                <c:pt idx="808">
                  <c:v>0.59099999999999997</c:v>
                </c:pt>
                <c:pt idx="809">
                  <c:v>0.59</c:v>
                </c:pt>
                <c:pt idx="810">
                  <c:v>0.58899999999999997</c:v>
                </c:pt>
                <c:pt idx="811">
                  <c:v>0.58799999999999997</c:v>
                </c:pt>
                <c:pt idx="812">
                  <c:v>0.58699999999999997</c:v>
                </c:pt>
                <c:pt idx="813">
                  <c:v>0.58599999999999997</c:v>
                </c:pt>
                <c:pt idx="814">
                  <c:v>0.58499999999999996</c:v>
                </c:pt>
                <c:pt idx="815">
                  <c:v>0.58399999999999996</c:v>
                </c:pt>
                <c:pt idx="816">
                  <c:v>0.58299999999999996</c:v>
                </c:pt>
                <c:pt idx="817">
                  <c:v>0.58199999999999996</c:v>
                </c:pt>
                <c:pt idx="818">
                  <c:v>0.58099999999999996</c:v>
                </c:pt>
                <c:pt idx="819">
                  <c:v>0.57999999999999996</c:v>
                </c:pt>
                <c:pt idx="820">
                  <c:v>0.57899999999999996</c:v>
                </c:pt>
                <c:pt idx="821">
                  <c:v>0.57799999999999996</c:v>
                </c:pt>
                <c:pt idx="822">
                  <c:v>0.57699999999999996</c:v>
                </c:pt>
                <c:pt idx="823">
                  <c:v>0.57599999999999996</c:v>
                </c:pt>
                <c:pt idx="824">
                  <c:v>0.57499999999999996</c:v>
                </c:pt>
                <c:pt idx="825">
                  <c:v>0.57399999999999995</c:v>
                </c:pt>
                <c:pt idx="826">
                  <c:v>0.57299999999999995</c:v>
                </c:pt>
                <c:pt idx="827">
                  <c:v>0.57199999999999995</c:v>
                </c:pt>
                <c:pt idx="828">
                  <c:v>0.57099999999999995</c:v>
                </c:pt>
                <c:pt idx="829">
                  <c:v>0.56999999999999995</c:v>
                </c:pt>
                <c:pt idx="830">
                  <c:v>0.56899999999999995</c:v>
                </c:pt>
                <c:pt idx="831">
                  <c:v>0.56799999999999995</c:v>
                </c:pt>
                <c:pt idx="832">
                  <c:v>0.56699999999999995</c:v>
                </c:pt>
                <c:pt idx="833">
                  <c:v>0.56599999999999995</c:v>
                </c:pt>
                <c:pt idx="834">
                  <c:v>0.56499999999999995</c:v>
                </c:pt>
                <c:pt idx="835">
                  <c:v>0.56399999999999995</c:v>
                </c:pt>
                <c:pt idx="836">
                  <c:v>0.56299999999999994</c:v>
                </c:pt>
                <c:pt idx="837">
                  <c:v>0.56200000000000006</c:v>
                </c:pt>
                <c:pt idx="838">
                  <c:v>0.56100000000000005</c:v>
                </c:pt>
                <c:pt idx="839">
                  <c:v>0.56000000000000005</c:v>
                </c:pt>
                <c:pt idx="840">
                  <c:v>0.55900000000000005</c:v>
                </c:pt>
                <c:pt idx="841">
                  <c:v>0.55800000000000005</c:v>
                </c:pt>
                <c:pt idx="842">
                  <c:v>0.55700000000000005</c:v>
                </c:pt>
                <c:pt idx="843">
                  <c:v>0.55600000000000005</c:v>
                </c:pt>
                <c:pt idx="844">
                  <c:v>0.55500000000000005</c:v>
                </c:pt>
                <c:pt idx="845">
                  <c:v>0.55400000000000005</c:v>
                </c:pt>
                <c:pt idx="846">
                  <c:v>0.55300000000000005</c:v>
                </c:pt>
                <c:pt idx="847">
                  <c:v>0.55200000000000005</c:v>
                </c:pt>
                <c:pt idx="848">
                  <c:v>0.55100000000000005</c:v>
                </c:pt>
                <c:pt idx="849">
                  <c:v>0.55000000000000004</c:v>
                </c:pt>
                <c:pt idx="850">
                  <c:v>0.54900000000000004</c:v>
                </c:pt>
                <c:pt idx="851">
                  <c:v>0.54800000000000004</c:v>
                </c:pt>
                <c:pt idx="852">
                  <c:v>0.54700000000000004</c:v>
                </c:pt>
                <c:pt idx="853">
                  <c:v>0.54600000000000004</c:v>
                </c:pt>
                <c:pt idx="854">
                  <c:v>0.54500000000000004</c:v>
                </c:pt>
                <c:pt idx="855">
                  <c:v>0.54400000000000004</c:v>
                </c:pt>
                <c:pt idx="856">
                  <c:v>0.54300000000000004</c:v>
                </c:pt>
                <c:pt idx="857">
                  <c:v>0.54200000000000004</c:v>
                </c:pt>
                <c:pt idx="858">
                  <c:v>0.54100000000000004</c:v>
                </c:pt>
                <c:pt idx="859">
                  <c:v>0.54</c:v>
                </c:pt>
                <c:pt idx="860">
                  <c:v>0.53900000000000003</c:v>
                </c:pt>
                <c:pt idx="861">
                  <c:v>0.53800000000000003</c:v>
                </c:pt>
                <c:pt idx="862">
                  <c:v>0.53700000000000003</c:v>
                </c:pt>
                <c:pt idx="863">
                  <c:v>0.53600000000000003</c:v>
                </c:pt>
                <c:pt idx="864">
                  <c:v>0.53500000000000003</c:v>
                </c:pt>
                <c:pt idx="865">
                  <c:v>0.53400000000000003</c:v>
                </c:pt>
                <c:pt idx="866">
                  <c:v>0.53300000000000003</c:v>
                </c:pt>
                <c:pt idx="867">
                  <c:v>0.53200000000000003</c:v>
                </c:pt>
                <c:pt idx="868">
                  <c:v>0.53100000000000003</c:v>
                </c:pt>
                <c:pt idx="869">
                  <c:v>0.53</c:v>
                </c:pt>
                <c:pt idx="870">
                  <c:v>0.52900000000000003</c:v>
                </c:pt>
                <c:pt idx="871">
                  <c:v>0.52800000000000002</c:v>
                </c:pt>
                <c:pt idx="872">
                  <c:v>0.52700000000000002</c:v>
                </c:pt>
                <c:pt idx="873">
                  <c:v>0.52600000000000002</c:v>
                </c:pt>
                <c:pt idx="874">
                  <c:v>0.52500000000000002</c:v>
                </c:pt>
                <c:pt idx="875">
                  <c:v>0.52400000000000002</c:v>
                </c:pt>
                <c:pt idx="876">
                  <c:v>0.52300000000000002</c:v>
                </c:pt>
                <c:pt idx="877">
                  <c:v>0.52200000000000002</c:v>
                </c:pt>
                <c:pt idx="878">
                  <c:v>0.52100000000000002</c:v>
                </c:pt>
                <c:pt idx="879">
                  <c:v>0.52</c:v>
                </c:pt>
                <c:pt idx="880">
                  <c:v>0.51900000000000002</c:v>
                </c:pt>
                <c:pt idx="881">
                  <c:v>0.51800000000000002</c:v>
                </c:pt>
                <c:pt idx="882">
                  <c:v>0.51700000000000002</c:v>
                </c:pt>
                <c:pt idx="883">
                  <c:v>0.51600000000000001</c:v>
                </c:pt>
                <c:pt idx="884">
                  <c:v>0.51500000000000001</c:v>
                </c:pt>
                <c:pt idx="885">
                  <c:v>0.51400000000000001</c:v>
                </c:pt>
                <c:pt idx="886">
                  <c:v>0.51300000000000001</c:v>
                </c:pt>
                <c:pt idx="887">
                  <c:v>0.51200000000000001</c:v>
                </c:pt>
                <c:pt idx="888">
                  <c:v>0.51100000000000001</c:v>
                </c:pt>
                <c:pt idx="889">
                  <c:v>0.51</c:v>
                </c:pt>
                <c:pt idx="890">
                  <c:v>0.50900000000000001</c:v>
                </c:pt>
                <c:pt idx="891">
                  <c:v>0.50800000000000001</c:v>
                </c:pt>
                <c:pt idx="892">
                  <c:v>0.50700000000000001</c:v>
                </c:pt>
                <c:pt idx="893">
                  <c:v>0.50600000000000001</c:v>
                </c:pt>
                <c:pt idx="894">
                  <c:v>0.505</c:v>
                </c:pt>
                <c:pt idx="895">
                  <c:v>0.504</c:v>
                </c:pt>
                <c:pt idx="896">
                  <c:v>0.503</c:v>
                </c:pt>
                <c:pt idx="897">
                  <c:v>0.502</c:v>
                </c:pt>
                <c:pt idx="898">
                  <c:v>0.501</c:v>
                </c:pt>
                <c:pt idx="899">
                  <c:v>0.5</c:v>
                </c:pt>
                <c:pt idx="900">
                  <c:v>0.499</c:v>
                </c:pt>
                <c:pt idx="901">
                  <c:v>0.498</c:v>
                </c:pt>
                <c:pt idx="902">
                  <c:v>0.497</c:v>
                </c:pt>
                <c:pt idx="903">
                  <c:v>0.496</c:v>
                </c:pt>
                <c:pt idx="904">
                  <c:v>0.495</c:v>
                </c:pt>
                <c:pt idx="905">
                  <c:v>0.49399999999999999</c:v>
                </c:pt>
                <c:pt idx="906">
                  <c:v>0.49299999999999999</c:v>
                </c:pt>
                <c:pt idx="907">
                  <c:v>0.49199999999999999</c:v>
                </c:pt>
                <c:pt idx="908">
                  <c:v>0.49099999999999999</c:v>
                </c:pt>
                <c:pt idx="909">
                  <c:v>0.49</c:v>
                </c:pt>
                <c:pt idx="910">
                  <c:v>0.48899999999999999</c:v>
                </c:pt>
                <c:pt idx="911">
                  <c:v>0.48799999999999999</c:v>
                </c:pt>
                <c:pt idx="912">
                  <c:v>0.48699999999999999</c:v>
                </c:pt>
                <c:pt idx="913">
                  <c:v>0.48599999999999999</c:v>
                </c:pt>
                <c:pt idx="914">
                  <c:v>0.48499999999999999</c:v>
                </c:pt>
                <c:pt idx="915">
                  <c:v>0.48399999999999999</c:v>
                </c:pt>
                <c:pt idx="916">
                  <c:v>0.48299999999999998</c:v>
                </c:pt>
                <c:pt idx="917">
                  <c:v>0.48199999999999998</c:v>
                </c:pt>
                <c:pt idx="918">
                  <c:v>0.48099999999999998</c:v>
                </c:pt>
                <c:pt idx="919">
                  <c:v>0.48</c:v>
                </c:pt>
                <c:pt idx="920">
                  <c:v>0.47899999999999998</c:v>
                </c:pt>
                <c:pt idx="921">
                  <c:v>0.47799999999999998</c:v>
                </c:pt>
                <c:pt idx="922">
                  <c:v>0.47699999999999998</c:v>
                </c:pt>
                <c:pt idx="923">
                  <c:v>0.47599999999999998</c:v>
                </c:pt>
                <c:pt idx="924">
                  <c:v>0.47499999999999998</c:v>
                </c:pt>
                <c:pt idx="925">
                  <c:v>0.47399999999999998</c:v>
                </c:pt>
                <c:pt idx="926">
                  <c:v>0.47299999999999998</c:v>
                </c:pt>
                <c:pt idx="927">
                  <c:v>0.47199999999999998</c:v>
                </c:pt>
                <c:pt idx="928">
                  <c:v>0.47099999999999997</c:v>
                </c:pt>
                <c:pt idx="929">
                  <c:v>0.47</c:v>
                </c:pt>
                <c:pt idx="930">
                  <c:v>0.46899999999999997</c:v>
                </c:pt>
                <c:pt idx="931">
                  <c:v>0.46800000000000003</c:v>
                </c:pt>
                <c:pt idx="932">
                  <c:v>0.46700000000000003</c:v>
                </c:pt>
                <c:pt idx="933">
                  <c:v>0.46600000000000003</c:v>
                </c:pt>
                <c:pt idx="934">
                  <c:v>0.46500000000000002</c:v>
                </c:pt>
                <c:pt idx="935">
                  <c:v>0.46400000000000002</c:v>
                </c:pt>
                <c:pt idx="936">
                  <c:v>0.46300000000000002</c:v>
                </c:pt>
                <c:pt idx="937">
                  <c:v>0.46200000000000002</c:v>
                </c:pt>
                <c:pt idx="938">
                  <c:v>0.46100000000000002</c:v>
                </c:pt>
                <c:pt idx="939">
                  <c:v>0.46</c:v>
                </c:pt>
                <c:pt idx="940">
                  <c:v>0.45900000000000002</c:v>
                </c:pt>
                <c:pt idx="941">
                  <c:v>0.45800000000000002</c:v>
                </c:pt>
                <c:pt idx="942">
                  <c:v>0.45700000000000002</c:v>
                </c:pt>
                <c:pt idx="943">
                  <c:v>0.45600000000000002</c:v>
                </c:pt>
                <c:pt idx="944">
                  <c:v>0.45500000000000002</c:v>
                </c:pt>
                <c:pt idx="945">
                  <c:v>0.45400000000000001</c:v>
                </c:pt>
                <c:pt idx="946">
                  <c:v>0.45300000000000001</c:v>
                </c:pt>
                <c:pt idx="947">
                  <c:v>0.45200000000000001</c:v>
                </c:pt>
                <c:pt idx="948">
                  <c:v>0.45100000000000001</c:v>
                </c:pt>
                <c:pt idx="949">
                  <c:v>0.45</c:v>
                </c:pt>
                <c:pt idx="950">
                  <c:v>0.44900000000000001</c:v>
                </c:pt>
                <c:pt idx="951">
                  <c:v>0.44800000000000001</c:v>
                </c:pt>
                <c:pt idx="952">
                  <c:v>0.44700000000000001</c:v>
                </c:pt>
                <c:pt idx="953">
                  <c:v>0.44600000000000001</c:v>
                </c:pt>
                <c:pt idx="954">
                  <c:v>0.44500000000000001</c:v>
                </c:pt>
                <c:pt idx="955">
                  <c:v>0.44400000000000001</c:v>
                </c:pt>
                <c:pt idx="956">
                  <c:v>0.443</c:v>
                </c:pt>
                <c:pt idx="957">
                  <c:v>0.442</c:v>
                </c:pt>
                <c:pt idx="958">
                  <c:v>0.441</c:v>
                </c:pt>
                <c:pt idx="959">
                  <c:v>0.44</c:v>
                </c:pt>
                <c:pt idx="960">
                  <c:v>0.439</c:v>
                </c:pt>
                <c:pt idx="961">
                  <c:v>0.438</c:v>
                </c:pt>
                <c:pt idx="962">
                  <c:v>0.437</c:v>
                </c:pt>
                <c:pt idx="963">
                  <c:v>0.436</c:v>
                </c:pt>
                <c:pt idx="964">
                  <c:v>0.435</c:v>
                </c:pt>
                <c:pt idx="965">
                  <c:v>0.434</c:v>
                </c:pt>
                <c:pt idx="966">
                  <c:v>0.433</c:v>
                </c:pt>
                <c:pt idx="967">
                  <c:v>0.432</c:v>
                </c:pt>
                <c:pt idx="968">
                  <c:v>0.43099999999999999</c:v>
                </c:pt>
                <c:pt idx="969">
                  <c:v>0.43</c:v>
                </c:pt>
                <c:pt idx="970">
                  <c:v>0.42899999999999999</c:v>
                </c:pt>
                <c:pt idx="971">
                  <c:v>0.42799999999999999</c:v>
                </c:pt>
                <c:pt idx="972">
                  <c:v>0.42699999999999999</c:v>
                </c:pt>
                <c:pt idx="973">
                  <c:v>0.42599999999999999</c:v>
                </c:pt>
                <c:pt idx="974">
                  <c:v>0.42499999999999999</c:v>
                </c:pt>
                <c:pt idx="975">
                  <c:v>0.42399999999999999</c:v>
                </c:pt>
                <c:pt idx="976">
                  <c:v>0.42299999999999999</c:v>
                </c:pt>
                <c:pt idx="977">
                  <c:v>0.42199999999999999</c:v>
                </c:pt>
                <c:pt idx="978">
                  <c:v>0.42099999999999999</c:v>
                </c:pt>
                <c:pt idx="979">
                  <c:v>0.42</c:v>
                </c:pt>
                <c:pt idx="980">
                  <c:v>0.41899999999999998</c:v>
                </c:pt>
                <c:pt idx="981">
                  <c:v>0.41799999999999998</c:v>
                </c:pt>
                <c:pt idx="982">
                  <c:v>0.41699999999999998</c:v>
                </c:pt>
                <c:pt idx="983">
                  <c:v>0.41599999999999998</c:v>
                </c:pt>
                <c:pt idx="984">
                  <c:v>0.41499999999999998</c:v>
                </c:pt>
                <c:pt idx="985">
                  <c:v>0.41399999999999998</c:v>
                </c:pt>
                <c:pt idx="986">
                  <c:v>0.41299999999999998</c:v>
                </c:pt>
                <c:pt idx="987">
                  <c:v>0.41199999999999998</c:v>
                </c:pt>
                <c:pt idx="988">
                  <c:v>0.41099999999999998</c:v>
                </c:pt>
                <c:pt idx="989">
                  <c:v>0.41</c:v>
                </c:pt>
                <c:pt idx="990">
                  <c:v>0.40899999999999997</c:v>
                </c:pt>
                <c:pt idx="991">
                  <c:v>0.40799999999999997</c:v>
                </c:pt>
                <c:pt idx="992">
                  <c:v>0.40699999999999997</c:v>
                </c:pt>
                <c:pt idx="993">
                  <c:v>0.40600000000000003</c:v>
                </c:pt>
                <c:pt idx="994">
                  <c:v>0.40500000000000003</c:v>
                </c:pt>
                <c:pt idx="995">
                  <c:v>0.40400000000000003</c:v>
                </c:pt>
                <c:pt idx="996">
                  <c:v>0.40300000000000002</c:v>
                </c:pt>
                <c:pt idx="997">
                  <c:v>0.40200000000000002</c:v>
                </c:pt>
                <c:pt idx="998">
                  <c:v>0.40100000000000002</c:v>
                </c:pt>
                <c:pt idx="999">
                  <c:v>0.4</c:v>
                </c:pt>
                <c:pt idx="1000">
                  <c:v>0.39900000000000002</c:v>
                </c:pt>
                <c:pt idx="1001">
                  <c:v>0.39800000000000002</c:v>
                </c:pt>
                <c:pt idx="1002">
                  <c:v>0.39700000000000002</c:v>
                </c:pt>
                <c:pt idx="1003">
                  <c:v>0.39600000000000002</c:v>
                </c:pt>
                <c:pt idx="1004">
                  <c:v>0.39500000000000002</c:v>
                </c:pt>
                <c:pt idx="1005">
                  <c:v>0.39400000000000002</c:v>
                </c:pt>
                <c:pt idx="1006">
                  <c:v>0.39300000000000002</c:v>
                </c:pt>
                <c:pt idx="1007">
                  <c:v>0.39200000000000002</c:v>
                </c:pt>
                <c:pt idx="1008">
                  <c:v>0.39100000000000001</c:v>
                </c:pt>
                <c:pt idx="1009">
                  <c:v>0.39</c:v>
                </c:pt>
                <c:pt idx="1010">
                  <c:v>0.38900000000000001</c:v>
                </c:pt>
                <c:pt idx="1011">
                  <c:v>0.38800000000000001</c:v>
                </c:pt>
                <c:pt idx="1012">
                  <c:v>0.38700000000000001</c:v>
                </c:pt>
                <c:pt idx="1013">
                  <c:v>0.38600000000000001</c:v>
                </c:pt>
                <c:pt idx="1014">
                  <c:v>0.38500000000000001</c:v>
                </c:pt>
                <c:pt idx="1015">
                  <c:v>0.38400000000000001</c:v>
                </c:pt>
                <c:pt idx="1016">
                  <c:v>0.38300000000000001</c:v>
                </c:pt>
                <c:pt idx="1017">
                  <c:v>0.38200000000000001</c:v>
                </c:pt>
                <c:pt idx="1018">
                  <c:v>0.38100000000000001</c:v>
                </c:pt>
                <c:pt idx="1019">
                  <c:v>0.38</c:v>
                </c:pt>
                <c:pt idx="1020">
                  <c:v>0.379</c:v>
                </c:pt>
                <c:pt idx="1021">
                  <c:v>0.378</c:v>
                </c:pt>
                <c:pt idx="1022">
                  <c:v>0.377</c:v>
                </c:pt>
                <c:pt idx="1023">
                  <c:v>0.376</c:v>
                </c:pt>
                <c:pt idx="1024">
                  <c:v>0.375</c:v>
                </c:pt>
                <c:pt idx="1025">
                  <c:v>0.374</c:v>
                </c:pt>
                <c:pt idx="1026">
                  <c:v>0.373</c:v>
                </c:pt>
                <c:pt idx="1027">
                  <c:v>0.372</c:v>
                </c:pt>
                <c:pt idx="1028">
                  <c:v>0.371</c:v>
                </c:pt>
                <c:pt idx="1029">
                  <c:v>0.37</c:v>
                </c:pt>
                <c:pt idx="1030">
                  <c:v>0.36899999999999999</c:v>
                </c:pt>
                <c:pt idx="1031">
                  <c:v>0.36799999999999999</c:v>
                </c:pt>
                <c:pt idx="1032">
                  <c:v>0.36699999999999999</c:v>
                </c:pt>
                <c:pt idx="1033">
                  <c:v>0.36599999999999999</c:v>
                </c:pt>
                <c:pt idx="1034">
                  <c:v>0.36499999999999999</c:v>
                </c:pt>
                <c:pt idx="1035">
                  <c:v>0.36399999999999999</c:v>
                </c:pt>
                <c:pt idx="1036">
                  <c:v>0.36299999999999999</c:v>
                </c:pt>
                <c:pt idx="1037">
                  <c:v>0.36199999999999999</c:v>
                </c:pt>
                <c:pt idx="1038">
                  <c:v>0.36099999999999999</c:v>
                </c:pt>
                <c:pt idx="1039">
                  <c:v>0.36</c:v>
                </c:pt>
                <c:pt idx="1040">
                  <c:v>0.35899999999999999</c:v>
                </c:pt>
                <c:pt idx="1041">
                  <c:v>0.35799999999999998</c:v>
                </c:pt>
                <c:pt idx="1042">
                  <c:v>0.35699999999999998</c:v>
                </c:pt>
                <c:pt idx="1043">
                  <c:v>0.35599999999999998</c:v>
                </c:pt>
                <c:pt idx="1044">
                  <c:v>0.35499999999999998</c:v>
                </c:pt>
                <c:pt idx="1045">
                  <c:v>0.35399999999999998</c:v>
                </c:pt>
                <c:pt idx="1046">
                  <c:v>0.35299999999999998</c:v>
                </c:pt>
                <c:pt idx="1047">
                  <c:v>0.35199999999999998</c:v>
                </c:pt>
                <c:pt idx="1048">
                  <c:v>0.35099999999999998</c:v>
                </c:pt>
                <c:pt idx="1049">
                  <c:v>0.35</c:v>
                </c:pt>
                <c:pt idx="1050">
                  <c:v>0.34899999999999998</c:v>
                </c:pt>
                <c:pt idx="1051">
                  <c:v>0.34799999999999998</c:v>
                </c:pt>
                <c:pt idx="1052">
                  <c:v>0.34699999999999998</c:v>
                </c:pt>
                <c:pt idx="1053">
                  <c:v>0.34599999999999997</c:v>
                </c:pt>
                <c:pt idx="1054">
                  <c:v>0.34499999999999997</c:v>
                </c:pt>
                <c:pt idx="1055">
                  <c:v>0.34399999999999997</c:v>
                </c:pt>
                <c:pt idx="1056">
                  <c:v>0.34300000000000003</c:v>
                </c:pt>
                <c:pt idx="1057">
                  <c:v>0.34200000000000003</c:v>
                </c:pt>
                <c:pt idx="1058">
                  <c:v>0.34100000000000003</c:v>
                </c:pt>
                <c:pt idx="1059">
                  <c:v>0.34</c:v>
                </c:pt>
                <c:pt idx="1060">
                  <c:v>0.33900000000000002</c:v>
                </c:pt>
                <c:pt idx="1061">
                  <c:v>0.33800000000000002</c:v>
                </c:pt>
                <c:pt idx="1062">
                  <c:v>0.33700000000000002</c:v>
                </c:pt>
                <c:pt idx="1063">
                  <c:v>0.33600000000000002</c:v>
                </c:pt>
                <c:pt idx="1064">
                  <c:v>0.33500000000000002</c:v>
                </c:pt>
                <c:pt idx="1065">
                  <c:v>0.33400000000000002</c:v>
                </c:pt>
                <c:pt idx="1066">
                  <c:v>0.33300000000000002</c:v>
                </c:pt>
                <c:pt idx="1067">
                  <c:v>0.33200000000000002</c:v>
                </c:pt>
                <c:pt idx="1068">
                  <c:v>0.33100000000000002</c:v>
                </c:pt>
                <c:pt idx="1069">
                  <c:v>0.33</c:v>
                </c:pt>
                <c:pt idx="1070">
                  <c:v>0.32900000000000001</c:v>
                </c:pt>
                <c:pt idx="1071">
                  <c:v>0.32800000000000001</c:v>
                </c:pt>
                <c:pt idx="1072">
                  <c:v>0.32700000000000001</c:v>
                </c:pt>
                <c:pt idx="1073">
                  <c:v>0.32600000000000001</c:v>
                </c:pt>
                <c:pt idx="1074">
                  <c:v>0.32500000000000001</c:v>
                </c:pt>
                <c:pt idx="1075">
                  <c:v>0.32400000000000001</c:v>
                </c:pt>
                <c:pt idx="1076">
                  <c:v>0.32300000000000001</c:v>
                </c:pt>
                <c:pt idx="1077">
                  <c:v>0.32200000000000001</c:v>
                </c:pt>
                <c:pt idx="1078">
                  <c:v>0.32100000000000001</c:v>
                </c:pt>
                <c:pt idx="1079">
                  <c:v>0.32</c:v>
                </c:pt>
                <c:pt idx="1080">
                  <c:v>0.31900000000000001</c:v>
                </c:pt>
                <c:pt idx="1081">
                  <c:v>0.318</c:v>
                </c:pt>
                <c:pt idx="1082">
                  <c:v>0.317</c:v>
                </c:pt>
                <c:pt idx="1083">
                  <c:v>0.316</c:v>
                </c:pt>
                <c:pt idx="1084">
                  <c:v>0.315</c:v>
                </c:pt>
                <c:pt idx="1085">
                  <c:v>0.314</c:v>
                </c:pt>
                <c:pt idx="1086">
                  <c:v>0.313</c:v>
                </c:pt>
                <c:pt idx="1087">
                  <c:v>0.312</c:v>
                </c:pt>
                <c:pt idx="1088">
                  <c:v>0.311</c:v>
                </c:pt>
                <c:pt idx="1089">
                  <c:v>0.31</c:v>
                </c:pt>
                <c:pt idx="1090">
                  <c:v>0.309</c:v>
                </c:pt>
                <c:pt idx="1091">
                  <c:v>0.308</c:v>
                </c:pt>
                <c:pt idx="1092">
                  <c:v>0.307</c:v>
                </c:pt>
                <c:pt idx="1093">
                  <c:v>0.30599999999999999</c:v>
                </c:pt>
                <c:pt idx="1094">
                  <c:v>0.30499999999999999</c:v>
                </c:pt>
                <c:pt idx="1095">
                  <c:v>0.30399999999999999</c:v>
                </c:pt>
                <c:pt idx="1096">
                  <c:v>0.30299999999999999</c:v>
                </c:pt>
                <c:pt idx="1097">
                  <c:v>0.30199999999999999</c:v>
                </c:pt>
                <c:pt idx="1098">
                  <c:v>0.30099999999999999</c:v>
                </c:pt>
                <c:pt idx="1099">
                  <c:v>0.3</c:v>
                </c:pt>
                <c:pt idx="1100">
                  <c:v>0.29899999999999999</c:v>
                </c:pt>
                <c:pt idx="1101">
                  <c:v>0.29799999999999999</c:v>
                </c:pt>
                <c:pt idx="1102">
                  <c:v>0.29699999999999999</c:v>
                </c:pt>
                <c:pt idx="1103">
                  <c:v>0.29599999999999999</c:v>
                </c:pt>
                <c:pt idx="1104">
                  <c:v>0.29499999999999998</c:v>
                </c:pt>
                <c:pt idx="1105">
                  <c:v>0.29399999999999998</c:v>
                </c:pt>
                <c:pt idx="1106">
                  <c:v>0.29299999999999998</c:v>
                </c:pt>
                <c:pt idx="1107">
                  <c:v>0.29199999999999998</c:v>
                </c:pt>
                <c:pt idx="1108">
                  <c:v>0.29099999999999998</c:v>
                </c:pt>
                <c:pt idx="1109">
                  <c:v>0.28999999999999998</c:v>
                </c:pt>
                <c:pt idx="1110">
                  <c:v>0.28899999999999998</c:v>
                </c:pt>
                <c:pt idx="1111">
                  <c:v>0.28799999999999998</c:v>
                </c:pt>
                <c:pt idx="1112">
                  <c:v>0.28699999999999998</c:v>
                </c:pt>
                <c:pt idx="1113">
                  <c:v>0.28599999999999998</c:v>
                </c:pt>
                <c:pt idx="1114">
                  <c:v>0.28499999999999998</c:v>
                </c:pt>
                <c:pt idx="1115">
                  <c:v>0.28399999999999997</c:v>
                </c:pt>
                <c:pt idx="1116">
                  <c:v>0.28299999999999997</c:v>
                </c:pt>
                <c:pt idx="1117">
                  <c:v>0.28199999999999997</c:v>
                </c:pt>
                <c:pt idx="1118">
                  <c:v>0.28100000000000003</c:v>
                </c:pt>
                <c:pt idx="1119">
                  <c:v>0.28000000000000003</c:v>
                </c:pt>
                <c:pt idx="1120">
                  <c:v>0.27900000000000003</c:v>
                </c:pt>
                <c:pt idx="1121">
                  <c:v>0.27800000000000002</c:v>
                </c:pt>
                <c:pt idx="1122">
                  <c:v>0.27700000000000002</c:v>
                </c:pt>
                <c:pt idx="1123">
                  <c:v>0.27600000000000002</c:v>
                </c:pt>
                <c:pt idx="1124">
                  <c:v>0.27500000000000002</c:v>
                </c:pt>
                <c:pt idx="1125">
                  <c:v>0.27400000000000002</c:v>
                </c:pt>
                <c:pt idx="1126">
                  <c:v>0.27300000000000002</c:v>
                </c:pt>
                <c:pt idx="1127">
                  <c:v>0.27200000000000002</c:v>
                </c:pt>
                <c:pt idx="1128">
                  <c:v>0.27100000000000002</c:v>
                </c:pt>
                <c:pt idx="1129">
                  <c:v>0.27</c:v>
                </c:pt>
                <c:pt idx="1130">
                  <c:v>0.26900000000000002</c:v>
                </c:pt>
                <c:pt idx="1131">
                  <c:v>0.26800000000000002</c:v>
                </c:pt>
                <c:pt idx="1132">
                  <c:v>0.26700000000000002</c:v>
                </c:pt>
                <c:pt idx="1133">
                  <c:v>0.26600000000000001</c:v>
                </c:pt>
                <c:pt idx="1134">
                  <c:v>0.26500000000000001</c:v>
                </c:pt>
                <c:pt idx="1135">
                  <c:v>0.26400000000000001</c:v>
                </c:pt>
                <c:pt idx="1136">
                  <c:v>0.26300000000000001</c:v>
                </c:pt>
                <c:pt idx="1137">
                  <c:v>0.26200000000000001</c:v>
                </c:pt>
                <c:pt idx="1138">
                  <c:v>0.26100000000000001</c:v>
                </c:pt>
                <c:pt idx="1139">
                  <c:v>0.26</c:v>
                </c:pt>
                <c:pt idx="1140">
                  <c:v>0.25900000000000001</c:v>
                </c:pt>
                <c:pt idx="1141">
                  <c:v>0.25800000000000001</c:v>
                </c:pt>
                <c:pt idx="1142">
                  <c:v>0.25700000000000001</c:v>
                </c:pt>
                <c:pt idx="1143">
                  <c:v>0.25600000000000001</c:v>
                </c:pt>
                <c:pt idx="1144">
                  <c:v>0.255</c:v>
                </c:pt>
                <c:pt idx="1145">
                  <c:v>0.254</c:v>
                </c:pt>
                <c:pt idx="1146">
                  <c:v>0.253</c:v>
                </c:pt>
                <c:pt idx="1147">
                  <c:v>0.252</c:v>
                </c:pt>
                <c:pt idx="1148">
                  <c:v>0.251</c:v>
                </c:pt>
                <c:pt idx="1149">
                  <c:v>0.25</c:v>
                </c:pt>
                <c:pt idx="1150">
                  <c:v>0.249</c:v>
                </c:pt>
                <c:pt idx="1151">
                  <c:v>0.248</c:v>
                </c:pt>
                <c:pt idx="1152">
                  <c:v>0.247</c:v>
                </c:pt>
                <c:pt idx="1153">
                  <c:v>0.246</c:v>
                </c:pt>
                <c:pt idx="1154">
                  <c:v>0.245</c:v>
                </c:pt>
                <c:pt idx="1155">
                  <c:v>0.24399999999999999</c:v>
                </c:pt>
                <c:pt idx="1156">
                  <c:v>0.24299999999999999</c:v>
                </c:pt>
                <c:pt idx="1157">
                  <c:v>0.24199999999999999</c:v>
                </c:pt>
                <c:pt idx="1158">
                  <c:v>0.24099999999999999</c:v>
                </c:pt>
                <c:pt idx="1159">
                  <c:v>0.24</c:v>
                </c:pt>
                <c:pt idx="1160">
                  <c:v>0.23899999999999999</c:v>
                </c:pt>
                <c:pt idx="1161">
                  <c:v>0.23799999999999999</c:v>
                </c:pt>
                <c:pt idx="1162">
                  <c:v>0.23699999999999999</c:v>
                </c:pt>
                <c:pt idx="1163">
                  <c:v>0.23599999999999999</c:v>
                </c:pt>
                <c:pt idx="1164">
                  <c:v>0.23499999999999999</c:v>
                </c:pt>
                <c:pt idx="1165">
                  <c:v>0.23400000000000001</c:v>
                </c:pt>
                <c:pt idx="1166">
                  <c:v>0.23300000000000001</c:v>
                </c:pt>
                <c:pt idx="1167">
                  <c:v>0.23200000000000001</c:v>
                </c:pt>
                <c:pt idx="1168">
                  <c:v>0.23100000000000001</c:v>
                </c:pt>
                <c:pt idx="1169">
                  <c:v>0.23</c:v>
                </c:pt>
                <c:pt idx="1170">
                  <c:v>0.22900000000000001</c:v>
                </c:pt>
                <c:pt idx="1171">
                  <c:v>0.22800000000000001</c:v>
                </c:pt>
                <c:pt idx="1172">
                  <c:v>0.22700000000000001</c:v>
                </c:pt>
                <c:pt idx="1173">
                  <c:v>0.22600000000000001</c:v>
                </c:pt>
                <c:pt idx="1174">
                  <c:v>0.22500000000000001</c:v>
                </c:pt>
                <c:pt idx="1175">
                  <c:v>0.224</c:v>
                </c:pt>
                <c:pt idx="1176">
                  <c:v>0.223</c:v>
                </c:pt>
                <c:pt idx="1177">
                  <c:v>0.222</c:v>
                </c:pt>
                <c:pt idx="1178">
                  <c:v>0.221</c:v>
                </c:pt>
                <c:pt idx="1179">
                  <c:v>0.22</c:v>
                </c:pt>
                <c:pt idx="1180">
                  <c:v>0.219</c:v>
                </c:pt>
                <c:pt idx="1181">
                  <c:v>0.218</c:v>
                </c:pt>
                <c:pt idx="1182">
                  <c:v>0.217</c:v>
                </c:pt>
                <c:pt idx="1183">
                  <c:v>0.216</c:v>
                </c:pt>
                <c:pt idx="1184">
                  <c:v>0.215</c:v>
                </c:pt>
                <c:pt idx="1185">
                  <c:v>0.214</c:v>
                </c:pt>
                <c:pt idx="1186">
                  <c:v>0.21299999999999999</c:v>
                </c:pt>
                <c:pt idx="1187">
                  <c:v>0.21199999999999999</c:v>
                </c:pt>
                <c:pt idx="1188">
                  <c:v>0.21099999999999999</c:v>
                </c:pt>
                <c:pt idx="1189">
                  <c:v>0.21</c:v>
                </c:pt>
                <c:pt idx="1190">
                  <c:v>0.20899999999999999</c:v>
                </c:pt>
                <c:pt idx="1191">
                  <c:v>0.20799999999999999</c:v>
                </c:pt>
                <c:pt idx="1192">
                  <c:v>0.20699999999999999</c:v>
                </c:pt>
                <c:pt idx="1193">
                  <c:v>0.20599999999999999</c:v>
                </c:pt>
                <c:pt idx="1194">
                  <c:v>0.20499999999999999</c:v>
                </c:pt>
                <c:pt idx="1195">
                  <c:v>0.20399999999999999</c:v>
                </c:pt>
                <c:pt idx="1196">
                  <c:v>0.20300000000000001</c:v>
                </c:pt>
                <c:pt idx="1197">
                  <c:v>0.20200000000000001</c:v>
                </c:pt>
                <c:pt idx="1198">
                  <c:v>0.20100000000000001</c:v>
                </c:pt>
                <c:pt idx="1199">
                  <c:v>0.2</c:v>
                </c:pt>
                <c:pt idx="1200">
                  <c:v>0.19900000000000001</c:v>
                </c:pt>
                <c:pt idx="1201">
                  <c:v>0.19800000000000001</c:v>
                </c:pt>
                <c:pt idx="1202">
                  <c:v>0.19700000000000001</c:v>
                </c:pt>
                <c:pt idx="1203">
                  <c:v>0.19600000000000001</c:v>
                </c:pt>
                <c:pt idx="1204">
                  <c:v>0.19500000000000001</c:v>
                </c:pt>
                <c:pt idx="1205">
                  <c:v>0.19400000000000001</c:v>
                </c:pt>
                <c:pt idx="1206">
                  <c:v>0.193</c:v>
                </c:pt>
                <c:pt idx="1207">
                  <c:v>0.192</c:v>
                </c:pt>
                <c:pt idx="1208">
                  <c:v>0.191</c:v>
                </c:pt>
                <c:pt idx="1209">
                  <c:v>0.19</c:v>
                </c:pt>
                <c:pt idx="1210">
                  <c:v>0.189</c:v>
                </c:pt>
                <c:pt idx="1211">
                  <c:v>0.188</c:v>
                </c:pt>
                <c:pt idx="1212">
                  <c:v>0.187</c:v>
                </c:pt>
                <c:pt idx="1213">
                  <c:v>0.186</c:v>
                </c:pt>
                <c:pt idx="1214">
                  <c:v>0.185</c:v>
                </c:pt>
                <c:pt idx="1215">
                  <c:v>0.184</c:v>
                </c:pt>
                <c:pt idx="1216">
                  <c:v>0.183</c:v>
                </c:pt>
                <c:pt idx="1217">
                  <c:v>0.182</c:v>
                </c:pt>
                <c:pt idx="1218">
                  <c:v>0.18099999999999999</c:v>
                </c:pt>
                <c:pt idx="1219">
                  <c:v>0.18</c:v>
                </c:pt>
                <c:pt idx="1220">
                  <c:v>0.17899999999999999</c:v>
                </c:pt>
                <c:pt idx="1221">
                  <c:v>0.17799999999999999</c:v>
                </c:pt>
                <c:pt idx="1222">
                  <c:v>0.17699999999999999</c:v>
                </c:pt>
                <c:pt idx="1223">
                  <c:v>0.17599999999999999</c:v>
                </c:pt>
                <c:pt idx="1224">
                  <c:v>0.17499999999999999</c:v>
                </c:pt>
                <c:pt idx="1225">
                  <c:v>0.17399999999999999</c:v>
                </c:pt>
                <c:pt idx="1226">
                  <c:v>0.17299999999999999</c:v>
                </c:pt>
                <c:pt idx="1227">
                  <c:v>0.17199999999999999</c:v>
                </c:pt>
                <c:pt idx="1228">
                  <c:v>0.17100000000000001</c:v>
                </c:pt>
                <c:pt idx="1229">
                  <c:v>0.17</c:v>
                </c:pt>
                <c:pt idx="1230">
                  <c:v>0.16900000000000001</c:v>
                </c:pt>
                <c:pt idx="1231">
                  <c:v>0.16800000000000001</c:v>
                </c:pt>
                <c:pt idx="1232">
                  <c:v>0.16700000000000001</c:v>
                </c:pt>
                <c:pt idx="1233">
                  <c:v>0.16600000000000001</c:v>
                </c:pt>
                <c:pt idx="1234">
                  <c:v>0.16500000000000001</c:v>
                </c:pt>
                <c:pt idx="1235">
                  <c:v>0.16400000000000001</c:v>
                </c:pt>
                <c:pt idx="1236">
                  <c:v>0.16300000000000001</c:v>
                </c:pt>
                <c:pt idx="1237">
                  <c:v>0.16200000000000001</c:v>
                </c:pt>
                <c:pt idx="1238">
                  <c:v>0.161</c:v>
                </c:pt>
                <c:pt idx="1239">
                  <c:v>0.16</c:v>
                </c:pt>
                <c:pt idx="1240">
                  <c:v>0.159</c:v>
                </c:pt>
                <c:pt idx="1241">
                  <c:v>0.158</c:v>
                </c:pt>
                <c:pt idx="1242">
                  <c:v>0.157</c:v>
                </c:pt>
                <c:pt idx="1243">
                  <c:v>0.156</c:v>
                </c:pt>
                <c:pt idx="1244">
                  <c:v>0.155</c:v>
                </c:pt>
                <c:pt idx="1245">
                  <c:v>0.154</c:v>
                </c:pt>
                <c:pt idx="1246">
                  <c:v>0.153</c:v>
                </c:pt>
                <c:pt idx="1247">
                  <c:v>0.152</c:v>
                </c:pt>
                <c:pt idx="1248">
                  <c:v>0.151</c:v>
                </c:pt>
                <c:pt idx="1249">
                  <c:v>0.15</c:v>
                </c:pt>
                <c:pt idx="1250">
                  <c:v>0.14899999999999999</c:v>
                </c:pt>
                <c:pt idx="1251">
                  <c:v>0.14799999999999999</c:v>
                </c:pt>
                <c:pt idx="1252">
                  <c:v>0.14699999999999999</c:v>
                </c:pt>
                <c:pt idx="1253">
                  <c:v>0.14599999999999999</c:v>
                </c:pt>
                <c:pt idx="1254">
                  <c:v>0.14499999999999999</c:v>
                </c:pt>
                <c:pt idx="1255">
                  <c:v>0.14399999999999999</c:v>
                </c:pt>
                <c:pt idx="1256">
                  <c:v>0.14299999999999999</c:v>
                </c:pt>
                <c:pt idx="1257">
                  <c:v>0.14199999999999999</c:v>
                </c:pt>
                <c:pt idx="1258">
                  <c:v>0.14099999999999999</c:v>
                </c:pt>
                <c:pt idx="1259">
                  <c:v>0.14000000000000001</c:v>
                </c:pt>
                <c:pt idx="1260">
                  <c:v>0.13900000000000001</c:v>
                </c:pt>
                <c:pt idx="1261">
                  <c:v>0.13800000000000001</c:v>
                </c:pt>
                <c:pt idx="1262">
                  <c:v>0.13700000000000001</c:v>
                </c:pt>
                <c:pt idx="1263">
                  <c:v>0.13600000000000001</c:v>
                </c:pt>
                <c:pt idx="1264">
                  <c:v>0.13500000000000001</c:v>
                </c:pt>
                <c:pt idx="1265">
                  <c:v>0.13400000000000001</c:v>
                </c:pt>
                <c:pt idx="1266">
                  <c:v>0.13300000000000001</c:v>
                </c:pt>
                <c:pt idx="1267">
                  <c:v>0.13200000000000001</c:v>
                </c:pt>
                <c:pt idx="1268">
                  <c:v>0.13100000000000001</c:v>
                </c:pt>
                <c:pt idx="1269">
                  <c:v>0.13</c:v>
                </c:pt>
                <c:pt idx="1270">
                  <c:v>0.129</c:v>
                </c:pt>
                <c:pt idx="1271">
                  <c:v>0.128</c:v>
                </c:pt>
                <c:pt idx="1272">
                  <c:v>0.127</c:v>
                </c:pt>
                <c:pt idx="1273">
                  <c:v>0.126</c:v>
                </c:pt>
                <c:pt idx="1274">
                  <c:v>0.125</c:v>
                </c:pt>
                <c:pt idx="1275">
                  <c:v>0.124</c:v>
                </c:pt>
                <c:pt idx="1276">
                  <c:v>0.123</c:v>
                </c:pt>
                <c:pt idx="1277">
                  <c:v>0.122</c:v>
                </c:pt>
                <c:pt idx="1278">
                  <c:v>0.121</c:v>
                </c:pt>
                <c:pt idx="1279">
                  <c:v>0.12</c:v>
                </c:pt>
                <c:pt idx="1280">
                  <c:v>0.11899999999999999</c:v>
                </c:pt>
                <c:pt idx="1281">
                  <c:v>0.11799999999999999</c:v>
                </c:pt>
                <c:pt idx="1282">
                  <c:v>0.11700000000000001</c:v>
                </c:pt>
                <c:pt idx="1283">
                  <c:v>0.11600000000000001</c:v>
                </c:pt>
                <c:pt idx="1284">
                  <c:v>0.115</c:v>
                </c:pt>
                <c:pt idx="1285">
                  <c:v>0.114</c:v>
                </c:pt>
                <c:pt idx="1286">
                  <c:v>0.113</c:v>
                </c:pt>
                <c:pt idx="1287">
                  <c:v>0.112</c:v>
                </c:pt>
                <c:pt idx="1288">
                  <c:v>0.111</c:v>
                </c:pt>
                <c:pt idx="1289">
                  <c:v>0.11</c:v>
                </c:pt>
                <c:pt idx="1290">
                  <c:v>0.109</c:v>
                </c:pt>
                <c:pt idx="1291">
                  <c:v>0.108</c:v>
                </c:pt>
                <c:pt idx="1292">
                  <c:v>0.107</c:v>
                </c:pt>
                <c:pt idx="1293">
                  <c:v>0.106</c:v>
                </c:pt>
                <c:pt idx="1294">
                  <c:v>0.105</c:v>
                </c:pt>
                <c:pt idx="1295">
                  <c:v>0.104</c:v>
                </c:pt>
                <c:pt idx="1296">
                  <c:v>0.10299999999999999</c:v>
                </c:pt>
                <c:pt idx="1297">
                  <c:v>0.10199999999999999</c:v>
                </c:pt>
                <c:pt idx="1298">
                  <c:v>0.10100000000000001</c:v>
                </c:pt>
                <c:pt idx="1299">
                  <c:v>0.1</c:v>
                </c:pt>
                <c:pt idx="1300">
                  <c:v>9.9000000000000005E-2</c:v>
                </c:pt>
                <c:pt idx="1301">
                  <c:v>9.8000000000000004E-2</c:v>
                </c:pt>
                <c:pt idx="1302">
                  <c:v>9.7000000000000003E-2</c:v>
                </c:pt>
                <c:pt idx="1303">
                  <c:v>9.6000000000000002E-2</c:v>
                </c:pt>
                <c:pt idx="1304">
                  <c:v>9.5000000000000001E-2</c:v>
                </c:pt>
                <c:pt idx="1305">
                  <c:v>9.4E-2</c:v>
                </c:pt>
                <c:pt idx="1306">
                  <c:v>9.2999999999999999E-2</c:v>
                </c:pt>
                <c:pt idx="1307">
                  <c:v>9.1999999999999998E-2</c:v>
                </c:pt>
                <c:pt idx="1308">
                  <c:v>9.0999999999999998E-2</c:v>
                </c:pt>
                <c:pt idx="1309">
                  <c:v>0.09</c:v>
                </c:pt>
                <c:pt idx="1310">
                  <c:v>8.8999999999999996E-2</c:v>
                </c:pt>
                <c:pt idx="1311">
                  <c:v>8.7999999999999995E-2</c:v>
                </c:pt>
                <c:pt idx="1312">
                  <c:v>8.6999999999999994E-2</c:v>
                </c:pt>
                <c:pt idx="1313">
                  <c:v>8.5999999999999993E-2</c:v>
                </c:pt>
                <c:pt idx="1314">
                  <c:v>8.5000000000000006E-2</c:v>
                </c:pt>
                <c:pt idx="1315">
                  <c:v>8.4000000000000005E-2</c:v>
                </c:pt>
                <c:pt idx="1316">
                  <c:v>8.3000000000000004E-2</c:v>
                </c:pt>
                <c:pt idx="1317">
                  <c:v>8.2000000000000003E-2</c:v>
                </c:pt>
                <c:pt idx="1318">
                  <c:v>8.1000000000000003E-2</c:v>
                </c:pt>
                <c:pt idx="1319">
                  <c:v>0.08</c:v>
                </c:pt>
                <c:pt idx="1320">
                  <c:v>7.9000000000000001E-2</c:v>
                </c:pt>
                <c:pt idx="1321">
                  <c:v>7.8E-2</c:v>
                </c:pt>
                <c:pt idx="1322">
                  <c:v>7.6999999999999999E-2</c:v>
                </c:pt>
                <c:pt idx="1323">
                  <c:v>7.5999999999999998E-2</c:v>
                </c:pt>
                <c:pt idx="1324">
                  <c:v>7.4999999999999997E-2</c:v>
                </c:pt>
                <c:pt idx="1325">
                  <c:v>7.3999999999999996E-2</c:v>
                </c:pt>
                <c:pt idx="1326">
                  <c:v>7.2999999999999995E-2</c:v>
                </c:pt>
                <c:pt idx="1327">
                  <c:v>7.1999999999999995E-2</c:v>
                </c:pt>
                <c:pt idx="1328">
                  <c:v>7.0999999999999994E-2</c:v>
                </c:pt>
                <c:pt idx="1329">
                  <c:v>7.0000000000000007E-2</c:v>
                </c:pt>
                <c:pt idx="1330">
                  <c:v>6.9000000000000006E-2</c:v>
                </c:pt>
                <c:pt idx="1331">
                  <c:v>6.8000000000000005E-2</c:v>
                </c:pt>
                <c:pt idx="1332">
                  <c:v>6.7000000000000004E-2</c:v>
                </c:pt>
                <c:pt idx="1333">
                  <c:v>6.6000000000000003E-2</c:v>
                </c:pt>
                <c:pt idx="1334">
                  <c:v>6.5000000000000002E-2</c:v>
                </c:pt>
                <c:pt idx="1335">
                  <c:v>6.4000000000000001E-2</c:v>
                </c:pt>
                <c:pt idx="1336">
                  <c:v>6.3E-2</c:v>
                </c:pt>
                <c:pt idx="1337">
                  <c:v>6.2E-2</c:v>
                </c:pt>
                <c:pt idx="1338">
                  <c:v>6.0999999999999999E-2</c:v>
                </c:pt>
                <c:pt idx="1339">
                  <c:v>0.06</c:v>
                </c:pt>
                <c:pt idx="1340">
                  <c:v>5.8999999999999997E-2</c:v>
                </c:pt>
                <c:pt idx="1341">
                  <c:v>5.8000000000000003E-2</c:v>
                </c:pt>
                <c:pt idx="1342">
                  <c:v>5.7000000000000002E-2</c:v>
                </c:pt>
                <c:pt idx="1343">
                  <c:v>5.6000000000000001E-2</c:v>
                </c:pt>
                <c:pt idx="1344">
                  <c:v>5.5E-2</c:v>
                </c:pt>
                <c:pt idx="1345">
                  <c:v>5.3999999999999999E-2</c:v>
                </c:pt>
                <c:pt idx="1346">
                  <c:v>5.2999999999999999E-2</c:v>
                </c:pt>
                <c:pt idx="1347">
                  <c:v>5.1999999999999998E-2</c:v>
                </c:pt>
                <c:pt idx="1348">
                  <c:v>5.0999999999999997E-2</c:v>
                </c:pt>
                <c:pt idx="1349">
                  <c:v>0.05</c:v>
                </c:pt>
                <c:pt idx="1350">
                  <c:v>4.9000000000000002E-2</c:v>
                </c:pt>
                <c:pt idx="1351">
                  <c:v>4.8000000000000001E-2</c:v>
                </c:pt>
                <c:pt idx="1352">
                  <c:v>4.7E-2</c:v>
                </c:pt>
                <c:pt idx="1353">
                  <c:v>4.5999999999999999E-2</c:v>
                </c:pt>
                <c:pt idx="1354">
                  <c:v>4.4999999999999998E-2</c:v>
                </c:pt>
                <c:pt idx="1355">
                  <c:v>4.3999999999999997E-2</c:v>
                </c:pt>
                <c:pt idx="1356">
                  <c:v>4.2999999999999997E-2</c:v>
                </c:pt>
                <c:pt idx="1357">
                  <c:v>4.2000000000000003E-2</c:v>
                </c:pt>
                <c:pt idx="1358">
                  <c:v>4.1000000000000002E-2</c:v>
                </c:pt>
                <c:pt idx="1359">
                  <c:v>0.04</c:v>
                </c:pt>
                <c:pt idx="1360">
                  <c:v>3.9E-2</c:v>
                </c:pt>
                <c:pt idx="1361">
                  <c:v>3.7999999999999999E-2</c:v>
                </c:pt>
                <c:pt idx="1362">
                  <c:v>3.6999999999999998E-2</c:v>
                </c:pt>
                <c:pt idx="1363">
                  <c:v>3.5999999999999997E-2</c:v>
                </c:pt>
                <c:pt idx="1364">
                  <c:v>3.5000000000000003E-2</c:v>
                </c:pt>
                <c:pt idx="1365">
                  <c:v>3.4000000000000002E-2</c:v>
                </c:pt>
                <c:pt idx="1366">
                  <c:v>3.3000000000000002E-2</c:v>
                </c:pt>
                <c:pt idx="1367">
                  <c:v>3.2000000000000001E-2</c:v>
                </c:pt>
                <c:pt idx="1368">
                  <c:v>3.1E-2</c:v>
                </c:pt>
                <c:pt idx="1369">
                  <c:v>0.03</c:v>
                </c:pt>
                <c:pt idx="1370">
                  <c:v>2.9000000000000001E-2</c:v>
                </c:pt>
                <c:pt idx="1371">
                  <c:v>2.8000000000000001E-2</c:v>
                </c:pt>
                <c:pt idx="1372">
                  <c:v>2.7E-2</c:v>
                </c:pt>
                <c:pt idx="1373">
                  <c:v>2.5999999999999999E-2</c:v>
                </c:pt>
                <c:pt idx="1374">
                  <c:v>2.5000000000000001E-2</c:v>
                </c:pt>
                <c:pt idx="1375">
                  <c:v>2.4E-2</c:v>
                </c:pt>
                <c:pt idx="1376">
                  <c:v>2.3E-2</c:v>
                </c:pt>
                <c:pt idx="1377">
                  <c:v>2.1999999999999999E-2</c:v>
                </c:pt>
                <c:pt idx="1378">
                  <c:v>2.1000000000000001E-2</c:v>
                </c:pt>
                <c:pt idx="1379">
                  <c:v>0.02</c:v>
                </c:pt>
                <c:pt idx="1380">
                  <c:v>1.9E-2</c:v>
                </c:pt>
                <c:pt idx="1381">
                  <c:v>1.7999999999999999E-2</c:v>
                </c:pt>
                <c:pt idx="1382">
                  <c:v>1.7000000000000001E-2</c:v>
                </c:pt>
                <c:pt idx="1383">
                  <c:v>1.6E-2</c:v>
                </c:pt>
                <c:pt idx="1384">
                  <c:v>1.4999999999999999E-2</c:v>
                </c:pt>
                <c:pt idx="1385">
                  <c:v>1.4E-2</c:v>
                </c:pt>
                <c:pt idx="1386">
                  <c:v>1.2999999999999999E-2</c:v>
                </c:pt>
                <c:pt idx="1387">
                  <c:v>1.2E-2</c:v>
                </c:pt>
                <c:pt idx="1388">
                  <c:v>1.0999999999999999E-2</c:v>
                </c:pt>
                <c:pt idx="1389">
                  <c:v>0.01</c:v>
                </c:pt>
                <c:pt idx="1390">
                  <c:v>8.9999999999999993E-3</c:v>
                </c:pt>
                <c:pt idx="1391">
                  <c:v>8.0000000000000002E-3</c:v>
                </c:pt>
                <c:pt idx="1392">
                  <c:v>7.0000000000000001E-3</c:v>
                </c:pt>
                <c:pt idx="1393">
                  <c:v>6.0000000000000001E-3</c:v>
                </c:pt>
                <c:pt idx="1394">
                  <c:v>5.0000000000000001E-3</c:v>
                </c:pt>
                <c:pt idx="1395">
                  <c:v>4.0000000000000001E-3</c:v>
                </c:pt>
                <c:pt idx="1396">
                  <c:v>3.0000000000000001E-3</c:v>
                </c:pt>
                <c:pt idx="1397">
                  <c:v>2E-3</c:v>
                </c:pt>
                <c:pt idx="1398">
                  <c:v>1E-3</c:v>
                </c:pt>
                <c:pt idx="1399">
                  <c:v>0</c:v>
                </c:pt>
              </c:numCache>
            </c:numRef>
          </c:xVal>
          <c:yVal>
            <c:numRef>
              <c:f>(ClFcC3PEI!$I$1427:$I$2126,ClFcC3PEI!$I$2129:$I$2828)</c:f>
              <c:numCache>
                <c:formatCode>General</c:formatCode>
                <c:ptCount val="1400"/>
                <c:pt idx="0">
                  <c:v>-21.18</c:v>
                </c:pt>
                <c:pt idx="1">
                  <c:v>-21.090000000000003</c:v>
                </c:pt>
                <c:pt idx="2">
                  <c:v>-20.980000000000004</c:v>
                </c:pt>
                <c:pt idx="3">
                  <c:v>-20.93</c:v>
                </c:pt>
                <c:pt idx="4">
                  <c:v>-20.89</c:v>
                </c:pt>
                <c:pt idx="5">
                  <c:v>-20.840000000000003</c:v>
                </c:pt>
                <c:pt idx="6">
                  <c:v>-20.800000000000004</c:v>
                </c:pt>
                <c:pt idx="7">
                  <c:v>-20.760000000000005</c:v>
                </c:pt>
                <c:pt idx="8">
                  <c:v>-20.72</c:v>
                </c:pt>
                <c:pt idx="9">
                  <c:v>-20.68</c:v>
                </c:pt>
                <c:pt idx="10">
                  <c:v>-20.64</c:v>
                </c:pt>
                <c:pt idx="11">
                  <c:v>-20.61</c:v>
                </c:pt>
                <c:pt idx="12">
                  <c:v>-20.57</c:v>
                </c:pt>
                <c:pt idx="13">
                  <c:v>-20.53</c:v>
                </c:pt>
                <c:pt idx="14">
                  <c:v>-20.5</c:v>
                </c:pt>
                <c:pt idx="15">
                  <c:v>-20.46</c:v>
                </c:pt>
                <c:pt idx="16">
                  <c:v>-20.420000000000002</c:v>
                </c:pt>
                <c:pt idx="17">
                  <c:v>-20.39</c:v>
                </c:pt>
                <c:pt idx="18">
                  <c:v>-20.350000000000001</c:v>
                </c:pt>
                <c:pt idx="19">
                  <c:v>-20.32</c:v>
                </c:pt>
                <c:pt idx="20">
                  <c:v>-20.29</c:v>
                </c:pt>
                <c:pt idx="21">
                  <c:v>-20.25</c:v>
                </c:pt>
                <c:pt idx="22">
                  <c:v>-20.22</c:v>
                </c:pt>
                <c:pt idx="23">
                  <c:v>-20.18</c:v>
                </c:pt>
                <c:pt idx="24">
                  <c:v>-20.150000000000006</c:v>
                </c:pt>
                <c:pt idx="25">
                  <c:v>-20.119999999999997</c:v>
                </c:pt>
                <c:pt idx="26">
                  <c:v>-20.079999999999998</c:v>
                </c:pt>
                <c:pt idx="27">
                  <c:v>-20.049999999999997</c:v>
                </c:pt>
                <c:pt idx="28">
                  <c:v>-20.020000000000003</c:v>
                </c:pt>
                <c:pt idx="29">
                  <c:v>-19.990000000000002</c:v>
                </c:pt>
                <c:pt idx="30">
                  <c:v>-19.950000000000003</c:v>
                </c:pt>
                <c:pt idx="31">
                  <c:v>-19.920000000000002</c:v>
                </c:pt>
                <c:pt idx="32">
                  <c:v>-19.89</c:v>
                </c:pt>
                <c:pt idx="33">
                  <c:v>-19.86</c:v>
                </c:pt>
                <c:pt idx="34">
                  <c:v>-19.82</c:v>
                </c:pt>
                <c:pt idx="35">
                  <c:v>-19.79</c:v>
                </c:pt>
                <c:pt idx="36">
                  <c:v>-19.759999999999998</c:v>
                </c:pt>
                <c:pt idx="37">
                  <c:v>-19.730000000000004</c:v>
                </c:pt>
                <c:pt idx="38">
                  <c:v>-19.700000000000003</c:v>
                </c:pt>
                <c:pt idx="39">
                  <c:v>-19.670000000000002</c:v>
                </c:pt>
                <c:pt idx="40">
                  <c:v>-19.64</c:v>
                </c:pt>
                <c:pt idx="41">
                  <c:v>-19.61</c:v>
                </c:pt>
                <c:pt idx="42">
                  <c:v>-19.580000000000005</c:v>
                </c:pt>
                <c:pt idx="43">
                  <c:v>-19.550000000000004</c:v>
                </c:pt>
                <c:pt idx="44">
                  <c:v>-19.520000000000003</c:v>
                </c:pt>
                <c:pt idx="45">
                  <c:v>-19.490000000000002</c:v>
                </c:pt>
                <c:pt idx="46">
                  <c:v>-19.46</c:v>
                </c:pt>
                <c:pt idx="47">
                  <c:v>-19.43</c:v>
                </c:pt>
                <c:pt idx="48">
                  <c:v>-19.399999999999999</c:v>
                </c:pt>
                <c:pt idx="49">
                  <c:v>-19.369999999999997</c:v>
                </c:pt>
                <c:pt idx="50">
                  <c:v>-19.340000000000003</c:v>
                </c:pt>
                <c:pt idx="51">
                  <c:v>-19.310000000000002</c:v>
                </c:pt>
                <c:pt idx="52">
                  <c:v>-19.28</c:v>
                </c:pt>
                <c:pt idx="53">
                  <c:v>-19.25</c:v>
                </c:pt>
                <c:pt idx="54">
                  <c:v>-19.220000000000002</c:v>
                </c:pt>
                <c:pt idx="55">
                  <c:v>-19.190000000000001</c:v>
                </c:pt>
                <c:pt idx="56">
                  <c:v>-19.16</c:v>
                </c:pt>
                <c:pt idx="57">
                  <c:v>-19.130000000000003</c:v>
                </c:pt>
                <c:pt idx="58">
                  <c:v>-19.110000000000003</c:v>
                </c:pt>
                <c:pt idx="59">
                  <c:v>-19.079999999999998</c:v>
                </c:pt>
                <c:pt idx="60">
                  <c:v>-19.050000000000004</c:v>
                </c:pt>
                <c:pt idx="61">
                  <c:v>-19.020000000000003</c:v>
                </c:pt>
                <c:pt idx="62">
                  <c:v>-18.990000000000002</c:v>
                </c:pt>
                <c:pt idx="63">
                  <c:v>-18.96</c:v>
                </c:pt>
                <c:pt idx="64">
                  <c:v>-18.93</c:v>
                </c:pt>
                <c:pt idx="65">
                  <c:v>-18.91</c:v>
                </c:pt>
                <c:pt idx="66">
                  <c:v>-18.880000000000003</c:v>
                </c:pt>
                <c:pt idx="67">
                  <c:v>-18.850000000000001</c:v>
                </c:pt>
                <c:pt idx="68">
                  <c:v>-18.82</c:v>
                </c:pt>
                <c:pt idx="69">
                  <c:v>-18.790000000000003</c:v>
                </c:pt>
                <c:pt idx="70">
                  <c:v>-18.770000000000003</c:v>
                </c:pt>
                <c:pt idx="71">
                  <c:v>-18.740000000000002</c:v>
                </c:pt>
                <c:pt idx="72">
                  <c:v>-18.71</c:v>
                </c:pt>
                <c:pt idx="73">
                  <c:v>-18.68</c:v>
                </c:pt>
                <c:pt idx="74">
                  <c:v>-18.660000000000004</c:v>
                </c:pt>
                <c:pt idx="75">
                  <c:v>-18.630000000000003</c:v>
                </c:pt>
                <c:pt idx="76">
                  <c:v>-18.600000000000001</c:v>
                </c:pt>
                <c:pt idx="77">
                  <c:v>-18.57</c:v>
                </c:pt>
                <c:pt idx="78">
                  <c:v>-18.55</c:v>
                </c:pt>
                <c:pt idx="79">
                  <c:v>-18.520000000000003</c:v>
                </c:pt>
                <c:pt idx="80">
                  <c:v>-18.490000000000002</c:v>
                </c:pt>
                <c:pt idx="81">
                  <c:v>-18.47</c:v>
                </c:pt>
                <c:pt idx="82">
                  <c:v>-18.440000000000001</c:v>
                </c:pt>
                <c:pt idx="83">
                  <c:v>-18.39</c:v>
                </c:pt>
                <c:pt idx="84">
                  <c:v>-18.37</c:v>
                </c:pt>
                <c:pt idx="85">
                  <c:v>-18.340000000000003</c:v>
                </c:pt>
                <c:pt idx="86">
                  <c:v>-18.310000000000002</c:v>
                </c:pt>
                <c:pt idx="87">
                  <c:v>-18.28</c:v>
                </c:pt>
                <c:pt idx="88">
                  <c:v>-18.260000000000002</c:v>
                </c:pt>
                <c:pt idx="89">
                  <c:v>-18.230000000000004</c:v>
                </c:pt>
                <c:pt idx="90">
                  <c:v>-18.21</c:v>
                </c:pt>
                <c:pt idx="91">
                  <c:v>-18.18</c:v>
                </c:pt>
                <c:pt idx="92">
                  <c:v>-18.149999999999999</c:v>
                </c:pt>
                <c:pt idx="93">
                  <c:v>-18.130000000000003</c:v>
                </c:pt>
                <c:pt idx="94">
                  <c:v>-18.100000000000001</c:v>
                </c:pt>
                <c:pt idx="95">
                  <c:v>-18.07</c:v>
                </c:pt>
                <c:pt idx="96">
                  <c:v>-18.050000000000004</c:v>
                </c:pt>
                <c:pt idx="97">
                  <c:v>-18.020000000000003</c:v>
                </c:pt>
                <c:pt idx="98">
                  <c:v>-17.990000000000002</c:v>
                </c:pt>
                <c:pt idx="99">
                  <c:v>-17.97</c:v>
                </c:pt>
                <c:pt idx="100">
                  <c:v>-17.940000000000001</c:v>
                </c:pt>
                <c:pt idx="101">
                  <c:v>-17.920000000000002</c:v>
                </c:pt>
                <c:pt idx="102">
                  <c:v>-17.89</c:v>
                </c:pt>
                <c:pt idx="103">
                  <c:v>-17.870000000000005</c:v>
                </c:pt>
                <c:pt idx="104">
                  <c:v>-17.840000000000003</c:v>
                </c:pt>
                <c:pt idx="105">
                  <c:v>-17.810000000000002</c:v>
                </c:pt>
                <c:pt idx="106">
                  <c:v>-17.79</c:v>
                </c:pt>
                <c:pt idx="107">
                  <c:v>-17.760000000000002</c:v>
                </c:pt>
                <c:pt idx="108">
                  <c:v>-17.740000000000002</c:v>
                </c:pt>
                <c:pt idx="109">
                  <c:v>-17.71</c:v>
                </c:pt>
                <c:pt idx="110">
                  <c:v>-17.68</c:v>
                </c:pt>
                <c:pt idx="111">
                  <c:v>-17.66</c:v>
                </c:pt>
                <c:pt idx="112">
                  <c:v>-17.630000000000003</c:v>
                </c:pt>
                <c:pt idx="113">
                  <c:v>-17.61</c:v>
                </c:pt>
                <c:pt idx="114">
                  <c:v>-17.580000000000002</c:v>
                </c:pt>
                <c:pt idx="115">
                  <c:v>-17.560000000000002</c:v>
                </c:pt>
                <c:pt idx="116">
                  <c:v>-17.53</c:v>
                </c:pt>
                <c:pt idx="117">
                  <c:v>-17.5</c:v>
                </c:pt>
                <c:pt idx="118">
                  <c:v>-17.48</c:v>
                </c:pt>
                <c:pt idx="119">
                  <c:v>-17.450000000000003</c:v>
                </c:pt>
                <c:pt idx="120">
                  <c:v>-17.43</c:v>
                </c:pt>
                <c:pt idx="121">
                  <c:v>-17.400000000000002</c:v>
                </c:pt>
                <c:pt idx="122">
                  <c:v>-17.37</c:v>
                </c:pt>
                <c:pt idx="123">
                  <c:v>-17.350000000000001</c:v>
                </c:pt>
                <c:pt idx="124">
                  <c:v>-17.32</c:v>
                </c:pt>
                <c:pt idx="125">
                  <c:v>-17.3</c:v>
                </c:pt>
                <c:pt idx="126">
                  <c:v>-17.270000000000003</c:v>
                </c:pt>
                <c:pt idx="127">
                  <c:v>-17.240000000000002</c:v>
                </c:pt>
                <c:pt idx="128">
                  <c:v>-17.220000000000002</c:v>
                </c:pt>
                <c:pt idx="129">
                  <c:v>-17.190000000000001</c:v>
                </c:pt>
                <c:pt idx="130">
                  <c:v>-17.160000000000004</c:v>
                </c:pt>
                <c:pt idx="131">
                  <c:v>-17.14</c:v>
                </c:pt>
                <c:pt idx="132">
                  <c:v>-17.11</c:v>
                </c:pt>
                <c:pt idx="133">
                  <c:v>-17.080000000000002</c:v>
                </c:pt>
                <c:pt idx="134">
                  <c:v>-17.060000000000002</c:v>
                </c:pt>
                <c:pt idx="135">
                  <c:v>-17.03</c:v>
                </c:pt>
                <c:pt idx="136">
                  <c:v>-17</c:v>
                </c:pt>
                <c:pt idx="137">
                  <c:v>-16.98</c:v>
                </c:pt>
                <c:pt idx="138">
                  <c:v>-16.950000000000003</c:v>
                </c:pt>
                <c:pt idx="139">
                  <c:v>-16.920000000000002</c:v>
                </c:pt>
                <c:pt idx="140">
                  <c:v>-16.900000000000002</c:v>
                </c:pt>
                <c:pt idx="141">
                  <c:v>-16.87</c:v>
                </c:pt>
                <c:pt idx="142">
                  <c:v>-16.840000000000003</c:v>
                </c:pt>
                <c:pt idx="143">
                  <c:v>-16.810000000000002</c:v>
                </c:pt>
                <c:pt idx="144">
                  <c:v>-16.79</c:v>
                </c:pt>
                <c:pt idx="145">
                  <c:v>-16.760000000000002</c:v>
                </c:pt>
                <c:pt idx="146">
                  <c:v>-16.73</c:v>
                </c:pt>
                <c:pt idx="147">
                  <c:v>-16.700000000000003</c:v>
                </c:pt>
                <c:pt idx="148">
                  <c:v>-16.670000000000002</c:v>
                </c:pt>
                <c:pt idx="149">
                  <c:v>-16.650000000000002</c:v>
                </c:pt>
                <c:pt idx="150">
                  <c:v>-16.62</c:v>
                </c:pt>
                <c:pt idx="151">
                  <c:v>-16.590000000000003</c:v>
                </c:pt>
                <c:pt idx="152">
                  <c:v>-16.560000000000002</c:v>
                </c:pt>
                <c:pt idx="153">
                  <c:v>-16.53</c:v>
                </c:pt>
                <c:pt idx="154">
                  <c:v>-16.5</c:v>
                </c:pt>
                <c:pt idx="155">
                  <c:v>-16.470000000000002</c:v>
                </c:pt>
                <c:pt idx="156">
                  <c:v>-16.440000000000001</c:v>
                </c:pt>
                <c:pt idx="157">
                  <c:v>-16.41</c:v>
                </c:pt>
                <c:pt idx="158">
                  <c:v>-16.380000000000003</c:v>
                </c:pt>
                <c:pt idx="159">
                  <c:v>-16.350000000000001</c:v>
                </c:pt>
                <c:pt idx="160">
                  <c:v>-16.32</c:v>
                </c:pt>
                <c:pt idx="161">
                  <c:v>-16.290000000000003</c:v>
                </c:pt>
                <c:pt idx="162">
                  <c:v>-16.259999999999998</c:v>
                </c:pt>
                <c:pt idx="163">
                  <c:v>-16.23</c:v>
                </c:pt>
                <c:pt idx="164">
                  <c:v>-16.190000000000001</c:v>
                </c:pt>
                <c:pt idx="165">
                  <c:v>-16.160000000000004</c:v>
                </c:pt>
                <c:pt idx="166">
                  <c:v>-16.130000000000003</c:v>
                </c:pt>
                <c:pt idx="167">
                  <c:v>-16.100000000000001</c:v>
                </c:pt>
                <c:pt idx="168">
                  <c:v>-16.060000000000002</c:v>
                </c:pt>
                <c:pt idx="169">
                  <c:v>-16.03</c:v>
                </c:pt>
                <c:pt idx="170">
                  <c:v>-16</c:v>
                </c:pt>
                <c:pt idx="171">
                  <c:v>-15.970000000000002</c:v>
                </c:pt>
                <c:pt idx="172">
                  <c:v>-15.930000000000001</c:v>
                </c:pt>
                <c:pt idx="173">
                  <c:v>-15.9</c:v>
                </c:pt>
                <c:pt idx="174">
                  <c:v>-15.860000000000001</c:v>
                </c:pt>
                <c:pt idx="175">
                  <c:v>-15.830000000000002</c:v>
                </c:pt>
                <c:pt idx="176">
                  <c:v>-15.790000000000001</c:v>
                </c:pt>
                <c:pt idx="177">
                  <c:v>-15.760000000000002</c:v>
                </c:pt>
                <c:pt idx="178">
                  <c:v>-15.72</c:v>
                </c:pt>
                <c:pt idx="179">
                  <c:v>-15.680000000000001</c:v>
                </c:pt>
                <c:pt idx="180">
                  <c:v>-15.650000000000002</c:v>
                </c:pt>
                <c:pt idx="181">
                  <c:v>-15.610000000000001</c:v>
                </c:pt>
                <c:pt idx="182">
                  <c:v>-15.570000000000002</c:v>
                </c:pt>
                <c:pt idx="183">
                  <c:v>-15.540000000000001</c:v>
                </c:pt>
                <c:pt idx="184">
                  <c:v>-15.500000000000002</c:v>
                </c:pt>
                <c:pt idx="185">
                  <c:v>-15.46</c:v>
                </c:pt>
                <c:pt idx="186">
                  <c:v>-15.420000000000002</c:v>
                </c:pt>
                <c:pt idx="187">
                  <c:v>-15.38</c:v>
                </c:pt>
                <c:pt idx="188">
                  <c:v>-15.340000000000002</c:v>
                </c:pt>
                <c:pt idx="189">
                  <c:v>-15.3</c:v>
                </c:pt>
                <c:pt idx="190">
                  <c:v>-15.260000000000002</c:v>
                </c:pt>
                <c:pt idx="191">
                  <c:v>-15.220000000000002</c:v>
                </c:pt>
                <c:pt idx="192">
                  <c:v>-15.180000000000001</c:v>
                </c:pt>
                <c:pt idx="193">
                  <c:v>-15.14</c:v>
                </c:pt>
                <c:pt idx="194">
                  <c:v>-15.090000000000002</c:v>
                </c:pt>
                <c:pt idx="195">
                  <c:v>-15.050000000000002</c:v>
                </c:pt>
                <c:pt idx="196">
                  <c:v>-15.010000000000002</c:v>
                </c:pt>
                <c:pt idx="197">
                  <c:v>-14.96</c:v>
                </c:pt>
                <c:pt idx="198">
                  <c:v>-14.920000000000002</c:v>
                </c:pt>
                <c:pt idx="199">
                  <c:v>-14.870000000000003</c:v>
                </c:pt>
                <c:pt idx="200">
                  <c:v>-14.83</c:v>
                </c:pt>
                <c:pt idx="201">
                  <c:v>-14.780000000000001</c:v>
                </c:pt>
                <c:pt idx="202">
                  <c:v>-14.740000000000002</c:v>
                </c:pt>
                <c:pt idx="203">
                  <c:v>-14.690000000000001</c:v>
                </c:pt>
                <c:pt idx="204">
                  <c:v>-14.64</c:v>
                </c:pt>
                <c:pt idx="205">
                  <c:v>-14.600000000000001</c:v>
                </c:pt>
                <c:pt idx="206">
                  <c:v>-14.550000000000002</c:v>
                </c:pt>
                <c:pt idx="207">
                  <c:v>-14.5</c:v>
                </c:pt>
                <c:pt idx="208">
                  <c:v>-14.450000000000001</c:v>
                </c:pt>
                <c:pt idx="209">
                  <c:v>-14.400000000000002</c:v>
                </c:pt>
                <c:pt idx="210">
                  <c:v>-14.350000000000001</c:v>
                </c:pt>
                <c:pt idx="211">
                  <c:v>-14.3</c:v>
                </c:pt>
                <c:pt idx="212">
                  <c:v>-14.250000000000002</c:v>
                </c:pt>
                <c:pt idx="213">
                  <c:v>-14.200000000000001</c:v>
                </c:pt>
                <c:pt idx="214">
                  <c:v>-14.15</c:v>
                </c:pt>
                <c:pt idx="215">
                  <c:v>-14.090000000000002</c:v>
                </c:pt>
                <c:pt idx="216">
                  <c:v>-14.040000000000001</c:v>
                </c:pt>
                <c:pt idx="217">
                  <c:v>-13.990000000000002</c:v>
                </c:pt>
                <c:pt idx="218">
                  <c:v>-13.940000000000001</c:v>
                </c:pt>
                <c:pt idx="219">
                  <c:v>-13.88</c:v>
                </c:pt>
                <c:pt idx="220">
                  <c:v>-13.830000000000002</c:v>
                </c:pt>
                <c:pt idx="221">
                  <c:v>-13.770000000000001</c:v>
                </c:pt>
                <c:pt idx="222">
                  <c:v>-13.72</c:v>
                </c:pt>
                <c:pt idx="223">
                  <c:v>-13.660000000000002</c:v>
                </c:pt>
                <c:pt idx="224">
                  <c:v>-13.600000000000001</c:v>
                </c:pt>
                <c:pt idx="225">
                  <c:v>-13.540000000000001</c:v>
                </c:pt>
                <c:pt idx="226">
                  <c:v>-13.480000000000002</c:v>
                </c:pt>
                <c:pt idx="227">
                  <c:v>-13.430000000000001</c:v>
                </c:pt>
                <c:pt idx="228">
                  <c:v>-13.38</c:v>
                </c:pt>
                <c:pt idx="229">
                  <c:v>-13.320000000000002</c:v>
                </c:pt>
                <c:pt idx="230">
                  <c:v>-13.261000000000001</c:v>
                </c:pt>
                <c:pt idx="231">
                  <c:v>-13.202000000000002</c:v>
                </c:pt>
                <c:pt idx="232">
                  <c:v>-13.142000000000001</c:v>
                </c:pt>
                <c:pt idx="233">
                  <c:v>-13.087000000000002</c:v>
                </c:pt>
                <c:pt idx="234">
                  <c:v>-13.025000000000002</c:v>
                </c:pt>
                <c:pt idx="235">
                  <c:v>-12.965000000000002</c:v>
                </c:pt>
                <c:pt idx="236">
                  <c:v>-12.903000000000002</c:v>
                </c:pt>
                <c:pt idx="237">
                  <c:v>-12.843000000000002</c:v>
                </c:pt>
                <c:pt idx="238">
                  <c:v>-12.782000000000002</c:v>
                </c:pt>
                <c:pt idx="239">
                  <c:v>-12.723000000000003</c:v>
                </c:pt>
                <c:pt idx="240">
                  <c:v>-12.656000000000001</c:v>
                </c:pt>
                <c:pt idx="241">
                  <c:v>-12.591000000000001</c:v>
                </c:pt>
                <c:pt idx="242">
                  <c:v>-12.533000000000001</c:v>
                </c:pt>
                <c:pt idx="243">
                  <c:v>-12.472000000000001</c:v>
                </c:pt>
                <c:pt idx="244">
                  <c:v>-12.405000000000001</c:v>
                </c:pt>
                <c:pt idx="245">
                  <c:v>-12.342000000000002</c:v>
                </c:pt>
                <c:pt idx="246">
                  <c:v>-12.276000000000002</c:v>
                </c:pt>
                <c:pt idx="247">
                  <c:v>-12.213000000000003</c:v>
                </c:pt>
                <c:pt idx="248">
                  <c:v>-12.146000000000001</c:v>
                </c:pt>
                <c:pt idx="249">
                  <c:v>-12.079000000000001</c:v>
                </c:pt>
                <c:pt idx="250">
                  <c:v>-12.012000000000002</c:v>
                </c:pt>
                <c:pt idx="251">
                  <c:v>-11.949000000000002</c:v>
                </c:pt>
                <c:pt idx="252">
                  <c:v>-11.881</c:v>
                </c:pt>
                <c:pt idx="253">
                  <c:v>-11.816000000000001</c:v>
                </c:pt>
                <c:pt idx="254">
                  <c:v>-11.746</c:v>
                </c:pt>
                <c:pt idx="255">
                  <c:v>-11.671000000000001</c:v>
                </c:pt>
                <c:pt idx="256">
                  <c:v>-11.603000000000002</c:v>
                </c:pt>
                <c:pt idx="257">
                  <c:v>-11.550000000000002</c:v>
                </c:pt>
                <c:pt idx="258">
                  <c:v>-11.482000000000001</c:v>
                </c:pt>
                <c:pt idx="259">
                  <c:v>-11.404000000000002</c:v>
                </c:pt>
                <c:pt idx="260">
                  <c:v>-11.330000000000002</c:v>
                </c:pt>
                <c:pt idx="261">
                  <c:v>-11.258000000000003</c:v>
                </c:pt>
                <c:pt idx="262">
                  <c:v>-11.188000000000001</c:v>
                </c:pt>
                <c:pt idx="263">
                  <c:v>-11.113</c:v>
                </c:pt>
                <c:pt idx="264">
                  <c:v>-11.037000000000003</c:v>
                </c:pt>
                <c:pt idx="265">
                  <c:v>-10.963000000000001</c:v>
                </c:pt>
                <c:pt idx="266">
                  <c:v>-10.885000000000002</c:v>
                </c:pt>
                <c:pt idx="267">
                  <c:v>-10.810000000000002</c:v>
                </c:pt>
                <c:pt idx="268">
                  <c:v>-10.739000000000001</c:v>
                </c:pt>
                <c:pt idx="269">
                  <c:v>-10.657</c:v>
                </c:pt>
                <c:pt idx="270">
                  <c:v>-10.576000000000001</c:v>
                </c:pt>
                <c:pt idx="271">
                  <c:v>-10.495000000000001</c:v>
                </c:pt>
                <c:pt idx="272">
                  <c:v>-10.414000000000001</c:v>
                </c:pt>
                <c:pt idx="273">
                  <c:v>-10.334000000000001</c:v>
                </c:pt>
                <c:pt idx="274">
                  <c:v>-10.256</c:v>
                </c:pt>
                <c:pt idx="275">
                  <c:v>-10.167000000000002</c:v>
                </c:pt>
                <c:pt idx="276">
                  <c:v>-10.079000000000001</c:v>
                </c:pt>
                <c:pt idx="277">
                  <c:v>-9.995000000000001</c:v>
                </c:pt>
                <c:pt idx="278">
                  <c:v>-9.9160000000000021</c:v>
                </c:pt>
                <c:pt idx="279">
                  <c:v>-9.8280000000000012</c:v>
                </c:pt>
                <c:pt idx="280">
                  <c:v>-9.73</c:v>
                </c:pt>
                <c:pt idx="281">
                  <c:v>-9.64</c:v>
                </c:pt>
                <c:pt idx="282">
                  <c:v>-9.5550000000000015</c:v>
                </c:pt>
                <c:pt idx="283">
                  <c:v>-9.4620000000000015</c:v>
                </c:pt>
                <c:pt idx="284">
                  <c:v>-9.3610000000000007</c:v>
                </c:pt>
                <c:pt idx="285">
                  <c:v>-9.2630000000000017</c:v>
                </c:pt>
                <c:pt idx="286">
                  <c:v>-9.168000000000001</c:v>
                </c:pt>
                <c:pt idx="287">
                  <c:v>-9.0680000000000014</c:v>
                </c:pt>
                <c:pt idx="288">
                  <c:v>-8.9660000000000011</c:v>
                </c:pt>
                <c:pt idx="289">
                  <c:v>-8.8410000000000011</c:v>
                </c:pt>
                <c:pt idx="290">
                  <c:v>-8.729000000000001</c:v>
                </c:pt>
                <c:pt idx="291">
                  <c:v>-8.6340000000000003</c:v>
                </c:pt>
                <c:pt idx="292">
                  <c:v>-8.5310000000000024</c:v>
                </c:pt>
                <c:pt idx="293">
                  <c:v>-8.4190000000000005</c:v>
                </c:pt>
                <c:pt idx="294">
                  <c:v>-8.304000000000002</c:v>
                </c:pt>
                <c:pt idx="295">
                  <c:v>-8.1880000000000024</c:v>
                </c:pt>
                <c:pt idx="296">
                  <c:v>-8.0670000000000002</c:v>
                </c:pt>
                <c:pt idx="297">
                  <c:v>-7.9510000000000014</c:v>
                </c:pt>
                <c:pt idx="298">
                  <c:v>-7.8320000000000007</c:v>
                </c:pt>
                <c:pt idx="299">
                  <c:v>-7.705000000000001</c:v>
                </c:pt>
                <c:pt idx="300">
                  <c:v>-7.5730000000000013</c:v>
                </c:pt>
                <c:pt idx="301">
                  <c:v>-7.4360000000000008</c:v>
                </c:pt>
                <c:pt idx="302">
                  <c:v>-7.3080000000000016</c:v>
                </c:pt>
                <c:pt idx="303">
                  <c:v>-7.1750000000000007</c:v>
                </c:pt>
                <c:pt idx="304">
                  <c:v>-7.0310000000000015</c:v>
                </c:pt>
                <c:pt idx="305">
                  <c:v>-6.8870000000000013</c:v>
                </c:pt>
                <c:pt idx="306">
                  <c:v>-6.7330000000000014</c:v>
                </c:pt>
                <c:pt idx="307">
                  <c:v>-6.5830000000000011</c:v>
                </c:pt>
                <c:pt idx="308">
                  <c:v>-6.4340000000000011</c:v>
                </c:pt>
                <c:pt idx="309">
                  <c:v>-6.2840000000000007</c:v>
                </c:pt>
                <c:pt idx="310">
                  <c:v>-6.1230000000000011</c:v>
                </c:pt>
                <c:pt idx="311">
                  <c:v>-5.947000000000001</c:v>
                </c:pt>
                <c:pt idx="312">
                  <c:v>-5.7780000000000014</c:v>
                </c:pt>
                <c:pt idx="313">
                  <c:v>-5.6170000000000009</c:v>
                </c:pt>
                <c:pt idx="314">
                  <c:v>-5.4450000000000012</c:v>
                </c:pt>
                <c:pt idx="315">
                  <c:v>-5.256000000000002</c:v>
                </c:pt>
                <c:pt idx="316">
                  <c:v>-5.0650000000000013</c:v>
                </c:pt>
                <c:pt idx="317">
                  <c:v>-4.8840000000000012</c:v>
                </c:pt>
                <c:pt idx="318">
                  <c:v>-4.6920000000000011</c:v>
                </c:pt>
                <c:pt idx="319">
                  <c:v>-4.4890000000000017</c:v>
                </c:pt>
                <c:pt idx="320">
                  <c:v>-4.2750000000000012</c:v>
                </c:pt>
                <c:pt idx="321">
                  <c:v>-4.0794000000000015</c:v>
                </c:pt>
                <c:pt idx="322">
                  <c:v>-3.8868000000000014</c:v>
                </c:pt>
                <c:pt idx="323">
                  <c:v>-3.6657000000000015</c:v>
                </c:pt>
                <c:pt idx="324">
                  <c:v>-3.4364000000000012</c:v>
                </c:pt>
                <c:pt idx="325">
                  <c:v>-3.2010800000000015</c:v>
                </c:pt>
                <c:pt idx="326">
                  <c:v>-2.9717000000000011</c:v>
                </c:pt>
                <c:pt idx="327">
                  <c:v>-2.7285000000000013</c:v>
                </c:pt>
                <c:pt idx="328">
                  <c:v>-2.4784000000000015</c:v>
                </c:pt>
                <c:pt idx="329">
                  <c:v>-2.2230000000000012</c:v>
                </c:pt>
                <c:pt idx="330">
                  <c:v>-1.9730000000000014</c:v>
                </c:pt>
                <c:pt idx="331">
                  <c:v>-1.7030000000000014</c:v>
                </c:pt>
                <c:pt idx="332">
                  <c:v>-1.4320000000000013</c:v>
                </c:pt>
                <c:pt idx="333">
                  <c:v>-1.1540000000000012</c:v>
                </c:pt>
                <c:pt idx="334">
                  <c:v>-0.88200000000000145</c:v>
                </c:pt>
                <c:pt idx="335">
                  <c:v>-0.5850000000000013</c:v>
                </c:pt>
                <c:pt idx="336">
                  <c:v>-0.27100000000000124</c:v>
                </c:pt>
                <c:pt idx="337">
                  <c:v>3.699999999999859E-2</c:v>
                </c:pt>
                <c:pt idx="338">
                  <c:v>0.32999999999999829</c:v>
                </c:pt>
                <c:pt idx="339">
                  <c:v>0.64699999999999847</c:v>
                </c:pt>
                <c:pt idx="340">
                  <c:v>0.97999999999999865</c:v>
                </c:pt>
                <c:pt idx="341">
                  <c:v>1.3189999999999982</c:v>
                </c:pt>
                <c:pt idx="342">
                  <c:v>1.6539999999999981</c:v>
                </c:pt>
                <c:pt idx="343">
                  <c:v>2.0139999999999985</c:v>
                </c:pt>
                <c:pt idx="344">
                  <c:v>2.3579999999999988</c:v>
                </c:pt>
                <c:pt idx="345">
                  <c:v>2.7189999999999985</c:v>
                </c:pt>
                <c:pt idx="346">
                  <c:v>3.0989999999999993</c:v>
                </c:pt>
                <c:pt idx="347">
                  <c:v>3.4939999999999989</c:v>
                </c:pt>
                <c:pt idx="348">
                  <c:v>3.8679999999999986</c:v>
                </c:pt>
                <c:pt idx="349">
                  <c:v>4.2639999999999985</c:v>
                </c:pt>
                <c:pt idx="350">
                  <c:v>4.669999999999999</c:v>
                </c:pt>
                <c:pt idx="351">
                  <c:v>5.0949999999999989</c:v>
                </c:pt>
                <c:pt idx="352">
                  <c:v>5.5169999999999995</c:v>
                </c:pt>
                <c:pt idx="353">
                  <c:v>5.9809999999999981</c:v>
                </c:pt>
                <c:pt idx="354">
                  <c:v>6.4429999999999978</c:v>
                </c:pt>
                <c:pt idx="355">
                  <c:v>6.8899999999999988</c:v>
                </c:pt>
                <c:pt idx="356">
                  <c:v>7.3399999999999981</c:v>
                </c:pt>
                <c:pt idx="357">
                  <c:v>7.7999999999999989</c:v>
                </c:pt>
                <c:pt idx="358">
                  <c:v>8.259999999999998</c:v>
                </c:pt>
                <c:pt idx="359">
                  <c:v>8.7499999999999982</c:v>
                </c:pt>
                <c:pt idx="360">
                  <c:v>9.2499999999999982</c:v>
                </c:pt>
                <c:pt idx="361">
                  <c:v>9.75</c:v>
                </c:pt>
                <c:pt idx="362">
                  <c:v>10.239999999999998</c:v>
                </c:pt>
                <c:pt idx="363">
                  <c:v>10.769999999999998</c:v>
                </c:pt>
                <c:pt idx="364">
                  <c:v>11.309999999999999</c:v>
                </c:pt>
                <c:pt idx="365">
                  <c:v>11.839999999999998</c:v>
                </c:pt>
                <c:pt idx="366">
                  <c:v>12.389999999999997</c:v>
                </c:pt>
                <c:pt idx="367">
                  <c:v>12.949999999999998</c:v>
                </c:pt>
                <c:pt idx="368">
                  <c:v>13.529999999999996</c:v>
                </c:pt>
                <c:pt idx="369">
                  <c:v>14.109999999999998</c:v>
                </c:pt>
                <c:pt idx="370">
                  <c:v>14.69</c:v>
                </c:pt>
                <c:pt idx="371">
                  <c:v>15.289999999999997</c:v>
                </c:pt>
                <c:pt idx="372">
                  <c:v>15.909999999999998</c:v>
                </c:pt>
                <c:pt idx="373">
                  <c:v>16.5</c:v>
                </c:pt>
                <c:pt idx="374">
                  <c:v>17.11</c:v>
                </c:pt>
                <c:pt idx="375">
                  <c:v>17.740000000000002</c:v>
                </c:pt>
                <c:pt idx="376">
                  <c:v>18.409999999999997</c:v>
                </c:pt>
                <c:pt idx="377">
                  <c:v>19.060000000000002</c:v>
                </c:pt>
                <c:pt idx="378">
                  <c:v>19.71</c:v>
                </c:pt>
                <c:pt idx="379">
                  <c:v>20.36</c:v>
                </c:pt>
                <c:pt idx="380">
                  <c:v>21.03</c:v>
                </c:pt>
                <c:pt idx="381">
                  <c:v>21.729999999999997</c:v>
                </c:pt>
                <c:pt idx="382">
                  <c:v>22.42</c:v>
                </c:pt>
                <c:pt idx="383">
                  <c:v>23.14</c:v>
                </c:pt>
                <c:pt idx="384">
                  <c:v>23.85</c:v>
                </c:pt>
                <c:pt idx="385">
                  <c:v>24.589999999999996</c:v>
                </c:pt>
                <c:pt idx="386">
                  <c:v>25.39</c:v>
                </c:pt>
                <c:pt idx="387">
                  <c:v>26.11</c:v>
                </c:pt>
                <c:pt idx="388">
                  <c:v>26.83</c:v>
                </c:pt>
                <c:pt idx="389">
                  <c:v>27.57</c:v>
                </c:pt>
                <c:pt idx="390">
                  <c:v>28.309999999999995</c:v>
                </c:pt>
                <c:pt idx="391">
                  <c:v>29.059999999999995</c:v>
                </c:pt>
                <c:pt idx="392">
                  <c:v>29.839999999999996</c:v>
                </c:pt>
                <c:pt idx="393">
                  <c:v>30.619999999999997</c:v>
                </c:pt>
                <c:pt idx="394">
                  <c:v>31.379999999999995</c:v>
                </c:pt>
                <c:pt idx="395">
                  <c:v>32.19</c:v>
                </c:pt>
                <c:pt idx="396">
                  <c:v>32.979999999999997</c:v>
                </c:pt>
                <c:pt idx="397">
                  <c:v>33.779999999999994</c:v>
                </c:pt>
                <c:pt idx="398">
                  <c:v>34.6</c:v>
                </c:pt>
                <c:pt idx="399">
                  <c:v>35.429999999999993</c:v>
                </c:pt>
                <c:pt idx="400">
                  <c:v>36.239999999999995</c:v>
                </c:pt>
                <c:pt idx="401">
                  <c:v>37.08</c:v>
                </c:pt>
                <c:pt idx="402">
                  <c:v>37.909999999999997</c:v>
                </c:pt>
                <c:pt idx="403">
                  <c:v>38.769999999999996</c:v>
                </c:pt>
                <c:pt idx="404">
                  <c:v>39.6</c:v>
                </c:pt>
                <c:pt idx="405">
                  <c:v>40.449999999999996</c:v>
                </c:pt>
                <c:pt idx="406">
                  <c:v>41.3</c:v>
                </c:pt>
                <c:pt idx="407">
                  <c:v>42.18</c:v>
                </c:pt>
                <c:pt idx="408">
                  <c:v>43.029999999999994</c:v>
                </c:pt>
                <c:pt idx="409">
                  <c:v>43.89</c:v>
                </c:pt>
                <c:pt idx="410">
                  <c:v>44.74</c:v>
                </c:pt>
                <c:pt idx="411">
                  <c:v>45.62</c:v>
                </c:pt>
                <c:pt idx="412">
                  <c:v>46.499999999999993</c:v>
                </c:pt>
                <c:pt idx="413">
                  <c:v>47.4</c:v>
                </c:pt>
                <c:pt idx="414">
                  <c:v>48.239999999999995</c:v>
                </c:pt>
                <c:pt idx="415">
                  <c:v>49.129999999999995</c:v>
                </c:pt>
                <c:pt idx="416">
                  <c:v>50.05</c:v>
                </c:pt>
                <c:pt idx="417">
                  <c:v>50.96</c:v>
                </c:pt>
                <c:pt idx="418">
                  <c:v>51.919999999999995</c:v>
                </c:pt>
                <c:pt idx="419">
                  <c:v>52.779999999999994</c:v>
                </c:pt>
                <c:pt idx="420">
                  <c:v>53.629999999999995</c:v>
                </c:pt>
                <c:pt idx="421">
                  <c:v>54.519999999999996</c:v>
                </c:pt>
                <c:pt idx="422">
                  <c:v>55.37</c:v>
                </c:pt>
                <c:pt idx="423">
                  <c:v>56.249999999999993</c:v>
                </c:pt>
                <c:pt idx="424">
                  <c:v>57.139999999999993</c:v>
                </c:pt>
                <c:pt idx="425">
                  <c:v>58</c:v>
                </c:pt>
                <c:pt idx="426">
                  <c:v>58.839999999999996</c:v>
                </c:pt>
                <c:pt idx="427">
                  <c:v>59.689999999999991</c:v>
                </c:pt>
                <c:pt idx="428">
                  <c:v>60.569999999999993</c:v>
                </c:pt>
                <c:pt idx="429">
                  <c:v>61.420000000000009</c:v>
                </c:pt>
                <c:pt idx="430">
                  <c:v>62.24</c:v>
                </c:pt>
                <c:pt idx="431">
                  <c:v>63.07</c:v>
                </c:pt>
                <c:pt idx="432">
                  <c:v>63.9</c:v>
                </c:pt>
                <c:pt idx="433">
                  <c:v>64.73</c:v>
                </c:pt>
                <c:pt idx="434">
                  <c:v>65.540000000000006</c:v>
                </c:pt>
                <c:pt idx="435">
                  <c:v>66.31</c:v>
                </c:pt>
                <c:pt idx="436">
                  <c:v>67.09</c:v>
                </c:pt>
                <c:pt idx="437">
                  <c:v>67.849999999999994</c:v>
                </c:pt>
                <c:pt idx="438">
                  <c:v>68.58</c:v>
                </c:pt>
                <c:pt idx="439">
                  <c:v>69.290000000000006</c:v>
                </c:pt>
                <c:pt idx="440">
                  <c:v>70</c:v>
                </c:pt>
                <c:pt idx="441">
                  <c:v>70.7</c:v>
                </c:pt>
                <c:pt idx="442">
                  <c:v>71.36</c:v>
                </c:pt>
                <c:pt idx="443">
                  <c:v>71.989999999999995</c:v>
                </c:pt>
                <c:pt idx="444">
                  <c:v>72.600000000000009</c:v>
                </c:pt>
                <c:pt idx="445">
                  <c:v>73.170000000000016</c:v>
                </c:pt>
                <c:pt idx="446">
                  <c:v>73.710000000000008</c:v>
                </c:pt>
                <c:pt idx="447">
                  <c:v>74.239999999999995</c:v>
                </c:pt>
                <c:pt idx="448">
                  <c:v>74.75</c:v>
                </c:pt>
                <c:pt idx="449">
                  <c:v>75.13</c:v>
                </c:pt>
                <c:pt idx="450">
                  <c:v>75.33</c:v>
                </c:pt>
                <c:pt idx="451">
                  <c:v>75.690000000000012</c:v>
                </c:pt>
                <c:pt idx="452">
                  <c:v>76.050000000000011</c:v>
                </c:pt>
                <c:pt idx="453">
                  <c:v>76.36</c:v>
                </c:pt>
                <c:pt idx="454">
                  <c:v>76.600000000000009</c:v>
                </c:pt>
                <c:pt idx="455">
                  <c:v>76.810000000000016</c:v>
                </c:pt>
                <c:pt idx="456">
                  <c:v>76.98</c:v>
                </c:pt>
                <c:pt idx="457">
                  <c:v>77.11</c:v>
                </c:pt>
                <c:pt idx="458">
                  <c:v>77.160000000000011</c:v>
                </c:pt>
                <c:pt idx="459">
                  <c:v>77.19</c:v>
                </c:pt>
                <c:pt idx="460">
                  <c:v>77.150000000000006</c:v>
                </c:pt>
                <c:pt idx="461">
                  <c:v>77.070000000000007</c:v>
                </c:pt>
                <c:pt idx="462">
                  <c:v>76.940000000000012</c:v>
                </c:pt>
                <c:pt idx="463">
                  <c:v>76.77000000000001</c:v>
                </c:pt>
                <c:pt idx="464">
                  <c:v>76.56</c:v>
                </c:pt>
                <c:pt idx="465">
                  <c:v>76.31</c:v>
                </c:pt>
                <c:pt idx="466">
                  <c:v>75.989999999999995</c:v>
                </c:pt>
                <c:pt idx="467">
                  <c:v>75.64</c:v>
                </c:pt>
                <c:pt idx="468">
                  <c:v>75.260000000000005</c:v>
                </c:pt>
                <c:pt idx="469">
                  <c:v>74.86</c:v>
                </c:pt>
                <c:pt idx="470">
                  <c:v>74.399999999999991</c:v>
                </c:pt>
                <c:pt idx="471">
                  <c:v>73.92</c:v>
                </c:pt>
                <c:pt idx="472">
                  <c:v>73.429999999999993</c:v>
                </c:pt>
                <c:pt idx="473">
                  <c:v>72.929999999999993</c:v>
                </c:pt>
                <c:pt idx="474">
                  <c:v>72.360000000000014</c:v>
                </c:pt>
                <c:pt idx="475">
                  <c:v>71.790000000000006</c:v>
                </c:pt>
                <c:pt idx="476">
                  <c:v>70.63</c:v>
                </c:pt>
                <c:pt idx="477">
                  <c:v>69.960000000000008</c:v>
                </c:pt>
                <c:pt idx="478">
                  <c:v>69.34</c:v>
                </c:pt>
                <c:pt idx="479">
                  <c:v>68.750000000000014</c:v>
                </c:pt>
                <c:pt idx="480">
                  <c:v>68.180000000000007</c:v>
                </c:pt>
                <c:pt idx="481">
                  <c:v>67.600000000000009</c:v>
                </c:pt>
                <c:pt idx="482">
                  <c:v>66.970000000000013</c:v>
                </c:pt>
                <c:pt idx="483">
                  <c:v>66.34</c:v>
                </c:pt>
                <c:pt idx="484">
                  <c:v>65.709999999999994</c:v>
                </c:pt>
                <c:pt idx="485">
                  <c:v>65.08</c:v>
                </c:pt>
                <c:pt idx="486">
                  <c:v>64.48</c:v>
                </c:pt>
                <c:pt idx="487">
                  <c:v>63.88</c:v>
                </c:pt>
                <c:pt idx="488">
                  <c:v>63.26</c:v>
                </c:pt>
                <c:pt idx="489">
                  <c:v>62.65</c:v>
                </c:pt>
                <c:pt idx="490">
                  <c:v>62.04</c:v>
                </c:pt>
                <c:pt idx="491">
                  <c:v>61.449999999999996</c:v>
                </c:pt>
                <c:pt idx="492">
                  <c:v>60.87</c:v>
                </c:pt>
                <c:pt idx="493">
                  <c:v>60.289999999999992</c:v>
                </c:pt>
                <c:pt idx="494">
                  <c:v>59.709999999999994</c:v>
                </c:pt>
                <c:pt idx="495">
                  <c:v>59.15</c:v>
                </c:pt>
                <c:pt idx="496">
                  <c:v>58.6</c:v>
                </c:pt>
                <c:pt idx="497">
                  <c:v>58.05</c:v>
                </c:pt>
                <c:pt idx="498">
                  <c:v>57.5</c:v>
                </c:pt>
                <c:pt idx="499">
                  <c:v>56.959999999999994</c:v>
                </c:pt>
                <c:pt idx="500">
                  <c:v>56.43</c:v>
                </c:pt>
                <c:pt idx="501">
                  <c:v>55.91</c:v>
                </c:pt>
                <c:pt idx="502">
                  <c:v>55.41</c:v>
                </c:pt>
                <c:pt idx="503">
                  <c:v>54.91</c:v>
                </c:pt>
                <c:pt idx="504">
                  <c:v>54.41</c:v>
                </c:pt>
                <c:pt idx="505">
                  <c:v>53.91</c:v>
                </c:pt>
                <c:pt idx="506">
                  <c:v>53.43</c:v>
                </c:pt>
                <c:pt idx="507">
                  <c:v>52.969999999999992</c:v>
                </c:pt>
                <c:pt idx="508">
                  <c:v>52.5</c:v>
                </c:pt>
                <c:pt idx="509">
                  <c:v>52.03</c:v>
                </c:pt>
                <c:pt idx="510">
                  <c:v>51.589999999999996</c:v>
                </c:pt>
                <c:pt idx="511">
                  <c:v>51.149999999999991</c:v>
                </c:pt>
                <c:pt idx="512">
                  <c:v>50.72</c:v>
                </c:pt>
                <c:pt idx="513">
                  <c:v>50.259999999999991</c:v>
                </c:pt>
                <c:pt idx="514">
                  <c:v>49.839999999999996</c:v>
                </c:pt>
                <c:pt idx="515">
                  <c:v>49.44</c:v>
                </c:pt>
                <c:pt idx="516">
                  <c:v>49.029999999999994</c:v>
                </c:pt>
                <c:pt idx="517">
                  <c:v>48.629999999999995</c:v>
                </c:pt>
                <c:pt idx="518">
                  <c:v>48.23</c:v>
                </c:pt>
                <c:pt idx="519">
                  <c:v>47.839999999999996</c:v>
                </c:pt>
                <c:pt idx="520">
                  <c:v>47.459999999999994</c:v>
                </c:pt>
                <c:pt idx="521">
                  <c:v>47.079999999999991</c:v>
                </c:pt>
                <c:pt idx="522">
                  <c:v>46.72</c:v>
                </c:pt>
                <c:pt idx="523">
                  <c:v>46.35</c:v>
                </c:pt>
                <c:pt idx="524">
                  <c:v>45.989999999999995</c:v>
                </c:pt>
                <c:pt idx="525">
                  <c:v>45.63</c:v>
                </c:pt>
                <c:pt idx="526">
                  <c:v>45.29</c:v>
                </c:pt>
                <c:pt idx="527">
                  <c:v>44.95</c:v>
                </c:pt>
                <c:pt idx="528">
                  <c:v>44.62</c:v>
                </c:pt>
                <c:pt idx="529">
                  <c:v>44.279999999999994</c:v>
                </c:pt>
                <c:pt idx="530">
                  <c:v>43.949999999999996</c:v>
                </c:pt>
                <c:pt idx="531">
                  <c:v>43.64</c:v>
                </c:pt>
                <c:pt idx="532">
                  <c:v>43.319999999999993</c:v>
                </c:pt>
                <c:pt idx="533">
                  <c:v>43.009999999999991</c:v>
                </c:pt>
                <c:pt idx="534">
                  <c:v>42.699999999999996</c:v>
                </c:pt>
                <c:pt idx="535">
                  <c:v>42.4</c:v>
                </c:pt>
                <c:pt idx="536">
                  <c:v>42.099999999999994</c:v>
                </c:pt>
                <c:pt idx="537">
                  <c:v>41.819999999999993</c:v>
                </c:pt>
                <c:pt idx="538">
                  <c:v>41.529999999999994</c:v>
                </c:pt>
                <c:pt idx="539">
                  <c:v>41.239999999999995</c:v>
                </c:pt>
                <c:pt idx="540">
                  <c:v>40.96</c:v>
                </c:pt>
                <c:pt idx="541">
                  <c:v>40.69</c:v>
                </c:pt>
                <c:pt idx="542">
                  <c:v>40.419999999999995</c:v>
                </c:pt>
                <c:pt idx="543">
                  <c:v>40.15</c:v>
                </c:pt>
                <c:pt idx="544">
                  <c:v>39.889999999999993</c:v>
                </c:pt>
                <c:pt idx="545">
                  <c:v>39.64</c:v>
                </c:pt>
                <c:pt idx="546">
                  <c:v>39.379999999999995</c:v>
                </c:pt>
                <c:pt idx="547">
                  <c:v>39.129999999999995</c:v>
                </c:pt>
                <c:pt idx="548">
                  <c:v>38.879999999999995</c:v>
                </c:pt>
                <c:pt idx="549">
                  <c:v>38.629999999999995</c:v>
                </c:pt>
                <c:pt idx="550">
                  <c:v>38.389999999999993</c:v>
                </c:pt>
                <c:pt idx="551">
                  <c:v>38.159999999999997</c:v>
                </c:pt>
                <c:pt idx="552">
                  <c:v>37.919999999999995</c:v>
                </c:pt>
                <c:pt idx="553">
                  <c:v>37.69</c:v>
                </c:pt>
                <c:pt idx="554">
                  <c:v>37.47</c:v>
                </c:pt>
                <c:pt idx="555">
                  <c:v>37.239999999999995</c:v>
                </c:pt>
                <c:pt idx="556">
                  <c:v>37.019999999999996</c:v>
                </c:pt>
                <c:pt idx="557">
                  <c:v>36.799999999999997</c:v>
                </c:pt>
                <c:pt idx="558">
                  <c:v>36.589999999999996</c:v>
                </c:pt>
                <c:pt idx="559">
                  <c:v>36.379999999999995</c:v>
                </c:pt>
                <c:pt idx="560">
                  <c:v>36.17</c:v>
                </c:pt>
                <c:pt idx="561">
                  <c:v>35.96</c:v>
                </c:pt>
                <c:pt idx="562">
                  <c:v>35.759999999999991</c:v>
                </c:pt>
                <c:pt idx="563">
                  <c:v>35.559999999999995</c:v>
                </c:pt>
                <c:pt idx="564">
                  <c:v>35.36</c:v>
                </c:pt>
                <c:pt idx="565">
                  <c:v>35.159999999999997</c:v>
                </c:pt>
                <c:pt idx="566">
                  <c:v>34.97</c:v>
                </c:pt>
                <c:pt idx="567">
                  <c:v>34.78</c:v>
                </c:pt>
                <c:pt idx="568">
                  <c:v>34.6</c:v>
                </c:pt>
                <c:pt idx="569">
                  <c:v>34.409999999999997</c:v>
                </c:pt>
                <c:pt idx="570">
                  <c:v>34.229999999999997</c:v>
                </c:pt>
                <c:pt idx="571">
                  <c:v>34.049999999999997</c:v>
                </c:pt>
                <c:pt idx="572">
                  <c:v>33.869999999999997</c:v>
                </c:pt>
                <c:pt idx="573">
                  <c:v>33.69</c:v>
                </c:pt>
                <c:pt idx="574">
                  <c:v>33.519999999999996</c:v>
                </c:pt>
                <c:pt idx="575">
                  <c:v>33.349999999999994</c:v>
                </c:pt>
                <c:pt idx="576">
                  <c:v>33.179999999999993</c:v>
                </c:pt>
                <c:pt idx="577">
                  <c:v>33.01</c:v>
                </c:pt>
                <c:pt idx="578">
                  <c:v>32.839999999999996</c:v>
                </c:pt>
                <c:pt idx="579">
                  <c:v>32.68</c:v>
                </c:pt>
                <c:pt idx="580">
                  <c:v>32.519999999999996</c:v>
                </c:pt>
                <c:pt idx="581">
                  <c:v>32.36</c:v>
                </c:pt>
                <c:pt idx="582">
                  <c:v>32.199999999999996</c:v>
                </c:pt>
                <c:pt idx="583">
                  <c:v>32.049999999999997</c:v>
                </c:pt>
                <c:pt idx="584">
                  <c:v>31.89</c:v>
                </c:pt>
                <c:pt idx="585">
                  <c:v>31.739999999999995</c:v>
                </c:pt>
                <c:pt idx="586">
                  <c:v>31.589999999999996</c:v>
                </c:pt>
                <c:pt idx="587">
                  <c:v>31.439999999999998</c:v>
                </c:pt>
                <c:pt idx="588">
                  <c:v>31.29</c:v>
                </c:pt>
                <c:pt idx="589">
                  <c:v>31.15</c:v>
                </c:pt>
                <c:pt idx="590">
                  <c:v>31.009999999999991</c:v>
                </c:pt>
                <c:pt idx="591">
                  <c:v>30.86</c:v>
                </c:pt>
                <c:pt idx="592">
                  <c:v>30.719999999999992</c:v>
                </c:pt>
                <c:pt idx="593">
                  <c:v>30.58</c:v>
                </c:pt>
                <c:pt idx="594">
                  <c:v>30.449999999999996</c:v>
                </c:pt>
                <c:pt idx="595">
                  <c:v>30.309999999999995</c:v>
                </c:pt>
                <c:pt idx="596">
                  <c:v>30.169999999999995</c:v>
                </c:pt>
                <c:pt idx="597">
                  <c:v>30.039999999999992</c:v>
                </c:pt>
                <c:pt idx="598">
                  <c:v>29.909999999999997</c:v>
                </c:pt>
                <c:pt idx="599">
                  <c:v>29.779999999999994</c:v>
                </c:pt>
                <c:pt idx="600">
                  <c:v>29.65</c:v>
                </c:pt>
                <c:pt idx="601">
                  <c:v>29.520000000000003</c:v>
                </c:pt>
                <c:pt idx="602">
                  <c:v>29.399999999999991</c:v>
                </c:pt>
                <c:pt idx="603">
                  <c:v>29.269999999999996</c:v>
                </c:pt>
                <c:pt idx="604">
                  <c:v>29.149999999999991</c:v>
                </c:pt>
                <c:pt idx="605">
                  <c:v>29.019999999999996</c:v>
                </c:pt>
                <c:pt idx="606">
                  <c:v>28.9</c:v>
                </c:pt>
                <c:pt idx="607">
                  <c:v>28.779999999999994</c:v>
                </c:pt>
                <c:pt idx="608">
                  <c:v>28.659999999999997</c:v>
                </c:pt>
                <c:pt idx="609">
                  <c:v>28.549999999999997</c:v>
                </c:pt>
                <c:pt idx="610">
                  <c:v>28.43</c:v>
                </c:pt>
                <c:pt idx="611">
                  <c:v>28.309999999999995</c:v>
                </c:pt>
                <c:pt idx="612">
                  <c:v>28.200000000000003</c:v>
                </c:pt>
                <c:pt idx="613">
                  <c:v>28.089999999999996</c:v>
                </c:pt>
                <c:pt idx="614">
                  <c:v>27.97</c:v>
                </c:pt>
                <c:pt idx="615">
                  <c:v>27.86</c:v>
                </c:pt>
                <c:pt idx="616">
                  <c:v>27.749999999999993</c:v>
                </c:pt>
                <c:pt idx="617">
                  <c:v>27.64</c:v>
                </c:pt>
                <c:pt idx="618">
                  <c:v>27.54</c:v>
                </c:pt>
                <c:pt idx="619">
                  <c:v>27.43</c:v>
                </c:pt>
                <c:pt idx="620">
                  <c:v>27.319999999999993</c:v>
                </c:pt>
                <c:pt idx="621">
                  <c:v>27.21</c:v>
                </c:pt>
                <c:pt idx="622">
                  <c:v>27.11</c:v>
                </c:pt>
                <c:pt idx="623">
                  <c:v>27.009999999999998</c:v>
                </c:pt>
                <c:pt idx="624">
                  <c:v>26.909999999999997</c:v>
                </c:pt>
                <c:pt idx="625">
                  <c:v>26.799999999999997</c:v>
                </c:pt>
                <c:pt idx="626">
                  <c:v>26.699999999999996</c:v>
                </c:pt>
                <c:pt idx="627">
                  <c:v>26.6</c:v>
                </c:pt>
                <c:pt idx="628">
                  <c:v>26.509999999999998</c:v>
                </c:pt>
                <c:pt idx="629">
                  <c:v>26.409999999999997</c:v>
                </c:pt>
                <c:pt idx="630">
                  <c:v>26.310000000000002</c:v>
                </c:pt>
                <c:pt idx="631">
                  <c:v>26.21</c:v>
                </c:pt>
                <c:pt idx="632">
                  <c:v>26.119999999999997</c:v>
                </c:pt>
                <c:pt idx="633">
                  <c:v>26.019999999999996</c:v>
                </c:pt>
                <c:pt idx="634">
                  <c:v>25.93</c:v>
                </c:pt>
                <c:pt idx="635">
                  <c:v>25.839999999999996</c:v>
                </c:pt>
                <c:pt idx="636">
                  <c:v>25.739999999999995</c:v>
                </c:pt>
                <c:pt idx="637">
                  <c:v>25.65</c:v>
                </c:pt>
                <c:pt idx="638">
                  <c:v>25.560000000000002</c:v>
                </c:pt>
                <c:pt idx="639">
                  <c:v>25.47</c:v>
                </c:pt>
                <c:pt idx="640">
                  <c:v>25.379999999999995</c:v>
                </c:pt>
                <c:pt idx="641">
                  <c:v>25.299999999999997</c:v>
                </c:pt>
                <c:pt idx="642">
                  <c:v>25.209999999999994</c:v>
                </c:pt>
                <c:pt idx="643">
                  <c:v>25.119999999999997</c:v>
                </c:pt>
                <c:pt idx="644">
                  <c:v>25.04</c:v>
                </c:pt>
                <c:pt idx="645">
                  <c:v>24.950000000000003</c:v>
                </c:pt>
                <c:pt idx="646">
                  <c:v>24.86</c:v>
                </c:pt>
                <c:pt idx="647">
                  <c:v>24.78</c:v>
                </c:pt>
                <c:pt idx="648">
                  <c:v>24.700000000000003</c:v>
                </c:pt>
                <c:pt idx="649">
                  <c:v>24.61</c:v>
                </c:pt>
                <c:pt idx="650">
                  <c:v>24.53</c:v>
                </c:pt>
                <c:pt idx="651">
                  <c:v>24.449999999999996</c:v>
                </c:pt>
                <c:pt idx="652">
                  <c:v>24.369999999999997</c:v>
                </c:pt>
                <c:pt idx="653">
                  <c:v>24.29</c:v>
                </c:pt>
                <c:pt idx="654">
                  <c:v>24.21</c:v>
                </c:pt>
                <c:pt idx="655">
                  <c:v>24.129999999999995</c:v>
                </c:pt>
                <c:pt idx="656">
                  <c:v>24.049999999999997</c:v>
                </c:pt>
                <c:pt idx="657">
                  <c:v>23.97</c:v>
                </c:pt>
                <c:pt idx="658">
                  <c:v>23.9</c:v>
                </c:pt>
                <c:pt idx="659">
                  <c:v>23.82</c:v>
                </c:pt>
                <c:pt idx="660">
                  <c:v>23.740000000000002</c:v>
                </c:pt>
                <c:pt idx="661">
                  <c:v>23.67</c:v>
                </c:pt>
                <c:pt idx="662">
                  <c:v>23.589999999999996</c:v>
                </c:pt>
                <c:pt idx="663">
                  <c:v>23.519999999999996</c:v>
                </c:pt>
                <c:pt idx="664">
                  <c:v>23.450000000000003</c:v>
                </c:pt>
                <c:pt idx="665">
                  <c:v>23.369999999999997</c:v>
                </c:pt>
                <c:pt idx="666">
                  <c:v>23.299999999999997</c:v>
                </c:pt>
                <c:pt idx="667">
                  <c:v>23.229999999999997</c:v>
                </c:pt>
                <c:pt idx="668">
                  <c:v>23.159999999999997</c:v>
                </c:pt>
                <c:pt idx="669">
                  <c:v>23.089999999999996</c:v>
                </c:pt>
                <c:pt idx="670">
                  <c:v>23.019999999999996</c:v>
                </c:pt>
                <c:pt idx="671">
                  <c:v>22.949999999999996</c:v>
                </c:pt>
                <c:pt idx="672">
                  <c:v>22.879999999999995</c:v>
                </c:pt>
                <c:pt idx="673">
                  <c:v>22.810000000000002</c:v>
                </c:pt>
                <c:pt idx="674">
                  <c:v>22.740000000000002</c:v>
                </c:pt>
                <c:pt idx="675">
                  <c:v>22.669999999999995</c:v>
                </c:pt>
                <c:pt idx="676">
                  <c:v>22.6</c:v>
                </c:pt>
                <c:pt idx="677">
                  <c:v>22.54</c:v>
                </c:pt>
                <c:pt idx="678">
                  <c:v>22.47</c:v>
                </c:pt>
                <c:pt idx="679">
                  <c:v>22.409999999999997</c:v>
                </c:pt>
                <c:pt idx="680">
                  <c:v>22.339999999999996</c:v>
                </c:pt>
                <c:pt idx="681">
                  <c:v>22.269999999999996</c:v>
                </c:pt>
                <c:pt idx="682">
                  <c:v>22.21</c:v>
                </c:pt>
                <c:pt idx="683">
                  <c:v>22.15</c:v>
                </c:pt>
                <c:pt idx="684">
                  <c:v>22.08</c:v>
                </c:pt>
                <c:pt idx="685">
                  <c:v>22.019999999999996</c:v>
                </c:pt>
                <c:pt idx="686">
                  <c:v>21.96</c:v>
                </c:pt>
                <c:pt idx="687">
                  <c:v>21.89</c:v>
                </c:pt>
                <c:pt idx="688">
                  <c:v>21.83</c:v>
                </c:pt>
                <c:pt idx="689">
                  <c:v>21.769999999999996</c:v>
                </c:pt>
                <c:pt idx="690">
                  <c:v>21.71</c:v>
                </c:pt>
                <c:pt idx="691">
                  <c:v>21.65</c:v>
                </c:pt>
                <c:pt idx="692">
                  <c:v>21.589999999999996</c:v>
                </c:pt>
                <c:pt idx="693">
                  <c:v>21.53</c:v>
                </c:pt>
                <c:pt idx="694">
                  <c:v>21.47</c:v>
                </c:pt>
                <c:pt idx="695">
                  <c:v>21.409999999999997</c:v>
                </c:pt>
                <c:pt idx="696">
                  <c:v>21.35</c:v>
                </c:pt>
                <c:pt idx="697">
                  <c:v>21.29</c:v>
                </c:pt>
                <c:pt idx="698">
                  <c:v>21.240000000000002</c:v>
                </c:pt>
                <c:pt idx="699">
                  <c:v>21.18</c:v>
                </c:pt>
                <c:pt idx="700">
                  <c:v>21.119999999999997</c:v>
                </c:pt>
                <c:pt idx="701">
                  <c:v>20.979999999999997</c:v>
                </c:pt>
                <c:pt idx="702">
                  <c:v>20.86</c:v>
                </c:pt>
                <c:pt idx="703">
                  <c:v>20.769999999999996</c:v>
                </c:pt>
                <c:pt idx="704">
                  <c:v>20.689999999999998</c:v>
                </c:pt>
                <c:pt idx="705">
                  <c:v>20.61</c:v>
                </c:pt>
                <c:pt idx="706">
                  <c:v>20.519999999999996</c:v>
                </c:pt>
                <c:pt idx="707">
                  <c:v>20.439999999999998</c:v>
                </c:pt>
                <c:pt idx="708">
                  <c:v>20.369999999999997</c:v>
                </c:pt>
                <c:pt idx="709">
                  <c:v>20.29</c:v>
                </c:pt>
                <c:pt idx="710">
                  <c:v>20.22</c:v>
                </c:pt>
                <c:pt idx="711">
                  <c:v>20.14</c:v>
                </c:pt>
                <c:pt idx="712">
                  <c:v>20.07</c:v>
                </c:pt>
                <c:pt idx="713">
                  <c:v>20</c:v>
                </c:pt>
                <c:pt idx="714">
                  <c:v>19.93</c:v>
                </c:pt>
                <c:pt idx="715">
                  <c:v>19.849999999999994</c:v>
                </c:pt>
                <c:pt idx="716">
                  <c:v>19.78</c:v>
                </c:pt>
                <c:pt idx="717">
                  <c:v>19.71</c:v>
                </c:pt>
                <c:pt idx="718">
                  <c:v>19.649999999999999</c:v>
                </c:pt>
                <c:pt idx="719">
                  <c:v>19.579999999999998</c:v>
                </c:pt>
                <c:pt idx="720">
                  <c:v>19.509999999999998</c:v>
                </c:pt>
                <c:pt idx="721">
                  <c:v>19.439999999999998</c:v>
                </c:pt>
                <c:pt idx="722">
                  <c:v>19.380000000000003</c:v>
                </c:pt>
                <c:pt idx="723">
                  <c:v>19.310000000000002</c:v>
                </c:pt>
                <c:pt idx="724">
                  <c:v>19.239999999999995</c:v>
                </c:pt>
                <c:pt idx="725">
                  <c:v>19.18</c:v>
                </c:pt>
                <c:pt idx="726">
                  <c:v>19.11</c:v>
                </c:pt>
                <c:pt idx="727">
                  <c:v>19.049999999999997</c:v>
                </c:pt>
                <c:pt idx="728">
                  <c:v>18.979999999999997</c:v>
                </c:pt>
                <c:pt idx="729">
                  <c:v>18.919999999999995</c:v>
                </c:pt>
                <c:pt idx="730">
                  <c:v>18.86</c:v>
                </c:pt>
                <c:pt idx="731">
                  <c:v>18.799999999999997</c:v>
                </c:pt>
                <c:pt idx="732">
                  <c:v>18.740000000000002</c:v>
                </c:pt>
                <c:pt idx="733">
                  <c:v>18.670000000000002</c:v>
                </c:pt>
                <c:pt idx="734">
                  <c:v>18.61</c:v>
                </c:pt>
                <c:pt idx="735">
                  <c:v>18.549999999999997</c:v>
                </c:pt>
                <c:pt idx="736">
                  <c:v>18.489999999999995</c:v>
                </c:pt>
                <c:pt idx="737">
                  <c:v>18.43</c:v>
                </c:pt>
                <c:pt idx="738">
                  <c:v>18.369999999999997</c:v>
                </c:pt>
                <c:pt idx="739">
                  <c:v>18.309999999999995</c:v>
                </c:pt>
                <c:pt idx="740">
                  <c:v>18.259999999999998</c:v>
                </c:pt>
                <c:pt idx="741">
                  <c:v>18.189999999999998</c:v>
                </c:pt>
                <c:pt idx="742">
                  <c:v>18.14</c:v>
                </c:pt>
                <c:pt idx="743">
                  <c:v>18.079999999999998</c:v>
                </c:pt>
                <c:pt idx="744">
                  <c:v>18.020000000000003</c:v>
                </c:pt>
                <c:pt idx="745">
                  <c:v>17.959999999999994</c:v>
                </c:pt>
                <c:pt idx="746">
                  <c:v>17.909999999999997</c:v>
                </c:pt>
                <c:pt idx="747">
                  <c:v>17.850000000000001</c:v>
                </c:pt>
                <c:pt idx="748">
                  <c:v>17.79</c:v>
                </c:pt>
                <c:pt idx="749">
                  <c:v>17.740000000000002</c:v>
                </c:pt>
                <c:pt idx="750">
                  <c:v>17.68</c:v>
                </c:pt>
                <c:pt idx="751">
                  <c:v>17.619999999999997</c:v>
                </c:pt>
                <c:pt idx="752">
                  <c:v>17.57</c:v>
                </c:pt>
                <c:pt idx="753">
                  <c:v>17.509999999999998</c:v>
                </c:pt>
                <c:pt idx="754">
                  <c:v>17.46</c:v>
                </c:pt>
                <c:pt idx="755">
                  <c:v>17.399999999999999</c:v>
                </c:pt>
                <c:pt idx="756">
                  <c:v>17.349999999999994</c:v>
                </c:pt>
                <c:pt idx="757">
                  <c:v>17.299999999999997</c:v>
                </c:pt>
                <c:pt idx="758">
                  <c:v>17.239999999999995</c:v>
                </c:pt>
                <c:pt idx="759">
                  <c:v>17.189999999999998</c:v>
                </c:pt>
                <c:pt idx="760">
                  <c:v>17.130000000000003</c:v>
                </c:pt>
                <c:pt idx="761">
                  <c:v>17.079999999999998</c:v>
                </c:pt>
                <c:pt idx="762">
                  <c:v>17.029999999999994</c:v>
                </c:pt>
                <c:pt idx="763">
                  <c:v>16.97</c:v>
                </c:pt>
                <c:pt idx="764">
                  <c:v>16.920000000000002</c:v>
                </c:pt>
                <c:pt idx="765">
                  <c:v>16.869999999999997</c:v>
                </c:pt>
                <c:pt idx="766">
                  <c:v>16.82</c:v>
                </c:pt>
                <c:pt idx="767">
                  <c:v>16.759999999999998</c:v>
                </c:pt>
                <c:pt idx="768">
                  <c:v>16.709999999999994</c:v>
                </c:pt>
                <c:pt idx="769">
                  <c:v>16.659999999999997</c:v>
                </c:pt>
                <c:pt idx="770">
                  <c:v>16.61</c:v>
                </c:pt>
                <c:pt idx="771">
                  <c:v>16.560000000000002</c:v>
                </c:pt>
                <c:pt idx="772">
                  <c:v>16.509999999999998</c:v>
                </c:pt>
                <c:pt idx="773">
                  <c:v>16.450000000000003</c:v>
                </c:pt>
                <c:pt idx="774">
                  <c:v>16.399999999999999</c:v>
                </c:pt>
                <c:pt idx="775">
                  <c:v>16.349999999999994</c:v>
                </c:pt>
                <c:pt idx="776">
                  <c:v>16.299999999999997</c:v>
                </c:pt>
                <c:pt idx="777">
                  <c:v>16.25</c:v>
                </c:pt>
                <c:pt idx="778">
                  <c:v>16.200000000000003</c:v>
                </c:pt>
                <c:pt idx="779">
                  <c:v>16.149999999999999</c:v>
                </c:pt>
                <c:pt idx="780">
                  <c:v>16.099999999999994</c:v>
                </c:pt>
                <c:pt idx="781">
                  <c:v>16.049999999999997</c:v>
                </c:pt>
                <c:pt idx="782">
                  <c:v>15.999999999999998</c:v>
                </c:pt>
                <c:pt idx="783">
                  <c:v>15.949999999999998</c:v>
                </c:pt>
                <c:pt idx="784">
                  <c:v>15.9</c:v>
                </c:pt>
                <c:pt idx="785">
                  <c:v>15.85</c:v>
                </c:pt>
                <c:pt idx="786">
                  <c:v>15.81</c:v>
                </c:pt>
                <c:pt idx="787">
                  <c:v>15.759999999999996</c:v>
                </c:pt>
                <c:pt idx="788">
                  <c:v>15.709999999999999</c:v>
                </c:pt>
                <c:pt idx="789">
                  <c:v>15.659999999999998</c:v>
                </c:pt>
                <c:pt idx="790">
                  <c:v>15.609999999999998</c:v>
                </c:pt>
                <c:pt idx="791">
                  <c:v>15.56</c:v>
                </c:pt>
                <c:pt idx="792">
                  <c:v>15.51</c:v>
                </c:pt>
                <c:pt idx="793">
                  <c:v>15.459999999999996</c:v>
                </c:pt>
                <c:pt idx="794">
                  <c:v>15.419999999999996</c:v>
                </c:pt>
                <c:pt idx="795">
                  <c:v>15.37</c:v>
                </c:pt>
                <c:pt idx="796">
                  <c:v>15.319999999999999</c:v>
                </c:pt>
                <c:pt idx="797">
                  <c:v>15.269999999999998</c:v>
                </c:pt>
                <c:pt idx="798">
                  <c:v>15.22</c:v>
                </c:pt>
                <c:pt idx="799">
                  <c:v>15.180000000000001</c:v>
                </c:pt>
                <c:pt idx="800">
                  <c:v>15.129999999999997</c:v>
                </c:pt>
                <c:pt idx="801">
                  <c:v>15.079999999999997</c:v>
                </c:pt>
                <c:pt idx="802">
                  <c:v>15.03</c:v>
                </c:pt>
                <c:pt idx="803">
                  <c:v>14.979999999999999</c:v>
                </c:pt>
                <c:pt idx="804">
                  <c:v>14.94</c:v>
                </c:pt>
                <c:pt idx="805">
                  <c:v>14.889999999999999</c:v>
                </c:pt>
                <c:pt idx="806">
                  <c:v>14.839999999999998</c:v>
                </c:pt>
                <c:pt idx="807">
                  <c:v>14.789999999999997</c:v>
                </c:pt>
                <c:pt idx="808">
                  <c:v>14.739999999999997</c:v>
                </c:pt>
                <c:pt idx="809">
                  <c:v>14.699999999999998</c:v>
                </c:pt>
                <c:pt idx="810">
                  <c:v>14.65</c:v>
                </c:pt>
                <c:pt idx="811">
                  <c:v>14.6</c:v>
                </c:pt>
                <c:pt idx="812">
                  <c:v>14.56</c:v>
                </c:pt>
                <c:pt idx="813">
                  <c:v>14.509999999999996</c:v>
                </c:pt>
                <c:pt idx="814">
                  <c:v>14.459999999999999</c:v>
                </c:pt>
                <c:pt idx="815">
                  <c:v>14.409999999999998</c:v>
                </c:pt>
                <c:pt idx="816">
                  <c:v>14.37</c:v>
                </c:pt>
                <c:pt idx="817">
                  <c:v>14.319999999999999</c:v>
                </c:pt>
                <c:pt idx="818">
                  <c:v>14.270000000000001</c:v>
                </c:pt>
                <c:pt idx="819">
                  <c:v>14.22</c:v>
                </c:pt>
                <c:pt idx="820">
                  <c:v>14.179999999999998</c:v>
                </c:pt>
                <c:pt idx="821">
                  <c:v>14.129999999999997</c:v>
                </c:pt>
                <c:pt idx="822">
                  <c:v>14.08</c:v>
                </c:pt>
                <c:pt idx="823">
                  <c:v>14.03</c:v>
                </c:pt>
                <c:pt idx="824">
                  <c:v>13.979999999999999</c:v>
                </c:pt>
                <c:pt idx="825">
                  <c:v>13.94</c:v>
                </c:pt>
                <c:pt idx="826">
                  <c:v>13.889999999999995</c:v>
                </c:pt>
                <c:pt idx="827">
                  <c:v>13.839999999999998</c:v>
                </c:pt>
                <c:pt idx="828">
                  <c:v>13.789999999999997</c:v>
                </c:pt>
                <c:pt idx="829">
                  <c:v>13.74</c:v>
                </c:pt>
                <c:pt idx="830">
                  <c:v>13.699999999999998</c:v>
                </c:pt>
                <c:pt idx="831">
                  <c:v>13.65</c:v>
                </c:pt>
                <c:pt idx="832">
                  <c:v>13.6</c:v>
                </c:pt>
                <c:pt idx="833">
                  <c:v>13.549999999999999</c:v>
                </c:pt>
                <c:pt idx="834">
                  <c:v>13.499999999999998</c:v>
                </c:pt>
                <c:pt idx="835">
                  <c:v>13.449999999999998</c:v>
                </c:pt>
                <c:pt idx="836">
                  <c:v>13.4</c:v>
                </c:pt>
                <c:pt idx="837">
                  <c:v>13.35</c:v>
                </c:pt>
                <c:pt idx="838">
                  <c:v>13.299999999999999</c:v>
                </c:pt>
                <c:pt idx="839">
                  <c:v>13.249999999999998</c:v>
                </c:pt>
                <c:pt idx="840">
                  <c:v>13.199999999999998</c:v>
                </c:pt>
                <c:pt idx="841">
                  <c:v>13.149999999999997</c:v>
                </c:pt>
                <c:pt idx="842">
                  <c:v>13.1</c:v>
                </c:pt>
                <c:pt idx="843">
                  <c:v>13.049999999999999</c:v>
                </c:pt>
                <c:pt idx="844">
                  <c:v>12.99</c:v>
                </c:pt>
                <c:pt idx="845">
                  <c:v>12.939999999999996</c:v>
                </c:pt>
                <c:pt idx="846">
                  <c:v>12.889999999999999</c:v>
                </c:pt>
                <c:pt idx="847">
                  <c:v>12.839999999999998</c:v>
                </c:pt>
                <c:pt idx="848">
                  <c:v>12.789999999999997</c:v>
                </c:pt>
                <c:pt idx="849">
                  <c:v>12.729999999999999</c:v>
                </c:pt>
                <c:pt idx="850">
                  <c:v>12.68</c:v>
                </c:pt>
                <c:pt idx="851">
                  <c:v>12.629999999999999</c:v>
                </c:pt>
                <c:pt idx="852">
                  <c:v>12.57</c:v>
                </c:pt>
                <c:pt idx="853">
                  <c:v>12.51</c:v>
                </c:pt>
                <c:pt idx="854">
                  <c:v>12.459999999999999</c:v>
                </c:pt>
                <c:pt idx="855">
                  <c:v>12.399999999999999</c:v>
                </c:pt>
                <c:pt idx="856">
                  <c:v>12.349999999999998</c:v>
                </c:pt>
                <c:pt idx="857">
                  <c:v>12.29</c:v>
                </c:pt>
                <c:pt idx="858">
                  <c:v>12.229999999999999</c:v>
                </c:pt>
                <c:pt idx="859">
                  <c:v>12.17</c:v>
                </c:pt>
                <c:pt idx="860">
                  <c:v>12.12</c:v>
                </c:pt>
                <c:pt idx="861">
                  <c:v>12.059999999999999</c:v>
                </c:pt>
                <c:pt idx="862">
                  <c:v>12</c:v>
                </c:pt>
                <c:pt idx="863">
                  <c:v>11.94</c:v>
                </c:pt>
                <c:pt idx="864">
                  <c:v>11.87</c:v>
                </c:pt>
                <c:pt idx="865">
                  <c:v>11.809999999999999</c:v>
                </c:pt>
                <c:pt idx="866">
                  <c:v>11.749999999999998</c:v>
                </c:pt>
                <c:pt idx="867">
                  <c:v>11.69</c:v>
                </c:pt>
                <c:pt idx="868">
                  <c:v>11.62</c:v>
                </c:pt>
                <c:pt idx="869">
                  <c:v>11.489999999999998</c:v>
                </c:pt>
                <c:pt idx="870">
                  <c:v>11.419999999999998</c:v>
                </c:pt>
                <c:pt idx="871">
                  <c:v>11.35</c:v>
                </c:pt>
                <c:pt idx="872">
                  <c:v>11.279999999999998</c:v>
                </c:pt>
                <c:pt idx="873">
                  <c:v>11.209999999999999</c:v>
                </c:pt>
                <c:pt idx="874">
                  <c:v>11.139999999999997</c:v>
                </c:pt>
                <c:pt idx="875">
                  <c:v>11.069999999999999</c:v>
                </c:pt>
                <c:pt idx="876">
                  <c:v>11</c:v>
                </c:pt>
                <c:pt idx="877">
                  <c:v>10.919999999999998</c:v>
                </c:pt>
                <c:pt idx="878">
                  <c:v>10.84</c:v>
                </c:pt>
                <c:pt idx="879">
                  <c:v>10.769999999999998</c:v>
                </c:pt>
                <c:pt idx="880">
                  <c:v>10.69</c:v>
                </c:pt>
                <c:pt idx="881">
                  <c:v>10.609999999999998</c:v>
                </c:pt>
                <c:pt idx="882">
                  <c:v>10.53</c:v>
                </c:pt>
                <c:pt idx="883">
                  <c:v>10.45</c:v>
                </c:pt>
                <c:pt idx="884">
                  <c:v>10.37</c:v>
                </c:pt>
                <c:pt idx="885">
                  <c:v>10.28</c:v>
                </c:pt>
                <c:pt idx="886">
                  <c:v>10.199999999999999</c:v>
                </c:pt>
                <c:pt idx="887">
                  <c:v>10.11</c:v>
                </c:pt>
                <c:pt idx="888">
                  <c:v>10.029999999999998</c:v>
                </c:pt>
                <c:pt idx="889">
                  <c:v>9.92</c:v>
                </c:pt>
                <c:pt idx="890">
                  <c:v>9.8299999999999983</c:v>
                </c:pt>
                <c:pt idx="891">
                  <c:v>9.74</c:v>
                </c:pt>
                <c:pt idx="892">
                  <c:v>9.6399999999999988</c:v>
                </c:pt>
                <c:pt idx="893">
                  <c:v>9.5399999999999974</c:v>
                </c:pt>
                <c:pt idx="894">
                  <c:v>9.43</c:v>
                </c:pt>
                <c:pt idx="895">
                  <c:v>9.3299999999999983</c:v>
                </c:pt>
                <c:pt idx="896">
                  <c:v>9.2399999999999984</c:v>
                </c:pt>
                <c:pt idx="897">
                  <c:v>9.1199999999999992</c:v>
                </c:pt>
                <c:pt idx="898">
                  <c:v>9.009999999999998</c:v>
                </c:pt>
                <c:pt idx="899">
                  <c:v>8.8899999999999988</c:v>
                </c:pt>
                <c:pt idx="900">
                  <c:v>8.7799999999999994</c:v>
                </c:pt>
                <c:pt idx="901">
                  <c:v>8.6599999999999984</c:v>
                </c:pt>
                <c:pt idx="902">
                  <c:v>8.5399999999999991</c:v>
                </c:pt>
                <c:pt idx="903">
                  <c:v>8.4199999999999982</c:v>
                </c:pt>
                <c:pt idx="904">
                  <c:v>8.2899999999999974</c:v>
                </c:pt>
                <c:pt idx="905">
                  <c:v>8.1499999999999986</c:v>
                </c:pt>
                <c:pt idx="906">
                  <c:v>8.02</c:v>
                </c:pt>
                <c:pt idx="907">
                  <c:v>7.8899999999999988</c:v>
                </c:pt>
                <c:pt idx="908">
                  <c:v>7.7499999999999982</c:v>
                </c:pt>
                <c:pt idx="909">
                  <c:v>7.5999999999999979</c:v>
                </c:pt>
                <c:pt idx="910">
                  <c:v>7.4599999999999991</c:v>
                </c:pt>
                <c:pt idx="911">
                  <c:v>7.3099999999999987</c:v>
                </c:pt>
                <c:pt idx="912">
                  <c:v>7.1599999999999984</c:v>
                </c:pt>
                <c:pt idx="913">
                  <c:v>6.9999999999999982</c:v>
                </c:pt>
                <c:pt idx="914">
                  <c:v>6.8299999999999983</c:v>
                </c:pt>
                <c:pt idx="915">
                  <c:v>6.6609999999999996</c:v>
                </c:pt>
                <c:pt idx="916">
                  <c:v>6.5009999999999994</c:v>
                </c:pt>
                <c:pt idx="917">
                  <c:v>6.3229999999999986</c:v>
                </c:pt>
                <c:pt idx="918">
                  <c:v>6.1409999999999982</c:v>
                </c:pt>
                <c:pt idx="919">
                  <c:v>5.9429999999999978</c:v>
                </c:pt>
                <c:pt idx="920">
                  <c:v>5.7259999999999991</c:v>
                </c:pt>
                <c:pt idx="921">
                  <c:v>5.536999999999999</c:v>
                </c:pt>
                <c:pt idx="922">
                  <c:v>5.3409999999999975</c:v>
                </c:pt>
                <c:pt idx="923">
                  <c:v>5.1269999999999989</c:v>
                </c:pt>
                <c:pt idx="924">
                  <c:v>4.9219999999999988</c:v>
                </c:pt>
                <c:pt idx="925">
                  <c:v>4.6949999999999994</c:v>
                </c:pt>
                <c:pt idx="926">
                  <c:v>4.4739999999999993</c:v>
                </c:pt>
                <c:pt idx="927">
                  <c:v>4.2479999999999984</c:v>
                </c:pt>
                <c:pt idx="928">
                  <c:v>4.0149999999999988</c:v>
                </c:pt>
                <c:pt idx="929">
                  <c:v>3.7469999999999981</c:v>
                </c:pt>
                <c:pt idx="930">
                  <c:v>3.4879999999999987</c:v>
                </c:pt>
                <c:pt idx="931">
                  <c:v>3.2369999999999983</c:v>
                </c:pt>
                <c:pt idx="932">
                  <c:v>2.9789999999999983</c:v>
                </c:pt>
                <c:pt idx="933">
                  <c:v>2.6849999999999987</c:v>
                </c:pt>
                <c:pt idx="934">
                  <c:v>2.3919999999999986</c:v>
                </c:pt>
                <c:pt idx="935">
                  <c:v>2.097999999999999</c:v>
                </c:pt>
                <c:pt idx="936">
                  <c:v>1.7889999999999988</c:v>
                </c:pt>
                <c:pt idx="937">
                  <c:v>1.4539999999999988</c:v>
                </c:pt>
                <c:pt idx="938">
                  <c:v>1.1319999999999988</c:v>
                </c:pt>
                <c:pt idx="939">
                  <c:v>0.78799999999999848</c:v>
                </c:pt>
                <c:pt idx="940">
                  <c:v>0.4369999999999985</c:v>
                </c:pt>
                <c:pt idx="941">
                  <c:v>6.3999999999998725E-2</c:v>
                </c:pt>
                <c:pt idx="942">
                  <c:v>-0.30300000000000127</c:v>
                </c:pt>
                <c:pt idx="943">
                  <c:v>-0.70000000000000151</c:v>
                </c:pt>
                <c:pt idx="944">
                  <c:v>-1.1000000000000014</c:v>
                </c:pt>
                <c:pt idx="945">
                  <c:v>-1.5350000000000015</c:v>
                </c:pt>
                <c:pt idx="946">
                  <c:v>-1.9920000000000013</c:v>
                </c:pt>
                <c:pt idx="947">
                  <c:v>-2.4471000000000016</c:v>
                </c:pt>
                <c:pt idx="948">
                  <c:v>-2.9062000000000014</c:v>
                </c:pt>
                <c:pt idx="949">
                  <c:v>-3.4052000000000016</c:v>
                </c:pt>
                <c:pt idx="950">
                  <c:v>-3.9359000000000011</c:v>
                </c:pt>
                <c:pt idx="951">
                  <c:v>-4.4810000000000016</c:v>
                </c:pt>
                <c:pt idx="952">
                  <c:v>-5.003000000000001</c:v>
                </c:pt>
                <c:pt idx="953">
                  <c:v>-5.5950000000000015</c:v>
                </c:pt>
                <c:pt idx="954">
                  <c:v>-6.2420000000000009</c:v>
                </c:pt>
                <c:pt idx="955">
                  <c:v>-6.902000000000001</c:v>
                </c:pt>
                <c:pt idx="956">
                  <c:v>-7.5480000000000018</c:v>
                </c:pt>
                <c:pt idx="957">
                  <c:v>-8.2350000000000012</c:v>
                </c:pt>
                <c:pt idx="958">
                  <c:v>-8.9600000000000009</c:v>
                </c:pt>
                <c:pt idx="959">
                  <c:v>-9.7060000000000013</c:v>
                </c:pt>
                <c:pt idx="960">
                  <c:v>-10.47</c:v>
                </c:pt>
                <c:pt idx="961">
                  <c:v>-11.270000000000001</c:v>
                </c:pt>
                <c:pt idx="962">
                  <c:v>-12.099</c:v>
                </c:pt>
                <c:pt idx="963">
                  <c:v>-12.958</c:v>
                </c:pt>
                <c:pt idx="964">
                  <c:v>-13.840000000000002</c:v>
                </c:pt>
                <c:pt idx="965">
                  <c:v>-14.740000000000002</c:v>
                </c:pt>
                <c:pt idx="966">
                  <c:v>-15.660000000000002</c:v>
                </c:pt>
                <c:pt idx="967">
                  <c:v>-16.600000000000001</c:v>
                </c:pt>
                <c:pt idx="968">
                  <c:v>-17.57</c:v>
                </c:pt>
                <c:pt idx="969">
                  <c:v>-18.57</c:v>
                </c:pt>
                <c:pt idx="970">
                  <c:v>-19.600000000000001</c:v>
                </c:pt>
                <c:pt idx="971">
                  <c:v>-20.64</c:v>
                </c:pt>
                <c:pt idx="972">
                  <c:v>-21.67</c:v>
                </c:pt>
                <c:pt idx="973">
                  <c:v>-22.72</c:v>
                </c:pt>
                <c:pt idx="974">
                  <c:v>-23.78</c:v>
                </c:pt>
                <c:pt idx="975">
                  <c:v>-24.860000000000007</c:v>
                </c:pt>
                <c:pt idx="976">
                  <c:v>-25.940000000000005</c:v>
                </c:pt>
                <c:pt idx="977">
                  <c:v>-27.020000000000003</c:v>
                </c:pt>
                <c:pt idx="978">
                  <c:v>-28.120000000000005</c:v>
                </c:pt>
                <c:pt idx="979">
                  <c:v>-29.22</c:v>
                </c:pt>
                <c:pt idx="980">
                  <c:v>-30.29</c:v>
                </c:pt>
                <c:pt idx="981">
                  <c:v>-31.4</c:v>
                </c:pt>
                <c:pt idx="982">
                  <c:v>-32.510000000000005</c:v>
                </c:pt>
                <c:pt idx="983">
                  <c:v>-33.57</c:v>
                </c:pt>
                <c:pt idx="984">
                  <c:v>-34.71</c:v>
                </c:pt>
                <c:pt idx="985">
                  <c:v>-35.870000000000005</c:v>
                </c:pt>
                <c:pt idx="986">
                  <c:v>-36.940000000000005</c:v>
                </c:pt>
                <c:pt idx="987">
                  <c:v>-37.99</c:v>
                </c:pt>
                <c:pt idx="988">
                  <c:v>-39.010000000000005</c:v>
                </c:pt>
                <c:pt idx="989">
                  <c:v>-40.06</c:v>
                </c:pt>
                <c:pt idx="990">
                  <c:v>-41.09</c:v>
                </c:pt>
                <c:pt idx="991">
                  <c:v>-42.1</c:v>
                </c:pt>
                <c:pt idx="992">
                  <c:v>-43.07</c:v>
                </c:pt>
                <c:pt idx="993">
                  <c:v>-44.070000000000007</c:v>
                </c:pt>
                <c:pt idx="994">
                  <c:v>-45.050000000000004</c:v>
                </c:pt>
                <c:pt idx="995">
                  <c:v>-46</c:v>
                </c:pt>
                <c:pt idx="996">
                  <c:v>-46.910000000000004</c:v>
                </c:pt>
                <c:pt idx="997">
                  <c:v>-47.81</c:v>
                </c:pt>
                <c:pt idx="998">
                  <c:v>-48.71</c:v>
                </c:pt>
                <c:pt idx="999">
                  <c:v>-49.610000000000007</c:v>
                </c:pt>
                <c:pt idx="1000">
                  <c:v>-50.470000000000006</c:v>
                </c:pt>
                <c:pt idx="1001">
                  <c:v>-51.320000000000007</c:v>
                </c:pt>
                <c:pt idx="1002">
                  <c:v>-52.150000000000006</c:v>
                </c:pt>
                <c:pt idx="1003">
                  <c:v>-52.95</c:v>
                </c:pt>
                <c:pt idx="1004">
                  <c:v>-53.720000000000006</c:v>
                </c:pt>
                <c:pt idx="1005">
                  <c:v>-54.480000000000004</c:v>
                </c:pt>
                <c:pt idx="1006">
                  <c:v>-55.23</c:v>
                </c:pt>
                <c:pt idx="1007">
                  <c:v>-55.940000000000005</c:v>
                </c:pt>
                <c:pt idx="1008">
                  <c:v>-56.620000000000005</c:v>
                </c:pt>
                <c:pt idx="1009">
                  <c:v>-57.300000000000004</c:v>
                </c:pt>
                <c:pt idx="1010">
                  <c:v>-57.96</c:v>
                </c:pt>
                <c:pt idx="1011">
                  <c:v>-58.610000000000007</c:v>
                </c:pt>
                <c:pt idx="1012">
                  <c:v>-59.210000000000008</c:v>
                </c:pt>
                <c:pt idx="1013">
                  <c:v>-59.77</c:v>
                </c:pt>
                <c:pt idx="1014">
                  <c:v>-60.34</c:v>
                </c:pt>
                <c:pt idx="1015">
                  <c:v>-60.87</c:v>
                </c:pt>
                <c:pt idx="1016">
                  <c:v>-61.46</c:v>
                </c:pt>
                <c:pt idx="1017">
                  <c:v>-62.02</c:v>
                </c:pt>
                <c:pt idx="1018">
                  <c:v>-62.48</c:v>
                </c:pt>
                <c:pt idx="1019">
                  <c:v>-62.92</c:v>
                </c:pt>
                <c:pt idx="1020">
                  <c:v>-63.360000000000007</c:v>
                </c:pt>
                <c:pt idx="1021">
                  <c:v>-63.75</c:v>
                </c:pt>
                <c:pt idx="1022">
                  <c:v>-64.13</c:v>
                </c:pt>
                <c:pt idx="1023">
                  <c:v>-64.47</c:v>
                </c:pt>
                <c:pt idx="1024">
                  <c:v>-64.789999999999992</c:v>
                </c:pt>
                <c:pt idx="1025">
                  <c:v>-65.12</c:v>
                </c:pt>
                <c:pt idx="1026">
                  <c:v>-65.41</c:v>
                </c:pt>
                <c:pt idx="1027">
                  <c:v>-65.66</c:v>
                </c:pt>
                <c:pt idx="1028">
                  <c:v>-65.91</c:v>
                </c:pt>
                <c:pt idx="1029">
                  <c:v>-66.13000000000001</c:v>
                </c:pt>
                <c:pt idx="1030">
                  <c:v>-66.349999999999994</c:v>
                </c:pt>
                <c:pt idx="1031">
                  <c:v>-66.52000000000001</c:v>
                </c:pt>
                <c:pt idx="1032">
                  <c:v>-66.680000000000007</c:v>
                </c:pt>
                <c:pt idx="1033">
                  <c:v>-66.83</c:v>
                </c:pt>
                <c:pt idx="1034">
                  <c:v>-66.97</c:v>
                </c:pt>
                <c:pt idx="1035">
                  <c:v>-67.05</c:v>
                </c:pt>
                <c:pt idx="1036">
                  <c:v>-67.11</c:v>
                </c:pt>
                <c:pt idx="1037">
                  <c:v>-67.180000000000007</c:v>
                </c:pt>
                <c:pt idx="1038">
                  <c:v>-67.22</c:v>
                </c:pt>
                <c:pt idx="1039">
                  <c:v>-67.23</c:v>
                </c:pt>
                <c:pt idx="1040">
                  <c:v>-67.23</c:v>
                </c:pt>
                <c:pt idx="1041">
                  <c:v>-67.22</c:v>
                </c:pt>
                <c:pt idx="1042">
                  <c:v>-67.2</c:v>
                </c:pt>
                <c:pt idx="1043">
                  <c:v>-67.13</c:v>
                </c:pt>
                <c:pt idx="1044">
                  <c:v>-67.05</c:v>
                </c:pt>
                <c:pt idx="1045">
                  <c:v>-66.98</c:v>
                </c:pt>
                <c:pt idx="1046">
                  <c:v>-66.89</c:v>
                </c:pt>
                <c:pt idx="1047">
                  <c:v>-66.77</c:v>
                </c:pt>
                <c:pt idx="1048">
                  <c:v>-66.67</c:v>
                </c:pt>
                <c:pt idx="1049">
                  <c:v>-66.56</c:v>
                </c:pt>
                <c:pt idx="1050">
                  <c:v>-66.39</c:v>
                </c:pt>
                <c:pt idx="1051">
                  <c:v>-66.22</c:v>
                </c:pt>
                <c:pt idx="1052">
                  <c:v>-66.039999999999992</c:v>
                </c:pt>
                <c:pt idx="1053">
                  <c:v>-65.820000000000007</c:v>
                </c:pt>
                <c:pt idx="1054">
                  <c:v>-65.59</c:v>
                </c:pt>
                <c:pt idx="1055">
                  <c:v>-65.38</c:v>
                </c:pt>
                <c:pt idx="1056">
                  <c:v>-65.14</c:v>
                </c:pt>
                <c:pt idx="1057">
                  <c:v>-64.900000000000006</c:v>
                </c:pt>
                <c:pt idx="1058">
                  <c:v>-64.63</c:v>
                </c:pt>
                <c:pt idx="1059">
                  <c:v>-64.36999999999999</c:v>
                </c:pt>
                <c:pt idx="1060">
                  <c:v>-64.11</c:v>
                </c:pt>
                <c:pt idx="1061">
                  <c:v>-63.830000000000005</c:v>
                </c:pt>
                <c:pt idx="1062">
                  <c:v>-63.530000000000008</c:v>
                </c:pt>
                <c:pt idx="1063">
                  <c:v>-63.25</c:v>
                </c:pt>
                <c:pt idx="1064">
                  <c:v>-62.95</c:v>
                </c:pt>
                <c:pt idx="1065">
                  <c:v>-62.65</c:v>
                </c:pt>
                <c:pt idx="1066">
                  <c:v>-62.34</c:v>
                </c:pt>
                <c:pt idx="1067">
                  <c:v>-62.02</c:v>
                </c:pt>
                <c:pt idx="1068">
                  <c:v>-61.7</c:v>
                </c:pt>
                <c:pt idx="1069">
                  <c:v>-61.38</c:v>
                </c:pt>
                <c:pt idx="1070">
                  <c:v>-61.04</c:v>
                </c:pt>
                <c:pt idx="1071">
                  <c:v>-60.71</c:v>
                </c:pt>
                <c:pt idx="1072">
                  <c:v>-60.370000000000005</c:v>
                </c:pt>
                <c:pt idx="1073">
                  <c:v>-60.040000000000006</c:v>
                </c:pt>
                <c:pt idx="1074">
                  <c:v>-59.7</c:v>
                </c:pt>
                <c:pt idx="1075">
                  <c:v>-59.360000000000007</c:v>
                </c:pt>
                <c:pt idx="1076">
                  <c:v>-59.02</c:v>
                </c:pt>
                <c:pt idx="1077">
                  <c:v>-58.690000000000005</c:v>
                </c:pt>
                <c:pt idx="1078">
                  <c:v>-58.34</c:v>
                </c:pt>
                <c:pt idx="1079">
                  <c:v>-57.99</c:v>
                </c:pt>
                <c:pt idx="1080">
                  <c:v>-57.640000000000008</c:v>
                </c:pt>
                <c:pt idx="1081">
                  <c:v>-57.290000000000006</c:v>
                </c:pt>
                <c:pt idx="1082">
                  <c:v>-56.960000000000008</c:v>
                </c:pt>
                <c:pt idx="1083">
                  <c:v>-56.620000000000005</c:v>
                </c:pt>
                <c:pt idx="1084">
                  <c:v>-56.280000000000008</c:v>
                </c:pt>
                <c:pt idx="1085">
                  <c:v>-55.95</c:v>
                </c:pt>
                <c:pt idx="1086">
                  <c:v>-55.620000000000005</c:v>
                </c:pt>
                <c:pt idx="1087">
                  <c:v>-55.300000000000004</c:v>
                </c:pt>
                <c:pt idx="1088">
                  <c:v>-54.970000000000006</c:v>
                </c:pt>
                <c:pt idx="1089">
                  <c:v>-54.620000000000005</c:v>
                </c:pt>
                <c:pt idx="1090">
                  <c:v>-54.300000000000004</c:v>
                </c:pt>
                <c:pt idx="1091">
                  <c:v>-53.99</c:v>
                </c:pt>
                <c:pt idx="1092">
                  <c:v>-53.67</c:v>
                </c:pt>
                <c:pt idx="1093">
                  <c:v>-53.34</c:v>
                </c:pt>
                <c:pt idx="1094">
                  <c:v>-53.03</c:v>
                </c:pt>
                <c:pt idx="1095">
                  <c:v>-52.720000000000006</c:v>
                </c:pt>
                <c:pt idx="1096">
                  <c:v>-52.410000000000004</c:v>
                </c:pt>
                <c:pt idx="1097">
                  <c:v>-52.110000000000007</c:v>
                </c:pt>
                <c:pt idx="1098">
                  <c:v>-51.81</c:v>
                </c:pt>
                <c:pt idx="1099">
                  <c:v>-51.510000000000005</c:v>
                </c:pt>
                <c:pt idx="1100">
                  <c:v>-51.21</c:v>
                </c:pt>
                <c:pt idx="1101">
                  <c:v>-50.92</c:v>
                </c:pt>
                <c:pt idx="1102">
                  <c:v>-50.63</c:v>
                </c:pt>
                <c:pt idx="1103">
                  <c:v>-50.34</c:v>
                </c:pt>
                <c:pt idx="1104">
                  <c:v>-50.07</c:v>
                </c:pt>
                <c:pt idx="1105">
                  <c:v>-49.78</c:v>
                </c:pt>
                <c:pt idx="1106">
                  <c:v>-49.500000000000007</c:v>
                </c:pt>
                <c:pt idx="1107">
                  <c:v>-49.24</c:v>
                </c:pt>
                <c:pt idx="1108">
                  <c:v>-48.970000000000006</c:v>
                </c:pt>
                <c:pt idx="1109">
                  <c:v>-48.7</c:v>
                </c:pt>
                <c:pt idx="1110">
                  <c:v>-48.440000000000005</c:v>
                </c:pt>
                <c:pt idx="1111">
                  <c:v>-48.180000000000007</c:v>
                </c:pt>
                <c:pt idx="1112">
                  <c:v>-47.95</c:v>
                </c:pt>
                <c:pt idx="1113">
                  <c:v>-47.7</c:v>
                </c:pt>
                <c:pt idx="1114">
                  <c:v>-47.440000000000005</c:v>
                </c:pt>
                <c:pt idx="1115">
                  <c:v>-47.190000000000005</c:v>
                </c:pt>
                <c:pt idx="1116">
                  <c:v>-46.95</c:v>
                </c:pt>
                <c:pt idx="1117">
                  <c:v>-46.71</c:v>
                </c:pt>
                <c:pt idx="1118">
                  <c:v>-46.470000000000006</c:v>
                </c:pt>
                <c:pt idx="1119">
                  <c:v>-46.24</c:v>
                </c:pt>
                <c:pt idx="1120">
                  <c:v>-46</c:v>
                </c:pt>
                <c:pt idx="1121">
                  <c:v>-45.78</c:v>
                </c:pt>
                <c:pt idx="1122">
                  <c:v>-45.57</c:v>
                </c:pt>
                <c:pt idx="1123">
                  <c:v>-45.34</c:v>
                </c:pt>
                <c:pt idx="1124">
                  <c:v>-45.11</c:v>
                </c:pt>
                <c:pt idx="1125">
                  <c:v>-44.900000000000006</c:v>
                </c:pt>
                <c:pt idx="1126">
                  <c:v>-44.690000000000005</c:v>
                </c:pt>
                <c:pt idx="1127">
                  <c:v>-44.480000000000004</c:v>
                </c:pt>
                <c:pt idx="1128">
                  <c:v>-44.27</c:v>
                </c:pt>
                <c:pt idx="1129">
                  <c:v>-44.070000000000007</c:v>
                </c:pt>
                <c:pt idx="1130">
                  <c:v>-43.87</c:v>
                </c:pt>
                <c:pt idx="1131">
                  <c:v>-43.67</c:v>
                </c:pt>
                <c:pt idx="1132">
                  <c:v>-43.480000000000004</c:v>
                </c:pt>
                <c:pt idx="1133">
                  <c:v>-43.28</c:v>
                </c:pt>
                <c:pt idx="1134">
                  <c:v>-43.09</c:v>
                </c:pt>
                <c:pt idx="1135">
                  <c:v>-42.9</c:v>
                </c:pt>
                <c:pt idx="1136">
                  <c:v>-42.710000000000008</c:v>
                </c:pt>
                <c:pt idx="1137">
                  <c:v>-42.53</c:v>
                </c:pt>
                <c:pt idx="1138">
                  <c:v>-42.35</c:v>
                </c:pt>
                <c:pt idx="1139">
                  <c:v>-42.17</c:v>
                </c:pt>
                <c:pt idx="1140">
                  <c:v>-41.99</c:v>
                </c:pt>
                <c:pt idx="1141">
                  <c:v>-41.81</c:v>
                </c:pt>
                <c:pt idx="1142">
                  <c:v>-41.64</c:v>
                </c:pt>
                <c:pt idx="1143">
                  <c:v>-41.470000000000006</c:v>
                </c:pt>
                <c:pt idx="1144">
                  <c:v>-41.28</c:v>
                </c:pt>
                <c:pt idx="1145">
                  <c:v>-41.11</c:v>
                </c:pt>
                <c:pt idx="1146">
                  <c:v>-40.950000000000003</c:v>
                </c:pt>
                <c:pt idx="1147">
                  <c:v>-40.800000000000004</c:v>
                </c:pt>
                <c:pt idx="1148">
                  <c:v>-40.630000000000003</c:v>
                </c:pt>
                <c:pt idx="1149">
                  <c:v>-40.460000000000008</c:v>
                </c:pt>
                <c:pt idx="1150">
                  <c:v>-40.300000000000004</c:v>
                </c:pt>
                <c:pt idx="1151">
                  <c:v>-40.150000000000006</c:v>
                </c:pt>
                <c:pt idx="1152">
                  <c:v>-40.000000000000007</c:v>
                </c:pt>
                <c:pt idx="1153">
                  <c:v>-39.840000000000003</c:v>
                </c:pt>
                <c:pt idx="1154">
                  <c:v>-39.690000000000005</c:v>
                </c:pt>
                <c:pt idx="1155">
                  <c:v>-39.530000000000008</c:v>
                </c:pt>
                <c:pt idx="1156">
                  <c:v>-39.380000000000003</c:v>
                </c:pt>
                <c:pt idx="1157">
                  <c:v>-39.240000000000009</c:v>
                </c:pt>
                <c:pt idx="1158">
                  <c:v>-39.090000000000003</c:v>
                </c:pt>
                <c:pt idx="1159">
                  <c:v>-38.940000000000005</c:v>
                </c:pt>
                <c:pt idx="1160">
                  <c:v>-38.800000000000004</c:v>
                </c:pt>
                <c:pt idx="1161">
                  <c:v>-38.65</c:v>
                </c:pt>
                <c:pt idx="1162">
                  <c:v>-38.520000000000003</c:v>
                </c:pt>
                <c:pt idx="1163">
                  <c:v>-38.380000000000003</c:v>
                </c:pt>
                <c:pt idx="1164">
                  <c:v>-38.230000000000004</c:v>
                </c:pt>
                <c:pt idx="1165">
                  <c:v>-38.090000000000003</c:v>
                </c:pt>
                <c:pt idx="1166">
                  <c:v>-37.960000000000008</c:v>
                </c:pt>
                <c:pt idx="1167">
                  <c:v>-37.82</c:v>
                </c:pt>
                <c:pt idx="1168">
                  <c:v>-37.690000000000005</c:v>
                </c:pt>
                <c:pt idx="1169">
                  <c:v>-37.549999999999997</c:v>
                </c:pt>
                <c:pt idx="1170">
                  <c:v>-37.420000000000009</c:v>
                </c:pt>
                <c:pt idx="1171">
                  <c:v>-37.290000000000006</c:v>
                </c:pt>
                <c:pt idx="1172">
                  <c:v>-37.150000000000006</c:v>
                </c:pt>
                <c:pt idx="1173">
                  <c:v>-37.020000000000003</c:v>
                </c:pt>
                <c:pt idx="1174">
                  <c:v>-36.900000000000006</c:v>
                </c:pt>
                <c:pt idx="1175">
                  <c:v>-36.770000000000003</c:v>
                </c:pt>
                <c:pt idx="1176">
                  <c:v>-36.64</c:v>
                </c:pt>
                <c:pt idx="1177">
                  <c:v>-36.520000000000003</c:v>
                </c:pt>
                <c:pt idx="1178">
                  <c:v>-36.400000000000006</c:v>
                </c:pt>
                <c:pt idx="1179">
                  <c:v>-36.270000000000003</c:v>
                </c:pt>
                <c:pt idx="1180">
                  <c:v>-36.140000000000008</c:v>
                </c:pt>
                <c:pt idx="1181">
                  <c:v>-36.020000000000003</c:v>
                </c:pt>
                <c:pt idx="1182">
                  <c:v>-35.9</c:v>
                </c:pt>
                <c:pt idx="1183">
                  <c:v>-35.78</c:v>
                </c:pt>
                <c:pt idx="1184">
                  <c:v>-35.660000000000004</c:v>
                </c:pt>
                <c:pt idx="1185">
                  <c:v>-35.53</c:v>
                </c:pt>
                <c:pt idx="1186">
                  <c:v>-35.410000000000004</c:v>
                </c:pt>
                <c:pt idx="1187">
                  <c:v>-35.300000000000004</c:v>
                </c:pt>
                <c:pt idx="1188">
                  <c:v>-35.18</c:v>
                </c:pt>
                <c:pt idx="1189">
                  <c:v>-35.06</c:v>
                </c:pt>
                <c:pt idx="1190">
                  <c:v>-34.950000000000003</c:v>
                </c:pt>
                <c:pt idx="1191">
                  <c:v>-34.830000000000005</c:v>
                </c:pt>
                <c:pt idx="1192">
                  <c:v>-34.72</c:v>
                </c:pt>
                <c:pt idx="1193">
                  <c:v>-34.61</c:v>
                </c:pt>
                <c:pt idx="1194">
                  <c:v>-34.49</c:v>
                </c:pt>
                <c:pt idx="1195">
                  <c:v>-34.380000000000003</c:v>
                </c:pt>
                <c:pt idx="1196">
                  <c:v>-34.270000000000003</c:v>
                </c:pt>
                <c:pt idx="1197">
                  <c:v>-34.159999999999997</c:v>
                </c:pt>
                <c:pt idx="1198">
                  <c:v>-34.050000000000004</c:v>
                </c:pt>
                <c:pt idx="1199">
                  <c:v>-33.940000000000005</c:v>
                </c:pt>
                <c:pt idx="1200">
                  <c:v>-33.83</c:v>
                </c:pt>
                <c:pt idx="1201">
                  <c:v>-33.720000000000006</c:v>
                </c:pt>
                <c:pt idx="1202">
                  <c:v>-33.619999999999997</c:v>
                </c:pt>
                <c:pt idx="1203">
                  <c:v>-33.520000000000003</c:v>
                </c:pt>
                <c:pt idx="1204">
                  <c:v>-33.410000000000004</c:v>
                </c:pt>
                <c:pt idx="1205">
                  <c:v>-33.299999999999997</c:v>
                </c:pt>
                <c:pt idx="1206">
                  <c:v>-33.200000000000003</c:v>
                </c:pt>
                <c:pt idx="1207">
                  <c:v>-33.1</c:v>
                </c:pt>
                <c:pt idx="1208">
                  <c:v>-32.99</c:v>
                </c:pt>
                <c:pt idx="1209">
                  <c:v>-32.89</c:v>
                </c:pt>
                <c:pt idx="1210">
                  <c:v>-32.79</c:v>
                </c:pt>
                <c:pt idx="1211">
                  <c:v>-32.69</c:v>
                </c:pt>
                <c:pt idx="1212">
                  <c:v>-32.590000000000003</c:v>
                </c:pt>
                <c:pt idx="1213">
                  <c:v>-32.49</c:v>
                </c:pt>
                <c:pt idx="1214">
                  <c:v>-32.39</c:v>
                </c:pt>
                <c:pt idx="1215">
                  <c:v>-32.29</c:v>
                </c:pt>
                <c:pt idx="1216">
                  <c:v>-32.190000000000005</c:v>
                </c:pt>
                <c:pt idx="1217">
                  <c:v>-32.1</c:v>
                </c:pt>
                <c:pt idx="1218">
                  <c:v>-32</c:v>
                </c:pt>
                <c:pt idx="1219">
                  <c:v>-31.910000000000004</c:v>
                </c:pt>
                <c:pt idx="1220">
                  <c:v>-31.810000000000002</c:v>
                </c:pt>
                <c:pt idx="1221">
                  <c:v>-31.72</c:v>
                </c:pt>
                <c:pt idx="1222">
                  <c:v>-31.630000000000003</c:v>
                </c:pt>
                <c:pt idx="1223">
                  <c:v>-31.53</c:v>
                </c:pt>
                <c:pt idx="1224">
                  <c:v>-31.439999999999998</c:v>
                </c:pt>
                <c:pt idx="1225">
                  <c:v>-31.35</c:v>
                </c:pt>
                <c:pt idx="1226">
                  <c:v>-31.260000000000005</c:v>
                </c:pt>
                <c:pt idx="1227">
                  <c:v>-31.17</c:v>
                </c:pt>
                <c:pt idx="1228">
                  <c:v>-31.08</c:v>
                </c:pt>
                <c:pt idx="1229">
                  <c:v>-30.990000000000002</c:v>
                </c:pt>
                <c:pt idx="1230">
                  <c:v>-30.900000000000006</c:v>
                </c:pt>
                <c:pt idx="1231">
                  <c:v>-30.82</c:v>
                </c:pt>
                <c:pt idx="1232">
                  <c:v>-30.730000000000004</c:v>
                </c:pt>
                <c:pt idx="1233">
                  <c:v>-30.64</c:v>
                </c:pt>
                <c:pt idx="1234">
                  <c:v>-30.560000000000002</c:v>
                </c:pt>
                <c:pt idx="1235">
                  <c:v>-30.479999999999997</c:v>
                </c:pt>
                <c:pt idx="1236">
                  <c:v>-30.39</c:v>
                </c:pt>
                <c:pt idx="1237">
                  <c:v>-30.310000000000002</c:v>
                </c:pt>
                <c:pt idx="1238">
                  <c:v>-30.230000000000004</c:v>
                </c:pt>
                <c:pt idx="1239">
                  <c:v>-30.14</c:v>
                </c:pt>
                <c:pt idx="1240">
                  <c:v>-30.060000000000002</c:v>
                </c:pt>
                <c:pt idx="1241">
                  <c:v>-29.980000000000004</c:v>
                </c:pt>
                <c:pt idx="1242">
                  <c:v>-29.900000000000006</c:v>
                </c:pt>
                <c:pt idx="1243">
                  <c:v>-29.82</c:v>
                </c:pt>
                <c:pt idx="1244">
                  <c:v>-29.740000000000002</c:v>
                </c:pt>
                <c:pt idx="1245">
                  <c:v>-29.660000000000004</c:v>
                </c:pt>
                <c:pt idx="1246">
                  <c:v>-29.580000000000005</c:v>
                </c:pt>
                <c:pt idx="1247">
                  <c:v>-29.5</c:v>
                </c:pt>
                <c:pt idx="1248">
                  <c:v>-29.43</c:v>
                </c:pt>
                <c:pt idx="1249">
                  <c:v>-29.35</c:v>
                </c:pt>
                <c:pt idx="1250">
                  <c:v>-29.270000000000003</c:v>
                </c:pt>
                <c:pt idx="1251">
                  <c:v>-29.200000000000003</c:v>
                </c:pt>
                <c:pt idx="1252">
                  <c:v>-29.130000000000003</c:v>
                </c:pt>
                <c:pt idx="1253">
                  <c:v>-29.050000000000004</c:v>
                </c:pt>
                <c:pt idx="1254">
                  <c:v>-28.980000000000004</c:v>
                </c:pt>
                <c:pt idx="1255">
                  <c:v>-28.9</c:v>
                </c:pt>
                <c:pt idx="1256">
                  <c:v>-28.83</c:v>
                </c:pt>
                <c:pt idx="1257">
                  <c:v>-28.760000000000005</c:v>
                </c:pt>
                <c:pt idx="1258">
                  <c:v>-28.690000000000005</c:v>
                </c:pt>
                <c:pt idx="1259">
                  <c:v>-28.619999999999997</c:v>
                </c:pt>
                <c:pt idx="1260">
                  <c:v>-28.549999999999997</c:v>
                </c:pt>
                <c:pt idx="1261">
                  <c:v>-28.410000000000004</c:v>
                </c:pt>
                <c:pt idx="1262">
                  <c:v>-28.340000000000003</c:v>
                </c:pt>
                <c:pt idx="1263">
                  <c:v>-28.270000000000003</c:v>
                </c:pt>
                <c:pt idx="1264">
                  <c:v>-28.21</c:v>
                </c:pt>
                <c:pt idx="1265">
                  <c:v>-28.14</c:v>
                </c:pt>
                <c:pt idx="1266">
                  <c:v>-28.07</c:v>
                </c:pt>
                <c:pt idx="1267">
                  <c:v>-28.010000000000005</c:v>
                </c:pt>
                <c:pt idx="1268">
                  <c:v>-27.939999999999998</c:v>
                </c:pt>
                <c:pt idx="1269">
                  <c:v>-27.870000000000005</c:v>
                </c:pt>
                <c:pt idx="1270">
                  <c:v>-27.810000000000002</c:v>
                </c:pt>
                <c:pt idx="1271">
                  <c:v>-27.740000000000002</c:v>
                </c:pt>
                <c:pt idx="1272">
                  <c:v>-27.68</c:v>
                </c:pt>
                <c:pt idx="1273">
                  <c:v>-27.619999999999997</c:v>
                </c:pt>
                <c:pt idx="1274">
                  <c:v>-27.550000000000004</c:v>
                </c:pt>
                <c:pt idx="1275">
                  <c:v>-27.490000000000002</c:v>
                </c:pt>
                <c:pt idx="1276">
                  <c:v>-27.43</c:v>
                </c:pt>
                <c:pt idx="1277">
                  <c:v>-27.36</c:v>
                </c:pt>
                <c:pt idx="1278">
                  <c:v>-27.299999999999997</c:v>
                </c:pt>
                <c:pt idx="1279">
                  <c:v>-27.240000000000002</c:v>
                </c:pt>
                <c:pt idx="1280">
                  <c:v>-27.18</c:v>
                </c:pt>
                <c:pt idx="1281">
                  <c:v>-27.120000000000005</c:v>
                </c:pt>
                <c:pt idx="1282">
                  <c:v>-27.060000000000002</c:v>
                </c:pt>
                <c:pt idx="1283">
                  <c:v>-27</c:v>
                </c:pt>
                <c:pt idx="1284">
                  <c:v>-26.939999999999998</c:v>
                </c:pt>
                <c:pt idx="1285">
                  <c:v>-26.880000000000003</c:v>
                </c:pt>
                <c:pt idx="1286">
                  <c:v>-26.82</c:v>
                </c:pt>
                <c:pt idx="1287">
                  <c:v>-26.770000000000003</c:v>
                </c:pt>
                <c:pt idx="1288">
                  <c:v>-26.71</c:v>
                </c:pt>
                <c:pt idx="1289">
                  <c:v>-26.65</c:v>
                </c:pt>
                <c:pt idx="1290">
                  <c:v>-26.6</c:v>
                </c:pt>
                <c:pt idx="1291">
                  <c:v>-26.54</c:v>
                </c:pt>
                <c:pt idx="1292">
                  <c:v>-26.480000000000004</c:v>
                </c:pt>
                <c:pt idx="1293">
                  <c:v>-26.43</c:v>
                </c:pt>
                <c:pt idx="1294">
                  <c:v>-26.369999999999997</c:v>
                </c:pt>
                <c:pt idx="1295">
                  <c:v>-26.310000000000002</c:v>
                </c:pt>
                <c:pt idx="1296">
                  <c:v>-26.259999999999998</c:v>
                </c:pt>
                <c:pt idx="1297">
                  <c:v>-26.21</c:v>
                </c:pt>
                <c:pt idx="1298">
                  <c:v>-26.150000000000006</c:v>
                </c:pt>
                <c:pt idx="1299">
                  <c:v>-26.1</c:v>
                </c:pt>
                <c:pt idx="1300">
                  <c:v>-26.04</c:v>
                </c:pt>
                <c:pt idx="1301">
                  <c:v>-25.990000000000002</c:v>
                </c:pt>
                <c:pt idx="1302">
                  <c:v>-25.940000000000005</c:v>
                </c:pt>
                <c:pt idx="1303">
                  <c:v>-25.89</c:v>
                </c:pt>
                <c:pt idx="1304">
                  <c:v>-25.830000000000005</c:v>
                </c:pt>
                <c:pt idx="1305">
                  <c:v>-25.78</c:v>
                </c:pt>
                <c:pt idx="1306">
                  <c:v>-25.729999999999997</c:v>
                </c:pt>
                <c:pt idx="1307">
                  <c:v>-25.68</c:v>
                </c:pt>
                <c:pt idx="1308">
                  <c:v>-25.630000000000003</c:v>
                </c:pt>
                <c:pt idx="1309">
                  <c:v>-25.580000000000005</c:v>
                </c:pt>
                <c:pt idx="1310">
                  <c:v>-25.520000000000003</c:v>
                </c:pt>
                <c:pt idx="1311">
                  <c:v>-25.47</c:v>
                </c:pt>
                <c:pt idx="1312">
                  <c:v>-25.42</c:v>
                </c:pt>
                <c:pt idx="1313">
                  <c:v>-25.380000000000003</c:v>
                </c:pt>
                <c:pt idx="1314">
                  <c:v>-25.33</c:v>
                </c:pt>
                <c:pt idx="1315">
                  <c:v>-25.28</c:v>
                </c:pt>
                <c:pt idx="1316">
                  <c:v>-25.230000000000004</c:v>
                </c:pt>
                <c:pt idx="1317">
                  <c:v>-25.18</c:v>
                </c:pt>
                <c:pt idx="1318">
                  <c:v>-25.130000000000003</c:v>
                </c:pt>
                <c:pt idx="1319">
                  <c:v>-25.08</c:v>
                </c:pt>
                <c:pt idx="1320">
                  <c:v>-25.04</c:v>
                </c:pt>
                <c:pt idx="1321">
                  <c:v>-24.990000000000002</c:v>
                </c:pt>
                <c:pt idx="1322">
                  <c:v>-24.940000000000005</c:v>
                </c:pt>
                <c:pt idx="1323">
                  <c:v>-24.89</c:v>
                </c:pt>
                <c:pt idx="1324">
                  <c:v>-24.85</c:v>
                </c:pt>
                <c:pt idx="1325">
                  <c:v>-24.799999999999997</c:v>
                </c:pt>
                <c:pt idx="1326">
                  <c:v>-24.75</c:v>
                </c:pt>
                <c:pt idx="1327">
                  <c:v>-24.71</c:v>
                </c:pt>
                <c:pt idx="1328">
                  <c:v>-24.660000000000004</c:v>
                </c:pt>
                <c:pt idx="1329">
                  <c:v>-24.620000000000005</c:v>
                </c:pt>
                <c:pt idx="1330">
                  <c:v>-24.57</c:v>
                </c:pt>
                <c:pt idx="1331">
                  <c:v>-24.53</c:v>
                </c:pt>
                <c:pt idx="1332">
                  <c:v>-24.479999999999997</c:v>
                </c:pt>
                <c:pt idx="1333">
                  <c:v>-24.439999999999998</c:v>
                </c:pt>
                <c:pt idx="1334">
                  <c:v>-24.39</c:v>
                </c:pt>
                <c:pt idx="1335">
                  <c:v>-24.35</c:v>
                </c:pt>
                <c:pt idx="1336">
                  <c:v>-24.300000000000004</c:v>
                </c:pt>
                <c:pt idx="1337">
                  <c:v>-24.260000000000005</c:v>
                </c:pt>
                <c:pt idx="1338">
                  <c:v>-24.22</c:v>
                </c:pt>
                <c:pt idx="1339">
                  <c:v>-24.17</c:v>
                </c:pt>
                <c:pt idx="1340">
                  <c:v>-24.130000000000003</c:v>
                </c:pt>
                <c:pt idx="1341">
                  <c:v>-24.090000000000003</c:v>
                </c:pt>
                <c:pt idx="1342">
                  <c:v>-24.04</c:v>
                </c:pt>
                <c:pt idx="1343">
                  <c:v>-24</c:v>
                </c:pt>
                <c:pt idx="1344">
                  <c:v>-23.96</c:v>
                </c:pt>
                <c:pt idx="1345">
                  <c:v>-23.92</c:v>
                </c:pt>
                <c:pt idx="1346">
                  <c:v>-23.869999999999997</c:v>
                </c:pt>
                <c:pt idx="1347">
                  <c:v>-23.83</c:v>
                </c:pt>
                <c:pt idx="1348">
                  <c:v>-23.79</c:v>
                </c:pt>
                <c:pt idx="1349">
                  <c:v>-23.75</c:v>
                </c:pt>
                <c:pt idx="1350">
                  <c:v>-23.71</c:v>
                </c:pt>
                <c:pt idx="1351">
                  <c:v>-23.67</c:v>
                </c:pt>
                <c:pt idx="1352">
                  <c:v>-23.630000000000003</c:v>
                </c:pt>
                <c:pt idx="1353">
                  <c:v>-23.590000000000003</c:v>
                </c:pt>
                <c:pt idx="1354">
                  <c:v>-23.549999999999997</c:v>
                </c:pt>
                <c:pt idx="1355">
                  <c:v>-23.509999999999998</c:v>
                </c:pt>
                <c:pt idx="1356">
                  <c:v>-23.47</c:v>
                </c:pt>
                <c:pt idx="1357">
                  <c:v>-23.43</c:v>
                </c:pt>
                <c:pt idx="1358">
                  <c:v>-23.39</c:v>
                </c:pt>
                <c:pt idx="1359">
                  <c:v>-23.35</c:v>
                </c:pt>
                <c:pt idx="1360">
                  <c:v>-23.310000000000002</c:v>
                </c:pt>
                <c:pt idx="1361">
                  <c:v>-23.270000000000003</c:v>
                </c:pt>
                <c:pt idx="1362">
                  <c:v>-23.229999999999997</c:v>
                </c:pt>
                <c:pt idx="1363">
                  <c:v>-23.189999999999998</c:v>
                </c:pt>
                <c:pt idx="1364">
                  <c:v>-23.15</c:v>
                </c:pt>
                <c:pt idx="1365">
                  <c:v>-23.120000000000005</c:v>
                </c:pt>
                <c:pt idx="1366">
                  <c:v>-23.08</c:v>
                </c:pt>
                <c:pt idx="1367">
                  <c:v>-23.04</c:v>
                </c:pt>
                <c:pt idx="1368">
                  <c:v>-23</c:v>
                </c:pt>
                <c:pt idx="1369">
                  <c:v>-22.970000000000006</c:v>
                </c:pt>
                <c:pt idx="1370">
                  <c:v>-22.93</c:v>
                </c:pt>
                <c:pt idx="1371">
                  <c:v>-22.89</c:v>
                </c:pt>
                <c:pt idx="1372">
                  <c:v>-22.85</c:v>
                </c:pt>
                <c:pt idx="1373">
                  <c:v>-22.810000000000002</c:v>
                </c:pt>
                <c:pt idx="1374">
                  <c:v>-22.78</c:v>
                </c:pt>
                <c:pt idx="1375">
                  <c:v>-22.740000000000002</c:v>
                </c:pt>
                <c:pt idx="1376">
                  <c:v>-22.700000000000003</c:v>
                </c:pt>
                <c:pt idx="1377">
                  <c:v>-22.67</c:v>
                </c:pt>
                <c:pt idx="1378">
                  <c:v>-22.630000000000003</c:v>
                </c:pt>
                <c:pt idx="1379">
                  <c:v>-22.590000000000003</c:v>
                </c:pt>
                <c:pt idx="1380">
                  <c:v>-22.560000000000002</c:v>
                </c:pt>
                <c:pt idx="1381">
                  <c:v>-22.520000000000003</c:v>
                </c:pt>
                <c:pt idx="1382">
                  <c:v>-22.490000000000002</c:v>
                </c:pt>
                <c:pt idx="1383">
                  <c:v>-22.450000000000003</c:v>
                </c:pt>
                <c:pt idx="1384">
                  <c:v>-22.42</c:v>
                </c:pt>
                <c:pt idx="1385">
                  <c:v>-22.380000000000003</c:v>
                </c:pt>
                <c:pt idx="1386">
                  <c:v>-22.340000000000003</c:v>
                </c:pt>
                <c:pt idx="1387">
                  <c:v>-22.310000000000002</c:v>
                </c:pt>
                <c:pt idx="1388">
                  <c:v>-22.28</c:v>
                </c:pt>
                <c:pt idx="1389">
                  <c:v>-22.240000000000002</c:v>
                </c:pt>
                <c:pt idx="1390">
                  <c:v>-22.21</c:v>
                </c:pt>
                <c:pt idx="1391">
                  <c:v>-22.17</c:v>
                </c:pt>
                <c:pt idx="1392">
                  <c:v>-22.14</c:v>
                </c:pt>
                <c:pt idx="1393">
                  <c:v>-22.1</c:v>
                </c:pt>
                <c:pt idx="1394">
                  <c:v>-22.07</c:v>
                </c:pt>
                <c:pt idx="1395">
                  <c:v>-22.040000000000006</c:v>
                </c:pt>
                <c:pt idx="1396">
                  <c:v>-22</c:v>
                </c:pt>
                <c:pt idx="1397">
                  <c:v>-21.97</c:v>
                </c:pt>
                <c:pt idx="1398">
                  <c:v>-21.93</c:v>
                </c:pt>
                <c:pt idx="1399">
                  <c:v>-21.9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4732624"/>
        <c:axId val="237862736"/>
      </c:scatterChart>
      <c:valAx>
        <c:axId val="344732624"/>
        <c:scaling>
          <c:orientation val="minMax"/>
          <c:max val="0.70000000000000007"/>
          <c:min val="-0.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862736"/>
        <c:crossesAt val="-100"/>
        <c:crossBetween val="midCat"/>
        <c:majorUnit val="0.1"/>
        <c:minorUnit val="2.5000000000000005E-2"/>
      </c:valAx>
      <c:valAx>
        <c:axId val="237862736"/>
        <c:scaling>
          <c:orientation val="minMax"/>
          <c:max val="120"/>
          <c:min val="-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44732624"/>
        <c:crossesAt val="-0.2"/>
        <c:crossBetween val="midCat"/>
        <c:majorUnit val="20"/>
        <c:minorUnit val="4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30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84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2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0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5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0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3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9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64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5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BF651-6E88-489C-BBA6-FE99B129D30C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88423-A6B0-4C9C-ABAE-AB2B911E0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86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857610"/>
              </p:ext>
            </p:extLst>
          </p:nvPr>
        </p:nvGraphicFramePr>
        <p:xfrm>
          <a:off x="239486" y="0"/>
          <a:ext cx="85997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7342" y="1937657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3986" y="28847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5857" y="903514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601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14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2014-03-18T15:54:11Z</dcterms:created>
  <dcterms:modified xsi:type="dcterms:W3CDTF">2014-03-18T16:38:29Z</dcterms:modified>
</cp:coreProperties>
</file>