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Biofuel%20Cell%20&amp;%20Glucose%20Sensor\Calibrations%20&amp;%20Stability\CV%20Comparison%20Fc%20vs%20FcMe2%20vs%20FcMe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054757950070292"/>
          <c:y val="2.4216347956505475E-2"/>
          <c:w val="0.79063341389958786"/>
          <c:h val="0.81514523184601928"/>
        </c:manualLayout>
      </c:layout>
      <c:scatterChart>
        <c:scatterStyle val="smoothMarker"/>
        <c:varyColors val="0"/>
        <c:ser>
          <c:idx val="1"/>
          <c:order val="0"/>
          <c:tx>
            <c:v>C3</c:v>
          </c:tx>
          <c:spPr>
            <a:ln w="31750" cap="rnd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('C3 vs C3Me2'!$B$1509:$B$2208,'C3 vs C3Me2'!$B$2211:$B$2910)</c:f>
              <c:numCache>
                <c:formatCode>General</c:formatCode>
                <c:ptCount val="140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699</c:v>
                </c:pt>
                <c:pt idx="701">
                  <c:v>698</c:v>
                </c:pt>
                <c:pt idx="702">
                  <c:v>697</c:v>
                </c:pt>
                <c:pt idx="703">
                  <c:v>696</c:v>
                </c:pt>
                <c:pt idx="704">
                  <c:v>695</c:v>
                </c:pt>
                <c:pt idx="705">
                  <c:v>694</c:v>
                </c:pt>
                <c:pt idx="706">
                  <c:v>693</c:v>
                </c:pt>
                <c:pt idx="707">
                  <c:v>692</c:v>
                </c:pt>
                <c:pt idx="708">
                  <c:v>691</c:v>
                </c:pt>
                <c:pt idx="709">
                  <c:v>690</c:v>
                </c:pt>
                <c:pt idx="710">
                  <c:v>689</c:v>
                </c:pt>
                <c:pt idx="711">
                  <c:v>688</c:v>
                </c:pt>
                <c:pt idx="712">
                  <c:v>687</c:v>
                </c:pt>
                <c:pt idx="713">
                  <c:v>686</c:v>
                </c:pt>
                <c:pt idx="714">
                  <c:v>685</c:v>
                </c:pt>
                <c:pt idx="715">
                  <c:v>684</c:v>
                </c:pt>
                <c:pt idx="716">
                  <c:v>683</c:v>
                </c:pt>
                <c:pt idx="717">
                  <c:v>682</c:v>
                </c:pt>
                <c:pt idx="718">
                  <c:v>681</c:v>
                </c:pt>
                <c:pt idx="719">
                  <c:v>680</c:v>
                </c:pt>
                <c:pt idx="720">
                  <c:v>679</c:v>
                </c:pt>
                <c:pt idx="721">
                  <c:v>678</c:v>
                </c:pt>
                <c:pt idx="722">
                  <c:v>677</c:v>
                </c:pt>
                <c:pt idx="723">
                  <c:v>676</c:v>
                </c:pt>
                <c:pt idx="724">
                  <c:v>675</c:v>
                </c:pt>
                <c:pt idx="725">
                  <c:v>674</c:v>
                </c:pt>
                <c:pt idx="726">
                  <c:v>673</c:v>
                </c:pt>
                <c:pt idx="727">
                  <c:v>672</c:v>
                </c:pt>
                <c:pt idx="728">
                  <c:v>671</c:v>
                </c:pt>
                <c:pt idx="729">
                  <c:v>670</c:v>
                </c:pt>
                <c:pt idx="730">
                  <c:v>669</c:v>
                </c:pt>
                <c:pt idx="731">
                  <c:v>668</c:v>
                </c:pt>
                <c:pt idx="732">
                  <c:v>667</c:v>
                </c:pt>
                <c:pt idx="733">
                  <c:v>666</c:v>
                </c:pt>
                <c:pt idx="734">
                  <c:v>665</c:v>
                </c:pt>
                <c:pt idx="735">
                  <c:v>664</c:v>
                </c:pt>
                <c:pt idx="736">
                  <c:v>663</c:v>
                </c:pt>
                <c:pt idx="737">
                  <c:v>662</c:v>
                </c:pt>
                <c:pt idx="738">
                  <c:v>661</c:v>
                </c:pt>
                <c:pt idx="739">
                  <c:v>660</c:v>
                </c:pt>
                <c:pt idx="740">
                  <c:v>659</c:v>
                </c:pt>
                <c:pt idx="741">
                  <c:v>658</c:v>
                </c:pt>
                <c:pt idx="742">
                  <c:v>657</c:v>
                </c:pt>
                <c:pt idx="743">
                  <c:v>656</c:v>
                </c:pt>
                <c:pt idx="744">
                  <c:v>655</c:v>
                </c:pt>
                <c:pt idx="745">
                  <c:v>654</c:v>
                </c:pt>
                <c:pt idx="746">
                  <c:v>653</c:v>
                </c:pt>
                <c:pt idx="747">
                  <c:v>652</c:v>
                </c:pt>
                <c:pt idx="748">
                  <c:v>651</c:v>
                </c:pt>
                <c:pt idx="749">
                  <c:v>650</c:v>
                </c:pt>
                <c:pt idx="750">
                  <c:v>649</c:v>
                </c:pt>
                <c:pt idx="751">
                  <c:v>648</c:v>
                </c:pt>
                <c:pt idx="752">
                  <c:v>647</c:v>
                </c:pt>
                <c:pt idx="753">
                  <c:v>646</c:v>
                </c:pt>
                <c:pt idx="754">
                  <c:v>645</c:v>
                </c:pt>
                <c:pt idx="755">
                  <c:v>644</c:v>
                </c:pt>
                <c:pt idx="756">
                  <c:v>643</c:v>
                </c:pt>
                <c:pt idx="757">
                  <c:v>642</c:v>
                </c:pt>
                <c:pt idx="758">
                  <c:v>641</c:v>
                </c:pt>
                <c:pt idx="759">
                  <c:v>640</c:v>
                </c:pt>
                <c:pt idx="760">
                  <c:v>639</c:v>
                </c:pt>
                <c:pt idx="761">
                  <c:v>638</c:v>
                </c:pt>
                <c:pt idx="762">
                  <c:v>637</c:v>
                </c:pt>
                <c:pt idx="763">
                  <c:v>636</c:v>
                </c:pt>
                <c:pt idx="764">
                  <c:v>635</c:v>
                </c:pt>
                <c:pt idx="765">
                  <c:v>634</c:v>
                </c:pt>
                <c:pt idx="766">
                  <c:v>633</c:v>
                </c:pt>
                <c:pt idx="767">
                  <c:v>632</c:v>
                </c:pt>
                <c:pt idx="768">
                  <c:v>631</c:v>
                </c:pt>
                <c:pt idx="769">
                  <c:v>630</c:v>
                </c:pt>
                <c:pt idx="770">
                  <c:v>629</c:v>
                </c:pt>
                <c:pt idx="771">
                  <c:v>628</c:v>
                </c:pt>
                <c:pt idx="772">
                  <c:v>627</c:v>
                </c:pt>
                <c:pt idx="773">
                  <c:v>626</c:v>
                </c:pt>
                <c:pt idx="774">
                  <c:v>625</c:v>
                </c:pt>
                <c:pt idx="775">
                  <c:v>624</c:v>
                </c:pt>
                <c:pt idx="776">
                  <c:v>623</c:v>
                </c:pt>
                <c:pt idx="777">
                  <c:v>622</c:v>
                </c:pt>
                <c:pt idx="778">
                  <c:v>621</c:v>
                </c:pt>
                <c:pt idx="779">
                  <c:v>620</c:v>
                </c:pt>
                <c:pt idx="780">
                  <c:v>619</c:v>
                </c:pt>
                <c:pt idx="781">
                  <c:v>618</c:v>
                </c:pt>
                <c:pt idx="782">
                  <c:v>617</c:v>
                </c:pt>
                <c:pt idx="783">
                  <c:v>616</c:v>
                </c:pt>
                <c:pt idx="784">
                  <c:v>615</c:v>
                </c:pt>
                <c:pt idx="785">
                  <c:v>614</c:v>
                </c:pt>
                <c:pt idx="786">
                  <c:v>613</c:v>
                </c:pt>
                <c:pt idx="787">
                  <c:v>612</c:v>
                </c:pt>
                <c:pt idx="788">
                  <c:v>611</c:v>
                </c:pt>
                <c:pt idx="789">
                  <c:v>610</c:v>
                </c:pt>
                <c:pt idx="790">
                  <c:v>609</c:v>
                </c:pt>
                <c:pt idx="791">
                  <c:v>608</c:v>
                </c:pt>
                <c:pt idx="792">
                  <c:v>607</c:v>
                </c:pt>
                <c:pt idx="793">
                  <c:v>606</c:v>
                </c:pt>
                <c:pt idx="794">
                  <c:v>605</c:v>
                </c:pt>
                <c:pt idx="795">
                  <c:v>604</c:v>
                </c:pt>
                <c:pt idx="796">
                  <c:v>603</c:v>
                </c:pt>
                <c:pt idx="797">
                  <c:v>602</c:v>
                </c:pt>
                <c:pt idx="798">
                  <c:v>601</c:v>
                </c:pt>
                <c:pt idx="799">
                  <c:v>600</c:v>
                </c:pt>
                <c:pt idx="800">
                  <c:v>599</c:v>
                </c:pt>
                <c:pt idx="801">
                  <c:v>598</c:v>
                </c:pt>
                <c:pt idx="802">
                  <c:v>597</c:v>
                </c:pt>
                <c:pt idx="803">
                  <c:v>596</c:v>
                </c:pt>
                <c:pt idx="804">
                  <c:v>595</c:v>
                </c:pt>
                <c:pt idx="805">
                  <c:v>594</c:v>
                </c:pt>
                <c:pt idx="806">
                  <c:v>593</c:v>
                </c:pt>
                <c:pt idx="807">
                  <c:v>592</c:v>
                </c:pt>
                <c:pt idx="808">
                  <c:v>591</c:v>
                </c:pt>
                <c:pt idx="809">
                  <c:v>590</c:v>
                </c:pt>
                <c:pt idx="810">
                  <c:v>589</c:v>
                </c:pt>
                <c:pt idx="811">
                  <c:v>588</c:v>
                </c:pt>
                <c:pt idx="812">
                  <c:v>587</c:v>
                </c:pt>
                <c:pt idx="813">
                  <c:v>586</c:v>
                </c:pt>
                <c:pt idx="814">
                  <c:v>585</c:v>
                </c:pt>
                <c:pt idx="815">
                  <c:v>584</c:v>
                </c:pt>
                <c:pt idx="816">
                  <c:v>583</c:v>
                </c:pt>
                <c:pt idx="817">
                  <c:v>582</c:v>
                </c:pt>
                <c:pt idx="818">
                  <c:v>581</c:v>
                </c:pt>
                <c:pt idx="819">
                  <c:v>580</c:v>
                </c:pt>
                <c:pt idx="820">
                  <c:v>579</c:v>
                </c:pt>
                <c:pt idx="821">
                  <c:v>578</c:v>
                </c:pt>
                <c:pt idx="822">
                  <c:v>577</c:v>
                </c:pt>
                <c:pt idx="823">
                  <c:v>576</c:v>
                </c:pt>
                <c:pt idx="824">
                  <c:v>575</c:v>
                </c:pt>
                <c:pt idx="825">
                  <c:v>574</c:v>
                </c:pt>
                <c:pt idx="826">
                  <c:v>573</c:v>
                </c:pt>
                <c:pt idx="827">
                  <c:v>572</c:v>
                </c:pt>
                <c:pt idx="828">
                  <c:v>571</c:v>
                </c:pt>
                <c:pt idx="829">
                  <c:v>570</c:v>
                </c:pt>
                <c:pt idx="830">
                  <c:v>569</c:v>
                </c:pt>
                <c:pt idx="831">
                  <c:v>568</c:v>
                </c:pt>
                <c:pt idx="832">
                  <c:v>567</c:v>
                </c:pt>
                <c:pt idx="833">
                  <c:v>566</c:v>
                </c:pt>
                <c:pt idx="834">
                  <c:v>565</c:v>
                </c:pt>
                <c:pt idx="835">
                  <c:v>564</c:v>
                </c:pt>
                <c:pt idx="836">
                  <c:v>563</c:v>
                </c:pt>
                <c:pt idx="837">
                  <c:v>562</c:v>
                </c:pt>
                <c:pt idx="838">
                  <c:v>561</c:v>
                </c:pt>
                <c:pt idx="839">
                  <c:v>560</c:v>
                </c:pt>
                <c:pt idx="840">
                  <c:v>559</c:v>
                </c:pt>
                <c:pt idx="841">
                  <c:v>558</c:v>
                </c:pt>
                <c:pt idx="842">
                  <c:v>557</c:v>
                </c:pt>
                <c:pt idx="843">
                  <c:v>556</c:v>
                </c:pt>
                <c:pt idx="844">
                  <c:v>555</c:v>
                </c:pt>
                <c:pt idx="845">
                  <c:v>554</c:v>
                </c:pt>
                <c:pt idx="846">
                  <c:v>553</c:v>
                </c:pt>
                <c:pt idx="847">
                  <c:v>552</c:v>
                </c:pt>
                <c:pt idx="848">
                  <c:v>551</c:v>
                </c:pt>
                <c:pt idx="849">
                  <c:v>550</c:v>
                </c:pt>
                <c:pt idx="850">
                  <c:v>549</c:v>
                </c:pt>
                <c:pt idx="851">
                  <c:v>548</c:v>
                </c:pt>
                <c:pt idx="852">
                  <c:v>547</c:v>
                </c:pt>
                <c:pt idx="853">
                  <c:v>546</c:v>
                </c:pt>
                <c:pt idx="854">
                  <c:v>545</c:v>
                </c:pt>
                <c:pt idx="855">
                  <c:v>544</c:v>
                </c:pt>
                <c:pt idx="856">
                  <c:v>543</c:v>
                </c:pt>
                <c:pt idx="857">
                  <c:v>542</c:v>
                </c:pt>
                <c:pt idx="858">
                  <c:v>541</c:v>
                </c:pt>
                <c:pt idx="859">
                  <c:v>540</c:v>
                </c:pt>
                <c:pt idx="860">
                  <c:v>539</c:v>
                </c:pt>
                <c:pt idx="861">
                  <c:v>538</c:v>
                </c:pt>
                <c:pt idx="862">
                  <c:v>537</c:v>
                </c:pt>
                <c:pt idx="863">
                  <c:v>536</c:v>
                </c:pt>
                <c:pt idx="864">
                  <c:v>535</c:v>
                </c:pt>
                <c:pt idx="865">
                  <c:v>534</c:v>
                </c:pt>
                <c:pt idx="866">
                  <c:v>533</c:v>
                </c:pt>
                <c:pt idx="867">
                  <c:v>532</c:v>
                </c:pt>
                <c:pt idx="868">
                  <c:v>531</c:v>
                </c:pt>
                <c:pt idx="869">
                  <c:v>530</c:v>
                </c:pt>
                <c:pt idx="870">
                  <c:v>529</c:v>
                </c:pt>
                <c:pt idx="871">
                  <c:v>528</c:v>
                </c:pt>
                <c:pt idx="872">
                  <c:v>527</c:v>
                </c:pt>
                <c:pt idx="873">
                  <c:v>526</c:v>
                </c:pt>
                <c:pt idx="874">
                  <c:v>525</c:v>
                </c:pt>
                <c:pt idx="875">
                  <c:v>524</c:v>
                </c:pt>
                <c:pt idx="876">
                  <c:v>523</c:v>
                </c:pt>
                <c:pt idx="877">
                  <c:v>522</c:v>
                </c:pt>
                <c:pt idx="878">
                  <c:v>521</c:v>
                </c:pt>
                <c:pt idx="879">
                  <c:v>520</c:v>
                </c:pt>
                <c:pt idx="880">
                  <c:v>519</c:v>
                </c:pt>
                <c:pt idx="881">
                  <c:v>518</c:v>
                </c:pt>
                <c:pt idx="882">
                  <c:v>517</c:v>
                </c:pt>
                <c:pt idx="883">
                  <c:v>516</c:v>
                </c:pt>
                <c:pt idx="884">
                  <c:v>515</c:v>
                </c:pt>
                <c:pt idx="885">
                  <c:v>514</c:v>
                </c:pt>
                <c:pt idx="886">
                  <c:v>513</c:v>
                </c:pt>
                <c:pt idx="887">
                  <c:v>512</c:v>
                </c:pt>
                <c:pt idx="888">
                  <c:v>511</c:v>
                </c:pt>
                <c:pt idx="889">
                  <c:v>510</c:v>
                </c:pt>
                <c:pt idx="890">
                  <c:v>509</c:v>
                </c:pt>
                <c:pt idx="891">
                  <c:v>508</c:v>
                </c:pt>
                <c:pt idx="892">
                  <c:v>507</c:v>
                </c:pt>
                <c:pt idx="893">
                  <c:v>506</c:v>
                </c:pt>
                <c:pt idx="894">
                  <c:v>505</c:v>
                </c:pt>
                <c:pt idx="895">
                  <c:v>504</c:v>
                </c:pt>
                <c:pt idx="896">
                  <c:v>503</c:v>
                </c:pt>
                <c:pt idx="897">
                  <c:v>502</c:v>
                </c:pt>
                <c:pt idx="898">
                  <c:v>501</c:v>
                </c:pt>
                <c:pt idx="899">
                  <c:v>500</c:v>
                </c:pt>
                <c:pt idx="900">
                  <c:v>499</c:v>
                </c:pt>
                <c:pt idx="901">
                  <c:v>498</c:v>
                </c:pt>
                <c:pt idx="902">
                  <c:v>497</c:v>
                </c:pt>
                <c:pt idx="903">
                  <c:v>496</c:v>
                </c:pt>
                <c:pt idx="904">
                  <c:v>495</c:v>
                </c:pt>
                <c:pt idx="905">
                  <c:v>494</c:v>
                </c:pt>
                <c:pt idx="906">
                  <c:v>493</c:v>
                </c:pt>
                <c:pt idx="907">
                  <c:v>492</c:v>
                </c:pt>
                <c:pt idx="908">
                  <c:v>491</c:v>
                </c:pt>
                <c:pt idx="909">
                  <c:v>490</c:v>
                </c:pt>
                <c:pt idx="910">
                  <c:v>489</c:v>
                </c:pt>
                <c:pt idx="911">
                  <c:v>488</c:v>
                </c:pt>
                <c:pt idx="912">
                  <c:v>487</c:v>
                </c:pt>
                <c:pt idx="913">
                  <c:v>486</c:v>
                </c:pt>
                <c:pt idx="914">
                  <c:v>485</c:v>
                </c:pt>
                <c:pt idx="915">
                  <c:v>484</c:v>
                </c:pt>
                <c:pt idx="916">
                  <c:v>483</c:v>
                </c:pt>
                <c:pt idx="917">
                  <c:v>482</c:v>
                </c:pt>
                <c:pt idx="918">
                  <c:v>481</c:v>
                </c:pt>
                <c:pt idx="919">
                  <c:v>480</c:v>
                </c:pt>
                <c:pt idx="920">
                  <c:v>479</c:v>
                </c:pt>
                <c:pt idx="921">
                  <c:v>478</c:v>
                </c:pt>
                <c:pt idx="922">
                  <c:v>477</c:v>
                </c:pt>
                <c:pt idx="923">
                  <c:v>476</c:v>
                </c:pt>
                <c:pt idx="924">
                  <c:v>475</c:v>
                </c:pt>
                <c:pt idx="925">
                  <c:v>474</c:v>
                </c:pt>
                <c:pt idx="926">
                  <c:v>473</c:v>
                </c:pt>
                <c:pt idx="927">
                  <c:v>472</c:v>
                </c:pt>
                <c:pt idx="928">
                  <c:v>471</c:v>
                </c:pt>
                <c:pt idx="929">
                  <c:v>470</c:v>
                </c:pt>
                <c:pt idx="930">
                  <c:v>469</c:v>
                </c:pt>
                <c:pt idx="931">
                  <c:v>468</c:v>
                </c:pt>
                <c:pt idx="932">
                  <c:v>467</c:v>
                </c:pt>
                <c:pt idx="933">
                  <c:v>466</c:v>
                </c:pt>
                <c:pt idx="934">
                  <c:v>465</c:v>
                </c:pt>
                <c:pt idx="935">
                  <c:v>464</c:v>
                </c:pt>
                <c:pt idx="936">
                  <c:v>463</c:v>
                </c:pt>
                <c:pt idx="937">
                  <c:v>462</c:v>
                </c:pt>
                <c:pt idx="938">
                  <c:v>461</c:v>
                </c:pt>
                <c:pt idx="939">
                  <c:v>460</c:v>
                </c:pt>
                <c:pt idx="940">
                  <c:v>459</c:v>
                </c:pt>
                <c:pt idx="941">
                  <c:v>458</c:v>
                </c:pt>
                <c:pt idx="942">
                  <c:v>457</c:v>
                </c:pt>
                <c:pt idx="943">
                  <c:v>456</c:v>
                </c:pt>
                <c:pt idx="944">
                  <c:v>455</c:v>
                </c:pt>
                <c:pt idx="945">
                  <c:v>454</c:v>
                </c:pt>
                <c:pt idx="946">
                  <c:v>453</c:v>
                </c:pt>
                <c:pt idx="947">
                  <c:v>452</c:v>
                </c:pt>
                <c:pt idx="948">
                  <c:v>451</c:v>
                </c:pt>
                <c:pt idx="949">
                  <c:v>450</c:v>
                </c:pt>
                <c:pt idx="950">
                  <c:v>449</c:v>
                </c:pt>
                <c:pt idx="951">
                  <c:v>448</c:v>
                </c:pt>
                <c:pt idx="952">
                  <c:v>447</c:v>
                </c:pt>
                <c:pt idx="953">
                  <c:v>446</c:v>
                </c:pt>
                <c:pt idx="954">
                  <c:v>445</c:v>
                </c:pt>
                <c:pt idx="955">
                  <c:v>444</c:v>
                </c:pt>
                <c:pt idx="956">
                  <c:v>443</c:v>
                </c:pt>
                <c:pt idx="957">
                  <c:v>442</c:v>
                </c:pt>
                <c:pt idx="958">
                  <c:v>441</c:v>
                </c:pt>
                <c:pt idx="959">
                  <c:v>440</c:v>
                </c:pt>
                <c:pt idx="960">
                  <c:v>439</c:v>
                </c:pt>
                <c:pt idx="961">
                  <c:v>438</c:v>
                </c:pt>
                <c:pt idx="962">
                  <c:v>437</c:v>
                </c:pt>
                <c:pt idx="963">
                  <c:v>436</c:v>
                </c:pt>
                <c:pt idx="964">
                  <c:v>435</c:v>
                </c:pt>
                <c:pt idx="965">
                  <c:v>434</c:v>
                </c:pt>
                <c:pt idx="966">
                  <c:v>433</c:v>
                </c:pt>
                <c:pt idx="967">
                  <c:v>432</c:v>
                </c:pt>
                <c:pt idx="968">
                  <c:v>431</c:v>
                </c:pt>
                <c:pt idx="969">
                  <c:v>430</c:v>
                </c:pt>
                <c:pt idx="970">
                  <c:v>429</c:v>
                </c:pt>
                <c:pt idx="971">
                  <c:v>428</c:v>
                </c:pt>
                <c:pt idx="972">
                  <c:v>427</c:v>
                </c:pt>
                <c:pt idx="973">
                  <c:v>426</c:v>
                </c:pt>
                <c:pt idx="974">
                  <c:v>425</c:v>
                </c:pt>
                <c:pt idx="975">
                  <c:v>424</c:v>
                </c:pt>
                <c:pt idx="976">
                  <c:v>423</c:v>
                </c:pt>
                <c:pt idx="977">
                  <c:v>422</c:v>
                </c:pt>
                <c:pt idx="978">
                  <c:v>421</c:v>
                </c:pt>
                <c:pt idx="979">
                  <c:v>420</c:v>
                </c:pt>
                <c:pt idx="980">
                  <c:v>419</c:v>
                </c:pt>
                <c:pt idx="981">
                  <c:v>418</c:v>
                </c:pt>
                <c:pt idx="982">
                  <c:v>417</c:v>
                </c:pt>
                <c:pt idx="983">
                  <c:v>416</c:v>
                </c:pt>
                <c:pt idx="984">
                  <c:v>415</c:v>
                </c:pt>
                <c:pt idx="985">
                  <c:v>414</c:v>
                </c:pt>
                <c:pt idx="986">
                  <c:v>413</c:v>
                </c:pt>
                <c:pt idx="987">
                  <c:v>412</c:v>
                </c:pt>
                <c:pt idx="988">
                  <c:v>411</c:v>
                </c:pt>
                <c:pt idx="989">
                  <c:v>410</c:v>
                </c:pt>
                <c:pt idx="990">
                  <c:v>409</c:v>
                </c:pt>
                <c:pt idx="991">
                  <c:v>408</c:v>
                </c:pt>
                <c:pt idx="992">
                  <c:v>407</c:v>
                </c:pt>
                <c:pt idx="993">
                  <c:v>406</c:v>
                </c:pt>
                <c:pt idx="994">
                  <c:v>405</c:v>
                </c:pt>
                <c:pt idx="995">
                  <c:v>404</c:v>
                </c:pt>
                <c:pt idx="996">
                  <c:v>403</c:v>
                </c:pt>
                <c:pt idx="997">
                  <c:v>402</c:v>
                </c:pt>
                <c:pt idx="998">
                  <c:v>401</c:v>
                </c:pt>
                <c:pt idx="999">
                  <c:v>400</c:v>
                </c:pt>
                <c:pt idx="1000">
                  <c:v>399</c:v>
                </c:pt>
                <c:pt idx="1001">
                  <c:v>398</c:v>
                </c:pt>
                <c:pt idx="1002">
                  <c:v>397</c:v>
                </c:pt>
                <c:pt idx="1003">
                  <c:v>396</c:v>
                </c:pt>
                <c:pt idx="1004">
                  <c:v>395</c:v>
                </c:pt>
                <c:pt idx="1005">
                  <c:v>394</c:v>
                </c:pt>
                <c:pt idx="1006">
                  <c:v>393</c:v>
                </c:pt>
                <c:pt idx="1007">
                  <c:v>392</c:v>
                </c:pt>
                <c:pt idx="1008">
                  <c:v>391</c:v>
                </c:pt>
                <c:pt idx="1009">
                  <c:v>390</c:v>
                </c:pt>
                <c:pt idx="1010">
                  <c:v>389</c:v>
                </c:pt>
                <c:pt idx="1011">
                  <c:v>388</c:v>
                </c:pt>
                <c:pt idx="1012">
                  <c:v>387</c:v>
                </c:pt>
                <c:pt idx="1013">
                  <c:v>386</c:v>
                </c:pt>
                <c:pt idx="1014">
                  <c:v>385</c:v>
                </c:pt>
                <c:pt idx="1015">
                  <c:v>384</c:v>
                </c:pt>
                <c:pt idx="1016">
                  <c:v>383</c:v>
                </c:pt>
                <c:pt idx="1017">
                  <c:v>382</c:v>
                </c:pt>
                <c:pt idx="1018">
                  <c:v>381</c:v>
                </c:pt>
                <c:pt idx="1019">
                  <c:v>380</c:v>
                </c:pt>
                <c:pt idx="1020">
                  <c:v>379</c:v>
                </c:pt>
                <c:pt idx="1021">
                  <c:v>378</c:v>
                </c:pt>
                <c:pt idx="1022">
                  <c:v>377</c:v>
                </c:pt>
                <c:pt idx="1023">
                  <c:v>376</c:v>
                </c:pt>
                <c:pt idx="1024">
                  <c:v>375</c:v>
                </c:pt>
                <c:pt idx="1025">
                  <c:v>374</c:v>
                </c:pt>
                <c:pt idx="1026">
                  <c:v>373</c:v>
                </c:pt>
                <c:pt idx="1027">
                  <c:v>372</c:v>
                </c:pt>
                <c:pt idx="1028">
                  <c:v>371</c:v>
                </c:pt>
                <c:pt idx="1029">
                  <c:v>370</c:v>
                </c:pt>
                <c:pt idx="1030">
                  <c:v>369</c:v>
                </c:pt>
                <c:pt idx="1031">
                  <c:v>368</c:v>
                </c:pt>
                <c:pt idx="1032">
                  <c:v>367</c:v>
                </c:pt>
                <c:pt idx="1033">
                  <c:v>366</c:v>
                </c:pt>
                <c:pt idx="1034">
                  <c:v>365</c:v>
                </c:pt>
                <c:pt idx="1035">
                  <c:v>364</c:v>
                </c:pt>
                <c:pt idx="1036">
                  <c:v>363</c:v>
                </c:pt>
                <c:pt idx="1037">
                  <c:v>362</c:v>
                </c:pt>
                <c:pt idx="1038">
                  <c:v>361</c:v>
                </c:pt>
                <c:pt idx="1039">
                  <c:v>360</c:v>
                </c:pt>
                <c:pt idx="1040">
                  <c:v>359</c:v>
                </c:pt>
                <c:pt idx="1041">
                  <c:v>358</c:v>
                </c:pt>
                <c:pt idx="1042">
                  <c:v>357</c:v>
                </c:pt>
                <c:pt idx="1043">
                  <c:v>356</c:v>
                </c:pt>
                <c:pt idx="1044">
                  <c:v>355</c:v>
                </c:pt>
                <c:pt idx="1045">
                  <c:v>354</c:v>
                </c:pt>
                <c:pt idx="1046">
                  <c:v>353</c:v>
                </c:pt>
                <c:pt idx="1047">
                  <c:v>352</c:v>
                </c:pt>
                <c:pt idx="1048">
                  <c:v>351</c:v>
                </c:pt>
                <c:pt idx="1049">
                  <c:v>350</c:v>
                </c:pt>
                <c:pt idx="1050">
                  <c:v>349</c:v>
                </c:pt>
                <c:pt idx="1051">
                  <c:v>348</c:v>
                </c:pt>
                <c:pt idx="1052">
                  <c:v>347</c:v>
                </c:pt>
                <c:pt idx="1053">
                  <c:v>346</c:v>
                </c:pt>
                <c:pt idx="1054">
                  <c:v>345</c:v>
                </c:pt>
                <c:pt idx="1055">
                  <c:v>344</c:v>
                </c:pt>
                <c:pt idx="1056">
                  <c:v>343</c:v>
                </c:pt>
                <c:pt idx="1057">
                  <c:v>342</c:v>
                </c:pt>
                <c:pt idx="1058">
                  <c:v>341</c:v>
                </c:pt>
                <c:pt idx="1059">
                  <c:v>340</c:v>
                </c:pt>
                <c:pt idx="1060">
                  <c:v>339</c:v>
                </c:pt>
                <c:pt idx="1061">
                  <c:v>338</c:v>
                </c:pt>
                <c:pt idx="1062">
                  <c:v>337</c:v>
                </c:pt>
                <c:pt idx="1063">
                  <c:v>336</c:v>
                </c:pt>
                <c:pt idx="1064">
                  <c:v>335</c:v>
                </c:pt>
                <c:pt idx="1065">
                  <c:v>334</c:v>
                </c:pt>
                <c:pt idx="1066">
                  <c:v>333</c:v>
                </c:pt>
                <c:pt idx="1067">
                  <c:v>332</c:v>
                </c:pt>
                <c:pt idx="1068">
                  <c:v>331</c:v>
                </c:pt>
                <c:pt idx="1069">
                  <c:v>330</c:v>
                </c:pt>
                <c:pt idx="1070">
                  <c:v>329</c:v>
                </c:pt>
                <c:pt idx="1071">
                  <c:v>328</c:v>
                </c:pt>
                <c:pt idx="1072">
                  <c:v>327</c:v>
                </c:pt>
                <c:pt idx="1073">
                  <c:v>326</c:v>
                </c:pt>
                <c:pt idx="1074">
                  <c:v>325</c:v>
                </c:pt>
                <c:pt idx="1075">
                  <c:v>324</c:v>
                </c:pt>
                <c:pt idx="1076">
                  <c:v>323</c:v>
                </c:pt>
                <c:pt idx="1077">
                  <c:v>322</c:v>
                </c:pt>
                <c:pt idx="1078">
                  <c:v>321</c:v>
                </c:pt>
                <c:pt idx="1079">
                  <c:v>320</c:v>
                </c:pt>
                <c:pt idx="1080">
                  <c:v>319</c:v>
                </c:pt>
                <c:pt idx="1081">
                  <c:v>318</c:v>
                </c:pt>
                <c:pt idx="1082">
                  <c:v>317</c:v>
                </c:pt>
                <c:pt idx="1083">
                  <c:v>316</c:v>
                </c:pt>
                <c:pt idx="1084">
                  <c:v>315</c:v>
                </c:pt>
                <c:pt idx="1085">
                  <c:v>314</c:v>
                </c:pt>
                <c:pt idx="1086">
                  <c:v>313</c:v>
                </c:pt>
                <c:pt idx="1087">
                  <c:v>312</c:v>
                </c:pt>
                <c:pt idx="1088">
                  <c:v>311</c:v>
                </c:pt>
                <c:pt idx="1089">
                  <c:v>310</c:v>
                </c:pt>
                <c:pt idx="1090">
                  <c:v>309</c:v>
                </c:pt>
                <c:pt idx="1091">
                  <c:v>308</c:v>
                </c:pt>
                <c:pt idx="1092">
                  <c:v>307</c:v>
                </c:pt>
                <c:pt idx="1093">
                  <c:v>306</c:v>
                </c:pt>
                <c:pt idx="1094">
                  <c:v>305</c:v>
                </c:pt>
                <c:pt idx="1095">
                  <c:v>304</c:v>
                </c:pt>
                <c:pt idx="1096">
                  <c:v>303</c:v>
                </c:pt>
                <c:pt idx="1097">
                  <c:v>302</c:v>
                </c:pt>
                <c:pt idx="1098">
                  <c:v>301</c:v>
                </c:pt>
                <c:pt idx="1099">
                  <c:v>300</c:v>
                </c:pt>
                <c:pt idx="1100">
                  <c:v>299</c:v>
                </c:pt>
                <c:pt idx="1101">
                  <c:v>298</c:v>
                </c:pt>
                <c:pt idx="1102">
                  <c:v>297</c:v>
                </c:pt>
                <c:pt idx="1103">
                  <c:v>296</c:v>
                </c:pt>
                <c:pt idx="1104">
                  <c:v>295</c:v>
                </c:pt>
                <c:pt idx="1105">
                  <c:v>294</c:v>
                </c:pt>
                <c:pt idx="1106">
                  <c:v>293</c:v>
                </c:pt>
                <c:pt idx="1107">
                  <c:v>292</c:v>
                </c:pt>
                <c:pt idx="1108">
                  <c:v>291</c:v>
                </c:pt>
                <c:pt idx="1109">
                  <c:v>290</c:v>
                </c:pt>
                <c:pt idx="1110">
                  <c:v>289</c:v>
                </c:pt>
                <c:pt idx="1111">
                  <c:v>288</c:v>
                </c:pt>
                <c:pt idx="1112">
                  <c:v>287</c:v>
                </c:pt>
                <c:pt idx="1113">
                  <c:v>286</c:v>
                </c:pt>
                <c:pt idx="1114">
                  <c:v>285</c:v>
                </c:pt>
                <c:pt idx="1115">
                  <c:v>284</c:v>
                </c:pt>
                <c:pt idx="1116">
                  <c:v>283</c:v>
                </c:pt>
                <c:pt idx="1117">
                  <c:v>282</c:v>
                </c:pt>
                <c:pt idx="1118">
                  <c:v>281</c:v>
                </c:pt>
                <c:pt idx="1119">
                  <c:v>280</c:v>
                </c:pt>
                <c:pt idx="1120">
                  <c:v>279</c:v>
                </c:pt>
                <c:pt idx="1121">
                  <c:v>278</c:v>
                </c:pt>
                <c:pt idx="1122">
                  <c:v>277</c:v>
                </c:pt>
                <c:pt idx="1123">
                  <c:v>276</c:v>
                </c:pt>
                <c:pt idx="1124">
                  <c:v>275</c:v>
                </c:pt>
                <c:pt idx="1125">
                  <c:v>274</c:v>
                </c:pt>
                <c:pt idx="1126">
                  <c:v>273</c:v>
                </c:pt>
                <c:pt idx="1127">
                  <c:v>272</c:v>
                </c:pt>
                <c:pt idx="1128">
                  <c:v>271</c:v>
                </c:pt>
                <c:pt idx="1129">
                  <c:v>270</c:v>
                </c:pt>
                <c:pt idx="1130">
                  <c:v>269</c:v>
                </c:pt>
                <c:pt idx="1131">
                  <c:v>268</c:v>
                </c:pt>
                <c:pt idx="1132">
                  <c:v>267</c:v>
                </c:pt>
                <c:pt idx="1133">
                  <c:v>266</c:v>
                </c:pt>
                <c:pt idx="1134">
                  <c:v>265</c:v>
                </c:pt>
                <c:pt idx="1135">
                  <c:v>264</c:v>
                </c:pt>
                <c:pt idx="1136">
                  <c:v>263</c:v>
                </c:pt>
                <c:pt idx="1137">
                  <c:v>262</c:v>
                </c:pt>
                <c:pt idx="1138">
                  <c:v>261</c:v>
                </c:pt>
                <c:pt idx="1139">
                  <c:v>260</c:v>
                </c:pt>
                <c:pt idx="1140">
                  <c:v>259</c:v>
                </c:pt>
                <c:pt idx="1141">
                  <c:v>258</c:v>
                </c:pt>
                <c:pt idx="1142">
                  <c:v>257</c:v>
                </c:pt>
                <c:pt idx="1143">
                  <c:v>256</c:v>
                </c:pt>
                <c:pt idx="1144">
                  <c:v>255</c:v>
                </c:pt>
                <c:pt idx="1145">
                  <c:v>254</c:v>
                </c:pt>
                <c:pt idx="1146">
                  <c:v>253</c:v>
                </c:pt>
                <c:pt idx="1147">
                  <c:v>252</c:v>
                </c:pt>
                <c:pt idx="1148">
                  <c:v>251</c:v>
                </c:pt>
                <c:pt idx="1149">
                  <c:v>250</c:v>
                </c:pt>
                <c:pt idx="1150">
                  <c:v>249</c:v>
                </c:pt>
                <c:pt idx="1151">
                  <c:v>248</c:v>
                </c:pt>
                <c:pt idx="1152">
                  <c:v>247</c:v>
                </c:pt>
                <c:pt idx="1153">
                  <c:v>246</c:v>
                </c:pt>
                <c:pt idx="1154">
                  <c:v>245</c:v>
                </c:pt>
                <c:pt idx="1155">
                  <c:v>244</c:v>
                </c:pt>
                <c:pt idx="1156">
                  <c:v>243</c:v>
                </c:pt>
                <c:pt idx="1157">
                  <c:v>242</c:v>
                </c:pt>
                <c:pt idx="1158">
                  <c:v>241</c:v>
                </c:pt>
                <c:pt idx="1159">
                  <c:v>240</c:v>
                </c:pt>
                <c:pt idx="1160">
                  <c:v>239</c:v>
                </c:pt>
                <c:pt idx="1161">
                  <c:v>238</c:v>
                </c:pt>
                <c:pt idx="1162">
                  <c:v>237</c:v>
                </c:pt>
                <c:pt idx="1163">
                  <c:v>236</c:v>
                </c:pt>
                <c:pt idx="1164">
                  <c:v>235</c:v>
                </c:pt>
                <c:pt idx="1165">
                  <c:v>234</c:v>
                </c:pt>
                <c:pt idx="1166">
                  <c:v>233</c:v>
                </c:pt>
                <c:pt idx="1167">
                  <c:v>232</c:v>
                </c:pt>
                <c:pt idx="1168">
                  <c:v>231</c:v>
                </c:pt>
                <c:pt idx="1169">
                  <c:v>230</c:v>
                </c:pt>
                <c:pt idx="1170">
                  <c:v>229</c:v>
                </c:pt>
                <c:pt idx="1171">
                  <c:v>228</c:v>
                </c:pt>
                <c:pt idx="1172">
                  <c:v>227</c:v>
                </c:pt>
                <c:pt idx="1173">
                  <c:v>226</c:v>
                </c:pt>
                <c:pt idx="1174">
                  <c:v>225</c:v>
                </c:pt>
                <c:pt idx="1175">
                  <c:v>224</c:v>
                </c:pt>
                <c:pt idx="1176">
                  <c:v>223</c:v>
                </c:pt>
                <c:pt idx="1177">
                  <c:v>222</c:v>
                </c:pt>
                <c:pt idx="1178">
                  <c:v>221</c:v>
                </c:pt>
                <c:pt idx="1179">
                  <c:v>220</c:v>
                </c:pt>
                <c:pt idx="1180">
                  <c:v>219</c:v>
                </c:pt>
                <c:pt idx="1181">
                  <c:v>218</c:v>
                </c:pt>
                <c:pt idx="1182">
                  <c:v>217</c:v>
                </c:pt>
                <c:pt idx="1183">
                  <c:v>216</c:v>
                </c:pt>
                <c:pt idx="1184">
                  <c:v>215</c:v>
                </c:pt>
                <c:pt idx="1185">
                  <c:v>214</c:v>
                </c:pt>
                <c:pt idx="1186">
                  <c:v>213</c:v>
                </c:pt>
                <c:pt idx="1187">
                  <c:v>212</c:v>
                </c:pt>
                <c:pt idx="1188">
                  <c:v>211</c:v>
                </c:pt>
                <c:pt idx="1189">
                  <c:v>210</c:v>
                </c:pt>
                <c:pt idx="1190">
                  <c:v>209</c:v>
                </c:pt>
                <c:pt idx="1191">
                  <c:v>208</c:v>
                </c:pt>
                <c:pt idx="1192">
                  <c:v>207</c:v>
                </c:pt>
                <c:pt idx="1193">
                  <c:v>206</c:v>
                </c:pt>
                <c:pt idx="1194">
                  <c:v>205</c:v>
                </c:pt>
                <c:pt idx="1195">
                  <c:v>204</c:v>
                </c:pt>
                <c:pt idx="1196">
                  <c:v>203</c:v>
                </c:pt>
                <c:pt idx="1197">
                  <c:v>202</c:v>
                </c:pt>
                <c:pt idx="1198">
                  <c:v>201</c:v>
                </c:pt>
                <c:pt idx="1199">
                  <c:v>200</c:v>
                </c:pt>
                <c:pt idx="1200">
                  <c:v>199</c:v>
                </c:pt>
                <c:pt idx="1201">
                  <c:v>198</c:v>
                </c:pt>
                <c:pt idx="1202">
                  <c:v>197</c:v>
                </c:pt>
                <c:pt idx="1203">
                  <c:v>196</c:v>
                </c:pt>
                <c:pt idx="1204">
                  <c:v>195</c:v>
                </c:pt>
                <c:pt idx="1205">
                  <c:v>194</c:v>
                </c:pt>
                <c:pt idx="1206">
                  <c:v>193</c:v>
                </c:pt>
                <c:pt idx="1207">
                  <c:v>192</c:v>
                </c:pt>
                <c:pt idx="1208">
                  <c:v>191</c:v>
                </c:pt>
                <c:pt idx="1209">
                  <c:v>190</c:v>
                </c:pt>
                <c:pt idx="1210">
                  <c:v>189</c:v>
                </c:pt>
                <c:pt idx="1211">
                  <c:v>188</c:v>
                </c:pt>
                <c:pt idx="1212">
                  <c:v>187</c:v>
                </c:pt>
                <c:pt idx="1213">
                  <c:v>186</c:v>
                </c:pt>
                <c:pt idx="1214">
                  <c:v>185</c:v>
                </c:pt>
                <c:pt idx="1215">
                  <c:v>184</c:v>
                </c:pt>
                <c:pt idx="1216">
                  <c:v>183</c:v>
                </c:pt>
                <c:pt idx="1217">
                  <c:v>182</c:v>
                </c:pt>
                <c:pt idx="1218">
                  <c:v>181</c:v>
                </c:pt>
                <c:pt idx="1219">
                  <c:v>180</c:v>
                </c:pt>
                <c:pt idx="1220">
                  <c:v>179</c:v>
                </c:pt>
                <c:pt idx="1221">
                  <c:v>178</c:v>
                </c:pt>
                <c:pt idx="1222">
                  <c:v>177</c:v>
                </c:pt>
                <c:pt idx="1223">
                  <c:v>176</c:v>
                </c:pt>
                <c:pt idx="1224">
                  <c:v>175</c:v>
                </c:pt>
                <c:pt idx="1225">
                  <c:v>174</c:v>
                </c:pt>
                <c:pt idx="1226">
                  <c:v>173</c:v>
                </c:pt>
                <c:pt idx="1227">
                  <c:v>172</c:v>
                </c:pt>
                <c:pt idx="1228">
                  <c:v>171</c:v>
                </c:pt>
                <c:pt idx="1229">
                  <c:v>170</c:v>
                </c:pt>
                <c:pt idx="1230">
                  <c:v>169</c:v>
                </c:pt>
                <c:pt idx="1231">
                  <c:v>168</c:v>
                </c:pt>
                <c:pt idx="1232">
                  <c:v>167</c:v>
                </c:pt>
                <c:pt idx="1233">
                  <c:v>166</c:v>
                </c:pt>
                <c:pt idx="1234">
                  <c:v>165</c:v>
                </c:pt>
                <c:pt idx="1235">
                  <c:v>164</c:v>
                </c:pt>
                <c:pt idx="1236">
                  <c:v>163</c:v>
                </c:pt>
                <c:pt idx="1237">
                  <c:v>162</c:v>
                </c:pt>
                <c:pt idx="1238">
                  <c:v>161</c:v>
                </c:pt>
                <c:pt idx="1239">
                  <c:v>160</c:v>
                </c:pt>
                <c:pt idx="1240">
                  <c:v>159</c:v>
                </c:pt>
                <c:pt idx="1241">
                  <c:v>158</c:v>
                </c:pt>
                <c:pt idx="1242">
                  <c:v>157</c:v>
                </c:pt>
                <c:pt idx="1243">
                  <c:v>156</c:v>
                </c:pt>
                <c:pt idx="1244">
                  <c:v>155</c:v>
                </c:pt>
                <c:pt idx="1245">
                  <c:v>154</c:v>
                </c:pt>
                <c:pt idx="1246">
                  <c:v>153</c:v>
                </c:pt>
                <c:pt idx="1247">
                  <c:v>152</c:v>
                </c:pt>
                <c:pt idx="1248">
                  <c:v>151</c:v>
                </c:pt>
                <c:pt idx="1249">
                  <c:v>150</c:v>
                </c:pt>
                <c:pt idx="1250">
                  <c:v>149</c:v>
                </c:pt>
                <c:pt idx="1251">
                  <c:v>148</c:v>
                </c:pt>
                <c:pt idx="1252">
                  <c:v>147</c:v>
                </c:pt>
                <c:pt idx="1253">
                  <c:v>146</c:v>
                </c:pt>
                <c:pt idx="1254">
                  <c:v>145</c:v>
                </c:pt>
                <c:pt idx="1255">
                  <c:v>144</c:v>
                </c:pt>
                <c:pt idx="1256">
                  <c:v>143</c:v>
                </c:pt>
                <c:pt idx="1257">
                  <c:v>142</c:v>
                </c:pt>
                <c:pt idx="1258">
                  <c:v>141</c:v>
                </c:pt>
                <c:pt idx="1259">
                  <c:v>140</c:v>
                </c:pt>
                <c:pt idx="1260">
                  <c:v>139</c:v>
                </c:pt>
                <c:pt idx="1261">
                  <c:v>138</c:v>
                </c:pt>
                <c:pt idx="1262">
                  <c:v>137</c:v>
                </c:pt>
                <c:pt idx="1263">
                  <c:v>136</c:v>
                </c:pt>
                <c:pt idx="1264">
                  <c:v>135</c:v>
                </c:pt>
                <c:pt idx="1265">
                  <c:v>134</c:v>
                </c:pt>
                <c:pt idx="1266">
                  <c:v>133</c:v>
                </c:pt>
                <c:pt idx="1267">
                  <c:v>132</c:v>
                </c:pt>
                <c:pt idx="1268">
                  <c:v>131</c:v>
                </c:pt>
                <c:pt idx="1269">
                  <c:v>130</c:v>
                </c:pt>
                <c:pt idx="1270">
                  <c:v>129</c:v>
                </c:pt>
                <c:pt idx="1271">
                  <c:v>128</c:v>
                </c:pt>
                <c:pt idx="1272">
                  <c:v>127</c:v>
                </c:pt>
                <c:pt idx="1273">
                  <c:v>126</c:v>
                </c:pt>
                <c:pt idx="1274">
                  <c:v>125</c:v>
                </c:pt>
                <c:pt idx="1275">
                  <c:v>124</c:v>
                </c:pt>
                <c:pt idx="1276">
                  <c:v>123</c:v>
                </c:pt>
                <c:pt idx="1277">
                  <c:v>122</c:v>
                </c:pt>
                <c:pt idx="1278">
                  <c:v>121</c:v>
                </c:pt>
                <c:pt idx="1279">
                  <c:v>120</c:v>
                </c:pt>
                <c:pt idx="1280">
                  <c:v>119</c:v>
                </c:pt>
                <c:pt idx="1281">
                  <c:v>118</c:v>
                </c:pt>
                <c:pt idx="1282">
                  <c:v>117</c:v>
                </c:pt>
                <c:pt idx="1283">
                  <c:v>116</c:v>
                </c:pt>
                <c:pt idx="1284">
                  <c:v>115</c:v>
                </c:pt>
                <c:pt idx="1285">
                  <c:v>114</c:v>
                </c:pt>
                <c:pt idx="1286">
                  <c:v>113</c:v>
                </c:pt>
                <c:pt idx="1287">
                  <c:v>112</c:v>
                </c:pt>
                <c:pt idx="1288">
                  <c:v>111</c:v>
                </c:pt>
                <c:pt idx="1289">
                  <c:v>110</c:v>
                </c:pt>
                <c:pt idx="1290">
                  <c:v>109</c:v>
                </c:pt>
                <c:pt idx="1291">
                  <c:v>108</c:v>
                </c:pt>
                <c:pt idx="1292">
                  <c:v>107</c:v>
                </c:pt>
                <c:pt idx="1293">
                  <c:v>106</c:v>
                </c:pt>
                <c:pt idx="1294">
                  <c:v>105</c:v>
                </c:pt>
                <c:pt idx="1295">
                  <c:v>104</c:v>
                </c:pt>
                <c:pt idx="1296">
                  <c:v>103</c:v>
                </c:pt>
                <c:pt idx="1297">
                  <c:v>102</c:v>
                </c:pt>
                <c:pt idx="1298">
                  <c:v>101</c:v>
                </c:pt>
                <c:pt idx="1299">
                  <c:v>100</c:v>
                </c:pt>
                <c:pt idx="1300">
                  <c:v>99</c:v>
                </c:pt>
                <c:pt idx="1301">
                  <c:v>98</c:v>
                </c:pt>
                <c:pt idx="1302">
                  <c:v>97</c:v>
                </c:pt>
                <c:pt idx="1303">
                  <c:v>96</c:v>
                </c:pt>
                <c:pt idx="1304">
                  <c:v>95</c:v>
                </c:pt>
                <c:pt idx="1305">
                  <c:v>94</c:v>
                </c:pt>
                <c:pt idx="1306">
                  <c:v>93</c:v>
                </c:pt>
                <c:pt idx="1307">
                  <c:v>92</c:v>
                </c:pt>
                <c:pt idx="1308">
                  <c:v>91</c:v>
                </c:pt>
                <c:pt idx="1309">
                  <c:v>90</c:v>
                </c:pt>
                <c:pt idx="1310">
                  <c:v>89</c:v>
                </c:pt>
                <c:pt idx="1311">
                  <c:v>88</c:v>
                </c:pt>
                <c:pt idx="1312">
                  <c:v>87</c:v>
                </c:pt>
                <c:pt idx="1313">
                  <c:v>86</c:v>
                </c:pt>
                <c:pt idx="1314">
                  <c:v>85</c:v>
                </c:pt>
                <c:pt idx="1315">
                  <c:v>84</c:v>
                </c:pt>
                <c:pt idx="1316">
                  <c:v>83</c:v>
                </c:pt>
                <c:pt idx="1317">
                  <c:v>82</c:v>
                </c:pt>
                <c:pt idx="1318">
                  <c:v>81</c:v>
                </c:pt>
                <c:pt idx="1319">
                  <c:v>80</c:v>
                </c:pt>
                <c:pt idx="1320">
                  <c:v>79</c:v>
                </c:pt>
                <c:pt idx="1321">
                  <c:v>78</c:v>
                </c:pt>
                <c:pt idx="1322">
                  <c:v>77</c:v>
                </c:pt>
                <c:pt idx="1323">
                  <c:v>76</c:v>
                </c:pt>
                <c:pt idx="1324">
                  <c:v>75</c:v>
                </c:pt>
                <c:pt idx="1325">
                  <c:v>74</c:v>
                </c:pt>
                <c:pt idx="1326">
                  <c:v>73</c:v>
                </c:pt>
                <c:pt idx="1327">
                  <c:v>72</c:v>
                </c:pt>
                <c:pt idx="1328">
                  <c:v>71</c:v>
                </c:pt>
                <c:pt idx="1329">
                  <c:v>70</c:v>
                </c:pt>
                <c:pt idx="1330">
                  <c:v>69</c:v>
                </c:pt>
                <c:pt idx="1331">
                  <c:v>68</c:v>
                </c:pt>
                <c:pt idx="1332">
                  <c:v>67</c:v>
                </c:pt>
                <c:pt idx="1333">
                  <c:v>66</c:v>
                </c:pt>
                <c:pt idx="1334">
                  <c:v>65</c:v>
                </c:pt>
                <c:pt idx="1335">
                  <c:v>64</c:v>
                </c:pt>
                <c:pt idx="1336">
                  <c:v>63</c:v>
                </c:pt>
                <c:pt idx="1337">
                  <c:v>62</c:v>
                </c:pt>
                <c:pt idx="1338">
                  <c:v>61</c:v>
                </c:pt>
                <c:pt idx="1339">
                  <c:v>60</c:v>
                </c:pt>
                <c:pt idx="1340">
                  <c:v>59</c:v>
                </c:pt>
                <c:pt idx="1341">
                  <c:v>58</c:v>
                </c:pt>
                <c:pt idx="1342">
                  <c:v>57</c:v>
                </c:pt>
                <c:pt idx="1343">
                  <c:v>56</c:v>
                </c:pt>
                <c:pt idx="1344">
                  <c:v>55</c:v>
                </c:pt>
                <c:pt idx="1345">
                  <c:v>54</c:v>
                </c:pt>
                <c:pt idx="1346">
                  <c:v>53</c:v>
                </c:pt>
                <c:pt idx="1347">
                  <c:v>52</c:v>
                </c:pt>
                <c:pt idx="1348">
                  <c:v>51</c:v>
                </c:pt>
                <c:pt idx="1349">
                  <c:v>50</c:v>
                </c:pt>
                <c:pt idx="1350">
                  <c:v>49</c:v>
                </c:pt>
                <c:pt idx="1351">
                  <c:v>48</c:v>
                </c:pt>
                <c:pt idx="1352">
                  <c:v>47</c:v>
                </c:pt>
                <c:pt idx="1353">
                  <c:v>46</c:v>
                </c:pt>
                <c:pt idx="1354">
                  <c:v>45</c:v>
                </c:pt>
                <c:pt idx="1355">
                  <c:v>44</c:v>
                </c:pt>
                <c:pt idx="1356">
                  <c:v>43</c:v>
                </c:pt>
                <c:pt idx="1357">
                  <c:v>42</c:v>
                </c:pt>
                <c:pt idx="1358">
                  <c:v>41</c:v>
                </c:pt>
                <c:pt idx="1359">
                  <c:v>40</c:v>
                </c:pt>
                <c:pt idx="1360">
                  <c:v>39</c:v>
                </c:pt>
                <c:pt idx="1361">
                  <c:v>38</c:v>
                </c:pt>
                <c:pt idx="1362">
                  <c:v>37</c:v>
                </c:pt>
                <c:pt idx="1363">
                  <c:v>36</c:v>
                </c:pt>
                <c:pt idx="1364">
                  <c:v>35</c:v>
                </c:pt>
                <c:pt idx="1365">
                  <c:v>34</c:v>
                </c:pt>
                <c:pt idx="1366">
                  <c:v>33</c:v>
                </c:pt>
                <c:pt idx="1367">
                  <c:v>32</c:v>
                </c:pt>
                <c:pt idx="1368">
                  <c:v>31</c:v>
                </c:pt>
                <c:pt idx="1369">
                  <c:v>30</c:v>
                </c:pt>
                <c:pt idx="1370">
                  <c:v>29</c:v>
                </c:pt>
                <c:pt idx="1371">
                  <c:v>28</c:v>
                </c:pt>
                <c:pt idx="1372">
                  <c:v>27</c:v>
                </c:pt>
                <c:pt idx="1373">
                  <c:v>26</c:v>
                </c:pt>
                <c:pt idx="1374">
                  <c:v>25</c:v>
                </c:pt>
                <c:pt idx="1375">
                  <c:v>24</c:v>
                </c:pt>
                <c:pt idx="1376">
                  <c:v>23</c:v>
                </c:pt>
                <c:pt idx="1377">
                  <c:v>22</c:v>
                </c:pt>
                <c:pt idx="1378">
                  <c:v>21</c:v>
                </c:pt>
                <c:pt idx="1379">
                  <c:v>20</c:v>
                </c:pt>
                <c:pt idx="1380">
                  <c:v>19</c:v>
                </c:pt>
                <c:pt idx="1381">
                  <c:v>18</c:v>
                </c:pt>
                <c:pt idx="1382">
                  <c:v>17</c:v>
                </c:pt>
                <c:pt idx="1383">
                  <c:v>16</c:v>
                </c:pt>
                <c:pt idx="1384">
                  <c:v>15</c:v>
                </c:pt>
                <c:pt idx="1385">
                  <c:v>14</c:v>
                </c:pt>
                <c:pt idx="1386">
                  <c:v>13</c:v>
                </c:pt>
                <c:pt idx="1387">
                  <c:v>12</c:v>
                </c:pt>
                <c:pt idx="1388">
                  <c:v>11</c:v>
                </c:pt>
                <c:pt idx="1389">
                  <c:v>10</c:v>
                </c:pt>
                <c:pt idx="1390">
                  <c:v>9</c:v>
                </c:pt>
                <c:pt idx="1391">
                  <c:v>8</c:v>
                </c:pt>
                <c:pt idx="1392">
                  <c:v>7</c:v>
                </c:pt>
                <c:pt idx="1393">
                  <c:v>6</c:v>
                </c:pt>
                <c:pt idx="1394">
                  <c:v>5</c:v>
                </c:pt>
                <c:pt idx="1395">
                  <c:v>4</c:v>
                </c:pt>
                <c:pt idx="1396">
                  <c:v>3</c:v>
                </c:pt>
                <c:pt idx="1397">
                  <c:v>2</c:v>
                </c:pt>
                <c:pt idx="1398">
                  <c:v>1</c:v>
                </c:pt>
                <c:pt idx="1399">
                  <c:v>0</c:v>
                </c:pt>
              </c:numCache>
            </c:numRef>
          </c:xVal>
          <c:yVal>
            <c:numRef>
              <c:f>('C3 vs C3Me2'!$D$1509:$D$2208,'C3 vs C3Me2'!$D$2211:$D$2910)</c:f>
              <c:numCache>
                <c:formatCode>0.00E+00</c:formatCode>
                <c:ptCount val="1400"/>
                <c:pt idx="0">
                  <c:v>-24.349999999999998</c:v>
                </c:pt>
                <c:pt idx="1">
                  <c:v>-24.150000000000002</c:v>
                </c:pt>
                <c:pt idx="2">
                  <c:v>-23.91</c:v>
                </c:pt>
                <c:pt idx="3">
                  <c:v>-23.79</c:v>
                </c:pt>
                <c:pt idx="4">
                  <c:v>-23.669999999999998</c:v>
                </c:pt>
                <c:pt idx="5">
                  <c:v>-23.55</c:v>
                </c:pt>
                <c:pt idx="6">
                  <c:v>-23.439999999999998</c:v>
                </c:pt>
                <c:pt idx="7">
                  <c:v>-23.33</c:v>
                </c:pt>
                <c:pt idx="8">
                  <c:v>-23.220000000000002</c:v>
                </c:pt>
                <c:pt idx="9">
                  <c:v>-23.11</c:v>
                </c:pt>
                <c:pt idx="10">
                  <c:v>-23.01</c:v>
                </c:pt>
                <c:pt idx="11">
                  <c:v>-22.900000000000002</c:v>
                </c:pt>
                <c:pt idx="12">
                  <c:v>-22.799999999999997</c:v>
                </c:pt>
                <c:pt idx="13">
                  <c:v>-22.7</c:v>
                </c:pt>
                <c:pt idx="14">
                  <c:v>-22.6</c:v>
                </c:pt>
                <c:pt idx="15">
                  <c:v>-22.5</c:v>
                </c:pt>
                <c:pt idx="16">
                  <c:v>-22.4</c:v>
                </c:pt>
                <c:pt idx="17">
                  <c:v>-22.3</c:v>
                </c:pt>
                <c:pt idx="18">
                  <c:v>-22.21</c:v>
                </c:pt>
                <c:pt idx="19">
                  <c:v>-22.11</c:v>
                </c:pt>
                <c:pt idx="20">
                  <c:v>-22.02</c:v>
                </c:pt>
                <c:pt idx="21">
                  <c:v>-21.93</c:v>
                </c:pt>
                <c:pt idx="22">
                  <c:v>-21.83</c:v>
                </c:pt>
                <c:pt idx="23">
                  <c:v>-21.74</c:v>
                </c:pt>
                <c:pt idx="24">
                  <c:v>-21.650000000000002</c:v>
                </c:pt>
                <c:pt idx="25">
                  <c:v>-21.56</c:v>
                </c:pt>
                <c:pt idx="26">
                  <c:v>-21.47</c:v>
                </c:pt>
                <c:pt idx="27">
                  <c:v>-21.38</c:v>
                </c:pt>
                <c:pt idx="28">
                  <c:v>-21.290000000000003</c:v>
                </c:pt>
                <c:pt idx="29">
                  <c:v>-21.209999999999997</c:v>
                </c:pt>
                <c:pt idx="30">
                  <c:v>-21.12</c:v>
                </c:pt>
                <c:pt idx="31">
                  <c:v>-21.03</c:v>
                </c:pt>
                <c:pt idx="32">
                  <c:v>-20.95</c:v>
                </c:pt>
                <c:pt idx="33">
                  <c:v>-20.86</c:v>
                </c:pt>
                <c:pt idx="34">
                  <c:v>-20.77</c:v>
                </c:pt>
                <c:pt idx="35">
                  <c:v>-20.69</c:v>
                </c:pt>
                <c:pt idx="36">
                  <c:v>-20.61</c:v>
                </c:pt>
                <c:pt idx="37">
                  <c:v>-20.53</c:v>
                </c:pt>
                <c:pt idx="38">
                  <c:v>-20.440000000000001</c:v>
                </c:pt>
                <c:pt idx="39">
                  <c:v>-20.360000000000003</c:v>
                </c:pt>
                <c:pt idx="40">
                  <c:v>-20.279999999999998</c:v>
                </c:pt>
                <c:pt idx="41">
                  <c:v>-20.2</c:v>
                </c:pt>
                <c:pt idx="42">
                  <c:v>-20.12</c:v>
                </c:pt>
                <c:pt idx="43">
                  <c:v>-20.040000000000003</c:v>
                </c:pt>
                <c:pt idx="44">
                  <c:v>-19.959999999999997</c:v>
                </c:pt>
                <c:pt idx="45">
                  <c:v>-19.88</c:v>
                </c:pt>
                <c:pt idx="46">
                  <c:v>-19.8</c:v>
                </c:pt>
                <c:pt idx="47">
                  <c:v>-19.720000000000002</c:v>
                </c:pt>
                <c:pt idx="48">
                  <c:v>-19.649999999999999</c:v>
                </c:pt>
                <c:pt idx="49">
                  <c:v>-19.57</c:v>
                </c:pt>
                <c:pt idx="50">
                  <c:v>-19.490000000000002</c:v>
                </c:pt>
                <c:pt idx="51">
                  <c:v>-19.41</c:v>
                </c:pt>
                <c:pt idx="52">
                  <c:v>-19.34</c:v>
                </c:pt>
                <c:pt idx="53">
                  <c:v>-19.259999999999998</c:v>
                </c:pt>
                <c:pt idx="54">
                  <c:v>-19.190000000000001</c:v>
                </c:pt>
                <c:pt idx="55">
                  <c:v>-19.12</c:v>
                </c:pt>
                <c:pt idx="56">
                  <c:v>-19.04</c:v>
                </c:pt>
                <c:pt idx="57">
                  <c:v>-18.96</c:v>
                </c:pt>
                <c:pt idx="58">
                  <c:v>-18.89</c:v>
                </c:pt>
                <c:pt idx="59">
                  <c:v>-18.810000000000002</c:v>
                </c:pt>
                <c:pt idx="60">
                  <c:v>-18.739999999999998</c:v>
                </c:pt>
                <c:pt idx="61">
                  <c:v>-18.66</c:v>
                </c:pt>
                <c:pt idx="62">
                  <c:v>-18.59</c:v>
                </c:pt>
                <c:pt idx="63">
                  <c:v>-18.52</c:v>
                </c:pt>
                <c:pt idx="64">
                  <c:v>-18.440000000000001</c:v>
                </c:pt>
                <c:pt idx="65">
                  <c:v>-18.369999999999997</c:v>
                </c:pt>
                <c:pt idx="66">
                  <c:v>-18.3</c:v>
                </c:pt>
                <c:pt idx="67">
                  <c:v>-18.22</c:v>
                </c:pt>
                <c:pt idx="68">
                  <c:v>-18.150000000000002</c:v>
                </c:pt>
                <c:pt idx="69">
                  <c:v>-18.079999999999998</c:v>
                </c:pt>
                <c:pt idx="70">
                  <c:v>-18</c:v>
                </c:pt>
                <c:pt idx="71">
                  <c:v>-17.93</c:v>
                </c:pt>
                <c:pt idx="72">
                  <c:v>-17.86</c:v>
                </c:pt>
                <c:pt idx="73">
                  <c:v>-17.779999999999998</c:v>
                </c:pt>
                <c:pt idx="74">
                  <c:v>-17.71</c:v>
                </c:pt>
                <c:pt idx="75">
                  <c:v>-17.64</c:v>
                </c:pt>
                <c:pt idx="76">
                  <c:v>-17.57</c:v>
                </c:pt>
                <c:pt idx="77">
                  <c:v>-17.490000000000002</c:v>
                </c:pt>
                <c:pt idx="78">
                  <c:v>-17.419999999999998</c:v>
                </c:pt>
                <c:pt idx="79">
                  <c:v>-17.350000000000001</c:v>
                </c:pt>
                <c:pt idx="80">
                  <c:v>-17.200000000000003</c:v>
                </c:pt>
                <c:pt idx="81">
                  <c:v>-17.139999999999997</c:v>
                </c:pt>
                <c:pt idx="82">
                  <c:v>-17.059999999999999</c:v>
                </c:pt>
                <c:pt idx="83">
                  <c:v>-16.98</c:v>
                </c:pt>
                <c:pt idx="84">
                  <c:v>-16.91</c:v>
                </c:pt>
                <c:pt idx="85">
                  <c:v>-16.829999999999998</c:v>
                </c:pt>
                <c:pt idx="86">
                  <c:v>-16.759999999999998</c:v>
                </c:pt>
                <c:pt idx="87">
                  <c:v>-16.68</c:v>
                </c:pt>
                <c:pt idx="88">
                  <c:v>-16.600000000000001</c:v>
                </c:pt>
                <c:pt idx="89">
                  <c:v>-16.529999999999998</c:v>
                </c:pt>
                <c:pt idx="90">
                  <c:v>-16.45</c:v>
                </c:pt>
                <c:pt idx="91">
                  <c:v>-16.37</c:v>
                </c:pt>
                <c:pt idx="92">
                  <c:v>-16.290000000000003</c:v>
                </c:pt>
                <c:pt idx="93">
                  <c:v>-16.209999999999997</c:v>
                </c:pt>
                <c:pt idx="94">
                  <c:v>-16.13</c:v>
                </c:pt>
                <c:pt idx="95">
                  <c:v>-16.059999999999999</c:v>
                </c:pt>
                <c:pt idx="96">
                  <c:v>-15.97</c:v>
                </c:pt>
                <c:pt idx="97">
                  <c:v>-15.889999999999999</c:v>
                </c:pt>
                <c:pt idx="98">
                  <c:v>-15.809999999999999</c:v>
                </c:pt>
                <c:pt idx="99">
                  <c:v>-15.73</c:v>
                </c:pt>
                <c:pt idx="100">
                  <c:v>-15.639999999999999</c:v>
                </c:pt>
                <c:pt idx="101">
                  <c:v>-15.56</c:v>
                </c:pt>
                <c:pt idx="102">
                  <c:v>-15.469999999999999</c:v>
                </c:pt>
                <c:pt idx="103">
                  <c:v>-15.379999999999999</c:v>
                </c:pt>
                <c:pt idx="104">
                  <c:v>-15.299999999999999</c:v>
                </c:pt>
                <c:pt idx="105">
                  <c:v>-15.21</c:v>
                </c:pt>
                <c:pt idx="106">
                  <c:v>-15.12</c:v>
                </c:pt>
                <c:pt idx="107">
                  <c:v>-15.03</c:v>
                </c:pt>
                <c:pt idx="108">
                  <c:v>-14.93</c:v>
                </c:pt>
                <c:pt idx="109">
                  <c:v>-14.84</c:v>
                </c:pt>
                <c:pt idx="110">
                  <c:v>-14.74</c:v>
                </c:pt>
                <c:pt idx="111">
                  <c:v>-14.65</c:v>
                </c:pt>
                <c:pt idx="112">
                  <c:v>-14.549999999999999</c:v>
                </c:pt>
                <c:pt idx="113">
                  <c:v>-14.450000000000001</c:v>
                </c:pt>
                <c:pt idx="114">
                  <c:v>-14.35</c:v>
                </c:pt>
                <c:pt idx="115">
                  <c:v>-14.239999999999998</c:v>
                </c:pt>
                <c:pt idx="116">
                  <c:v>-14.14</c:v>
                </c:pt>
                <c:pt idx="117">
                  <c:v>-14.03</c:v>
                </c:pt>
                <c:pt idx="118">
                  <c:v>-13.92</c:v>
                </c:pt>
                <c:pt idx="119">
                  <c:v>-13.81</c:v>
                </c:pt>
                <c:pt idx="120">
                  <c:v>-13.7</c:v>
                </c:pt>
                <c:pt idx="121">
                  <c:v>-13.59</c:v>
                </c:pt>
                <c:pt idx="122">
                  <c:v>-13.47</c:v>
                </c:pt>
                <c:pt idx="123">
                  <c:v>-13.35</c:v>
                </c:pt>
                <c:pt idx="124">
                  <c:v>-13.22</c:v>
                </c:pt>
                <c:pt idx="125">
                  <c:v>-13.1</c:v>
                </c:pt>
                <c:pt idx="126">
                  <c:v>-12.969999999999999</c:v>
                </c:pt>
                <c:pt idx="127">
                  <c:v>-12.84</c:v>
                </c:pt>
                <c:pt idx="128">
                  <c:v>-12.700000000000001</c:v>
                </c:pt>
                <c:pt idx="129">
                  <c:v>-12.56</c:v>
                </c:pt>
                <c:pt idx="130">
                  <c:v>-12.42</c:v>
                </c:pt>
                <c:pt idx="131">
                  <c:v>-12.28</c:v>
                </c:pt>
                <c:pt idx="132">
                  <c:v>-12.14</c:v>
                </c:pt>
                <c:pt idx="133">
                  <c:v>-11.99</c:v>
                </c:pt>
                <c:pt idx="134">
                  <c:v>-11.84</c:v>
                </c:pt>
                <c:pt idx="135">
                  <c:v>-11.68</c:v>
                </c:pt>
                <c:pt idx="136">
                  <c:v>-11.52</c:v>
                </c:pt>
                <c:pt idx="137">
                  <c:v>-11.36</c:v>
                </c:pt>
                <c:pt idx="138">
                  <c:v>-11.19</c:v>
                </c:pt>
                <c:pt idx="139">
                  <c:v>-11.02</c:v>
                </c:pt>
                <c:pt idx="140">
                  <c:v>-10.85</c:v>
                </c:pt>
                <c:pt idx="141">
                  <c:v>-10.67</c:v>
                </c:pt>
                <c:pt idx="142">
                  <c:v>-10.48</c:v>
                </c:pt>
                <c:pt idx="143">
                  <c:v>-10.299999999999999</c:v>
                </c:pt>
                <c:pt idx="144">
                  <c:v>-10.1</c:v>
                </c:pt>
                <c:pt idx="145">
                  <c:v>-9.9009999999999998</c:v>
                </c:pt>
                <c:pt idx="146">
                  <c:v>-9.6940000000000008</c:v>
                </c:pt>
                <c:pt idx="147">
                  <c:v>-9.4870000000000001</c:v>
                </c:pt>
                <c:pt idx="148">
                  <c:v>-9.2720000000000002</c:v>
                </c:pt>
                <c:pt idx="149">
                  <c:v>-9.0559999999999992</c:v>
                </c:pt>
                <c:pt idx="150">
                  <c:v>-8.8349999999999991</c:v>
                </c:pt>
                <c:pt idx="151">
                  <c:v>-8.5969999999999995</c:v>
                </c:pt>
                <c:pt idx="152">
                  <c:v>-8.359</c:v>
                </c:pt>
                <c:pt idx="153">
                  <c:v>-8.1240000000000006</c:v>
                </c:pt>
                <c:pt idx="154">
                  <c:v>-7.8669999999999991</c:v>
                </c:pt>
                <c:pt idx="155">
                  <c:v>-7.6179999999999994</c:v>
                </c:pt>
                <c:pt idx="156">
                  <c:v>-7.3490000000000002</c:v>
                </c:pt>
                <c:pt idx="157">
                  <c:v>-7.0819999999999999</c:v>
                </c:pt>
                <c:pt idx="158">
                  <c:v>-6.8079999999999998</c:v>
                </c:pt>
                <c:pt idx="159">
                  <c:v>-6.5190000000000001</c:v>
                </c:pt>
                <c:pt idx="160">
                  <c:v>-6.2280000000000006</c:v>
                </c:pt>
                <c:pt idx="161">
                  <c:v>-5.8959999999999999</c:v>
                </c:pt>
                <c:pt idx="162">
                  <c:v>-5.5880000000000001</c:v>
                </c:pt>
                <c:pt idx="163">
                  <c:v>-5.2830000000000004</c:v>
                </c:pt>
                <c:pt idx="164">
                  <c:v>-4.9640000000000004</c:v>
                </c:pt>
                <c:pt idx="165">
                  <c:v>-4.6379999999999999</c:v>
                </c:pt>
                <c:pt idx="166">
                  <c:v>-4.2989999999999995</c:v>
                </c:pt>
                <c:pt idx="167">
                  <c:v>-3.9489999999999998</c:v>
                </c:pt>
                <c:pt idx="168">
                  <c:v>-3.597</c:v>
                </c:pt>
                <c:pt idx="169">
                  <c:v>-3.2360000000000002</c:v>
                </c:pt>
                <c:pt idx="170">
                  <c:v>-2.8650000000000002</c:v>
                </c:pt>
                <c:pt idx="171">
                  <c:v>-2.4770000000000003</c:v>
                </c:pt>
                <c:pt idx="172">
                  <c:v>-2.0760000000000001</c:v>
                </c:pt>
                <c:pt idx="173">
                  <c:v>-1.6780000000000002</c:v>
                </c:pt>
                <c:pt idx="174">
                  <c:v>-1.2769999999999999</c:v>
                </c:pt>
                <c:pt idx="175">
                  <c:v>-0.8407</c:v>
                </c:pt>
                <c:pt idx="176">
                  <c:v>-0.41660000000000003</c:v>
                </c:pt>
                <c:pt idx="177">
                  <c:v>2.5019999999999997E-2</c:v>
                </c:pt>
                <c:pt idx="178">
                  <c:v>0.47719999999999996</c:v>
                </c:pt>
                <c:pt idx="179">
                  <c:v>0.94310000000000005</c:v>
                </c:pt>
                <c:pt idx="180">
                  <c:v>1.413</c:v>
                </c:pt>
                <c:pt idx="181">
                  <c:v>1.889</c:v>
                </c:pt>
                <c:pt idx="182">
                  <c:v>2.383</c:v>
                </c:pt>
                <c:pt idx="183">
                  <c:v>2.8980000000000001</c:v>
                </c:pt>
                <c:pt idx="184">
                  <c:v>3.403</c:v>
                </c:pt>
                <c:pt idx="185">
                  <c:v>3.9419999999999997</c:v>
                </c:pt>
                <c:pt idx="186">
                  <c:v>4.4700000000000006</c:v>
                </c:pt>
                <c:pt idx="187">
                  <c:v>5.032</c:v>
                </c:pt>
                <c:pt idx="188">
                  <c:v>5.601</c:v>
                </c:pt>
                <c:pt idx="189">
                  <c:v>6.1710000000000003</c:v>
                </c:pt>
                <c:pt idx="190">
                  <c:v>6.7730000000000006</c:v>
                </c:pt>
                <c:pt idx="191">
                  <c:v>7.3710000000000004</c:v>
                </c:pt>
                <c:pt idx="192">
                  <c:v>8.0039999999999996</c:v>
                </c:pt>
                <c:pt idx="193">
                  <c:v>8.6170000000000009</c:v>
                </c:pt>
                <c:pt idx="194">
                  <c:v>9.2279999999999998</c:v>
                </c:pt>
                <c:pt idx="195">
                  <c:v>9.9089999999999989</c:v>
                </c:pt>
                <c:pt idx="196">
                  <c:v>10.6</c:v>
                </c:pt>
                <c:pt idx="197">
                  <c:v>11.280000000000001</c:v>
                </c:pt>
                <c:pt idx="198">
                  <c:v>12.01</c:v>
                </c:pt>
                <c:pt idx="199">
                  <c:v>12.72</c:v>
                </c:pt>
                <c:pt idx="200">
                  <c:v>13.49</c:v>
                </c:pt>
                <c:pt idx="201">
                  <c:v>14.239999999999998</c:v>
                </c:pt>
                <c:pt idx="202">
                  <c:v>15</c:v>
                </c:pt>
                <c:pt idx="203">
                  <c:v>15.780000000000001</c:v>
                </c:pt>
                <c:pt idx="204">
                  <c:v>16.580000000000002</c:v>
                </c:pt>
                <c:pt idx="205">
                  <c:v>17.350000000000001</c:v>
                </c:pt>
                <c:pt idx="206">
                  <c:v>18.18</c:v>
                </c:pt>
                <c:pt idx="207">
                  <c:v>18.989999999999998</c:v>
                </c:pt>
                <c:pt idx="208">
                  <c:v>19.86</c:v>
                </c:pt>
                <c:pt idx="209">
                  <c:v>20.720000000000002</c:v>
                </c:pt>
                <c:pt idx="210">
                  <c:v>21.6</c:v>
                </c:pt>
                <c:pt idx="211">
                  <c:v>22.48</c:v>
                </c:pt>
                <c:pt idx="212">
                  <c:v>23.39</c:v>
                </c:pt>
                <c:pt idx="213">
                  <c:v>24.31</c:v>
                </c:pt>
                <c:pt idx="214">
                  <c:v>25.25</c:v>
                </c:pt>
                <c:pt idx="215">
                  <c:v>26.169999999999998</c:v>
                </c:pt>
                <c:pt idx="216">
                  <c:v>27.169999999999998</c:v>
                </c:pt>
                <c:pt idx="217">
                  <c:v>28.13</c:v>
                </c:pt>
                <c:pt idx="218">
                  <c:v>29.119999999999997</c:v>
                </c:pt>
                <c:pt idx="219">
                  <c:v>30.14</c:v>
                </c:pt>
                <c:pt idx="220">
                  <c:v>31.16</c:v>
                </c:pt>
                <c:pt idx="221">
                  <c:v>32.18</c:v>
                </c:pt>
                <c:pt idx="222">
                  <c:v>33.22</c:v>
                </c:pt>
                <c:pt idx="223">
                  <c:v>34.29</c:v>
                </c:pt>
                <c:pt idx="224">
                  <c:v>35.39</c:v>
                </c:pt>
                <c:pt idx="225">
                  <c:v>36.54</c:v>
                </c:pt>
                <c:pt idx="226">
                  <c:v>37.69</c:v>
                </c:pt>
                <c:pt idx="227">
                  <c:v>38.81</c:v>
                </c:pt>
                <c:pt idx="228">
                  <c:v>39.919999999999995</c:v>
                </c:pt>
                <c:pt idx="229">
                  <c:v>41.050000000000004</c:v>
                </c:pt>
                <c:pt idx="230">
                  <c:v>42.15</c:v>
                </c:pt>
                <c:pt idx="231">
                  <c:v>43.33</c:v>
                </c:pt>
                <c:pt idx="232">
                  <c:v>44.480000000000004</c:v>
                </c:pt>
                <c:pt idx="233">
                  <c:v>45.65</c:v>
                </c:pt>
                <c:pt idx="234">
                  <c:v>46.839999999999996</c:v>
                </c:pt>
                <c:pt idx="235">
                  <c:v>48.059999999999995</c:v>
                </c:pt>
                <c:pt idx="236">
                  <c:v>49.26</c:v>
                </c:pt>
                <c:pt idx="237">
                  <c:v>50.519999999999996</c:v>
                </c:pt>
                <c:pt idx="238">
                  <c:v>51.71</c:v>
                </c:pt>
                <c:pt idx="239">
                  <c:v>52.96</c:v>
                </c:pt>
                <c:pt idx="240">
                  <c:v>54.2</c:v>
                </c:pt>
                <c:pt idx="241">
                  <c:v>55.49</c:v>
                </c:pt>
                <c:pt idx="242">
                  <c:v>56.75</c:v>
                </c:pt>
                <c:pt idx="243">
                  <c:v>57.99</c:v>
                </c:pt>
                <c:pt idx="244">
                  <c:v>59.26</c:v>
                </c:pt>
                <c:pt idx="245">
                  <c:v>60.54</c:v>
                </c:pt>
                <c:pt idx="246">
                  <c:v>61.77</c:v>
                </c:pt>
                <c:pt idx="247">
                  <c:v>63.08</c:v>
                </c:pt>
                <c:pt idx="248">
                  <c:v>64.39</c:v>
                </c:pt>
                <c:pt idx="249">
                  <c:v>65.710000000000008</c:v>
                </c:pt>
                <c:pt idx="250">
                  <c:v>66.97</c:v>
                </c:pt>
                <c:pt idx="251">
                  <c:v>68.260000000000005</c:v>
                </c:pt>
                <c:pt idx="252">
                  <c:v>69.56</c:v>
                </c:pt>
                <c:pt idx="253">
                  <c:v>70.84</c:v>
                </c:pt>
                <c:pt idx="254">
                  <c:v>72.16</c:v>
                </c:pt>
                <c:pt idx="255">
                  <c:v>73.52</c:v>
                </c:pt>
                <c:pt idx="256">
                  <c:v>74.8</c:v>
                </c:pt>
                <c:pt idx="257">
                  <c:v>76.039999999999992</c:v>
                </c:pt>
                <c:pt idx="258">
                  <c:v>77.28</c:v>
                </c:pt>
                <c:pt idx="259">
                  <c:v>78.599999999999994</c:v>
                </c:pt>
                <c:pt idx="260">
                  <c:v>79.930000000000007</c:v>
                </c:pt>
                <c:pt idx="261">
                  <c:v>81.180000000000007</c:v>
                </c:pt>
                <c:pt idx="262">
                  <c:v>82.460000000000008</c:v>
                </c:pt>
                <c:pt idx="263">
                  <c:v>83.75</c:v>
                </c:pt>
                <c:pt idx="264">
                  <c:v>84.99</c:v>
                </c:pt>
                <c:pt idx="265">
                  <c:v>86.22</c:v>
                </c:pt>
                <c:pt idx="266">
                  <c:v>87.44</c:v>
                </c:pt>
                <c:pt idx="267">
                  <c:v>88.61</c:v>
                </c:pt>
                <c:pt idx="268">
                  <c:v>89.83</c:v>
                </c:pt>
                <c:pt idx="269">
                  <c:v>90.95</c:v>
                </c:pt>
                <c:pt idx="270">
                  <c:v>92.11</c:v>
                </c:pt>
                <c:pt idx="271">
                  <c:v>93.25</c:v>
                </c:pt>
                <c:pt idx="272">
                  <c:v>94.33</c:v>
                </c:pt>
                <c:pt idx="273">
                  <c:v>95.429999999999993</c:v>
                </c:pt>
                <c:pt idx="274">
                  <c:v>96.46</c:v>
                </c:pt>
                <c:pt idx="275">
                  <c:v>97.45</c:v>
                </c:pt>
                <c:pt idx="276">
                  <c:v>98.44</c:v>
                </c:pt>
                <c:pt idx="277">
                  <c:v>99.29</c:v>
                </c:pt>
                <c:pt idx="278">
                  <c:v>100.2</c:v>
                </c:pt>
                <c:pt idx="279">
                  <c:v>101</c:v>
                </c:pt>
                <c:pt idx="280">
                  <c:v>101.8</c:v>
                </c:pt>
                <c:pt idx="281">
                  <c:v>102.6</c:v>
                </c:pt>
                <c:pt idx="282">
                  <c:v>103.3</c:v>
                </c:pt>
                <c:pt idx="283">
                  <c:v>103.9</c:v>
                </c:pt>
                <c:pt idx="284">
                  <c:v>104.5</c:v>
                </c:pt>
                <c:pt idx="285">
                  <c:v>105</c:v>
                </c:pt>
                <c:pt idx="286">
                  <c:v>105.4</c:v>
                </c:pt>
                <c:pt idx="287">
                  <c:v>105.8</c:v>
                </c:pt>
                <c:pt idx="288">
                  <c:v>106.10000000000001</c:v>
                </c:pt>
                <c:pt idx="289">
                  <c:v>106.5</c:v>
                </c:pt>
                <c:pt idx="290">
                  <c:v>106.8</c:v>
                </c:pt>
                <c:pt idx="291">
                  <c:v>106.89999999999999</c:v>
                </c:pt>
                <c:pt idx="292">
                  <c:v>107</c:v>
                </c:pt>
                <c:pt idx="293">
                  <c:v>107</c:v>
                </c:pt>
                <c:pt idx="294">
                  <c:v>107</c:v>
                </c:pt>
                <c:pt idx="295">
                  <c:v>107</c:v>
                </c:pt>
                <c:pt idx="296">
                  <c:v>106.8</c:v>
                </c:pt>
                <c:pt idx="297">
                  <c:v>106.60000000000001</c:v>
                </c:pt>
                <c:pt idx="298">
                  <c:v>106.2</c:v>
                </c:pt>
                <c:pt idx="299">
                  <c:v>105.8</c:v>
                </c:pt>
                <c:pt idx="300">
                  <c:v>105.19999999999999</c:v>
                </c:pt>
                <c:pt idx="301">
                  <c:v>104.6</c:v>
                </c:pt>
                <c:pt idx="302">
                  <c:v>104</c:v>
                </c:pt>
                <c:pt idx="303">
                  <c:v>103.4</c:v>
                </c:pt>
                <c:pt idx="304">
                  <c:v>102.80000000000001</c:v>
                </c:pt>
                <c:pt idx="305">
                  <c:v>102.10000000000001</c:v>
                </c:pt>
                <c:pt idx="306">
                  <c:v>101.3</c:v>
                </c:pt>
                <c:pt idx="307">
                  <c:v>100.60000000000001</c:v>
                </c:pt>
                <c:pt idx="308">
                  <c:v>99.77</c:v>
                </c:pt>
                <c:pt idx="309">
                  <c:v>98.98</c:v>
                </c:pt>
                <c:pt idx="310">
                  <c:v>98.05</c:v>
                </c:pt>
                <c:pt idx="311">
                  <c:v>97.12</c:v>
                </c:pt>
                <c:pt idx="312">
                  <c:v>96.199999999999989</c:v>
                </c:pt>
                <c:pt idx="313">
                  <c:v>95.210000000000008</c:v>
                </c:pt>
                <c:pt idx="314">
                  <c:v>94.240000000000009</c:v>
                </c:pt>
                <c:pt idx="315">
                  <c:v>93.24</c:v>
                </c:pt>
                <c:pt idx="316">
                  <c:v>92.25</c:v>
                </c:pt>
                <c:pt idx="317">
                  <c:v>91.279999999999987</c:v>
                </c:pt>
                <c:pt idx="318">
                  <c:v>90.25</c:v>
                </c:pt>
                <c:pt idx="319">
                  <c:v>89.28</c:v>
                </c:pt>
                <c:pt idx="320">
                  <c:v>88.300000000000011</c:v>
                </c:pt>
                <c:pt idx="321">
                  <c:v>87.28</c:v>
                </c:pt>
                <c:pt idx="322">
                  <c:v>86.279999999999987</c:v>
                </c:pt>
                <c:pt idx="323">
                  <c:v>85.3</c:v>
                </c:pt>
                <c:pt idx="324">
                  <c:v>84.350000000000009</c:v>
                </c:pt>
                <c:pt idx="325">
                  <c:v>83.36999999999999</c:v>
                </c:pt>
                <c:pt idx="326">
                  <c:v>82.410000000000011</c:v>
                </c:pt>
                <c:pt idx="327">
                  <c:v>81.48</c:v>
                </c:pt>
                <c:pt idx="328">
                  <c:v>80.550000000000011</c:v>
                </c:pt>
                <c:pt idx="329">
                  <c:v>79.61</c:v>
                </c:pt>
                <c:pt idx="330">
                  <c:v>78.7</c:v>
                </c:pt>
                <c:pt idx="331">
                  <c:v>77.789999999999992</c:v>
                </c:pt>
                <c:pt idx="332">
                  <c:v>76.900000000000006</c:v>
                </c:pt>
                <c:pt idx="333">
                  <c:v>76.02</c:v>
                </c:pt>
                <c:pt idx="334">
                  <c:v>75.149999999999991</c:v>
                </c:pt>
                <c:pt idx="335">
                  <c:v>74.289999999999992</c:v>
                </c:pt>
                <c:pt idx="336">
                  <c:v>73.45</c:v>
                </c:pt>
                <c:pt idx="337">
                  <c:v>72.62</c:v>
                </c:pt>
                <c:pt idx="338">
                  <c:v>71.81</c:v>
                </c:pt>
                <c:pt idx="339">
                  <c:v>70.98</c:v>
                </c:pt>
                <c:pt idx="340">
                  <c:v>70.19</c:v>
                </c:pt>
                <c:pt idx="341">
                  <c:v>69.400000000000006</c:v>
                </c:pt>
                <c:pt idx="342">
                  <c:v>68.62</c:v>
                </c:pt>
                <c:pt idx="343">
                  <c:v>67.87</c:v>
                </c:pt>
                <c:pt idx="344">
                  <c:v>67.11999999999999</c:v>
                </c:pt>
                <c:pt idx="345">
                  <c:v>66.39</c:v>
                </c:pt>
                <c:pt idx="346">
                  <c:v>65.660000000000011</c:v>
                </c:pt>
                <c:pt idx="347">
                  <c:v>64.95</c:v>
                </c:pt>
                <c:pt idx="348">
                  <c:v>64.259999999999991</c:v>
                </c:pt>
                <c:pt idx="349">
                  <c:v>63.57</c:v>
                </c:pt>
                <c:pt idx="350">
                  <c:v>62.89</c:v>
                </c:pt>
                <c:pt idx="351">
                  <c:v>62.230000000000004</c:v>
                </c:pt>
                <c:pt idx="352">
                  <c:v>61.580000000000005</c:v>
                </c:pt>
                <c:pt idx="353">
                  <c:v>60.96</c:v>
                </c:pt>
                <c:pt idx="354">
                  <c:v>60.32</c:v>
                </c:pt>
                <c:pt idx="355">
                  <c:v>59.69</c:v>
                </c:pt>
                <c:pt idx="356">
                  <c:v>59.08</c:v>
                </c:pt>
                <c:pt idx="357">
                  <c:v>58.47</c:v>
                </c:pt>
                <c:pt idx="358">
                  <c:v>57.88</c:v>
                </c:pt>
                <c:pt idx="359">
                  <c:v>57.309999999999995</c:v>
                </c:pt>
                <c:pt idx="360">
                  <c:v>56.730000000000004</c:v>
                </c:pt>
                <c:pt idx="361">
                  <c:v>56.18</c:v>
                </c:pt>
                <c:pt idx="362">
                  <c:v>55.61</c:v>
                </c:pt>
                <c:pt idx="363">
                  <c:v>55.08</c:v>
                </c:pt>
                <c:pt idx="364">
                  <c:v>54.55</c:v>
                </c:pt>
                <c:pt idx="365">
                  <c:v>54.02</c:v>
                </c:pt>
                <c:pt idx="366">
                  <c:v>53.51</c:v>
                </c:pt>
                <c:pt idx="367">
                  <c:v>53</c:v>
                </c:pt>
                <c:pt idx="368">
                  <c:v>52.51</c:v>
                </c:pt>
                <c:pt idx="369">
                  <c:v>52.02</c:v>
                </c:pt>
                <c:pt idx="370">
                  <c:v>51.53</c:v>
                </c:pt>
                <c:pt idx="371">
                  <c:v>51.07</c:v>
                </c:pt>
                <c:pt idx="372">
                  <c:v>50.599999999999994</c:v>
                </c:pt>
                <c:pt idx="373">
                  <c:v>50.14</c:v>
                </c:pt>
                <c:pt idx="374">
                  <c:v>49.69</c:v>
                </c:pt>
                <c:pt idx="375">
                  <c:v>49.25</c:v>
                </c:pt>
                <c:pt idx="376">
                  <c:v>48.82</c:v>
                </c:pt>
                <c:pt idx="377">
                  <c:v>48.39</c:v>
                </c:pt>
                <c:pt idx="378">
                  <c:v>47.970000000000006</c:v>
                </c:pt>
                <c:pt idx="379">
                  <c:v>47.559999999999995</c:v>
                </c:pt>
                <c:pt idx="380">
                  <c:v>47.15</c:v>
                </c:pt>
                <c:pt idx="381">
                  <c:v>46.75</c:v>
                </c:pt>
                <c:pt idx="382">
                  <c:v>46.360000000000007</c:v>
                </c:pt>
                <c:pt idx="383">
                  <c:v>45.97</c:v>
                </c:pt>
                <c:pt idx="384">
                  <c:v>45.599999999999994</c:v>
                </c:pt>
                <c:pt idx="385">
                  <c:v>45.22</c:v>
                </c:pt>
                <c:pt idx="386">
                  <c:v>44.86</c:v>
                </c:pt>
                <c:pt idx="387">
                  <c:v>44.49</c:v>
                </c:pt>
                <c:pt idx="388">
                  <c:v>44.13</c:v>
                </c:pt>
                <c:pt idx="389">
                  <c:v>43.779999999999994</c:v>
                </c:pt>
                <c:pt idx="390">
                  <c:v>43.44</c:v>
                </c:pt>
                <c:pt idx="391">
                  <c:v>43.09</c:v>
                </c:pt>
                <c:pt idx="392">
                  <c:v>42.769999999999996</c:v>
                </c:pt>
                <c:pt idx="393">
                  <c:v>42.43</c:v>
                </c:pt>
                <c:pt idx="394">
                  <c:v>42.11</c:v>
                </c:pt>
                <c:pt idx="395">
                  <c:v>41.79</c:v>
                </c:pt>
                <c:pt idx="396">
                  <c:v>41.47</c:v>
                </c:pt>
                <c:pt idx="397">
                  <c:v>41.16</c:v>
                </c:pt>
                <c:pt idx="398">
                  <c:v>40.86</c:v>
                </c:pt>
                <c:pt idx="399">
                  <c:v>40.559999999999995</c:v>
                </c:pt>
                <c:pt idx="400">
                  <c:v>40.269999999999996</c:v>
                </c:pt>
                <c:pt idx="401">
                  <c:v>39.97</c:v>
                </c:pt>
                <c:pt idx="402">
                  <c:v>39.69</c:v>
                </c:pt>
                <c:pt idx="403">
                  <c:v>39.400000000000006</c:v>
                </c:pt>
                <c:pt idx="404">
                  <c:v>39.119999999999997</c:v>
                </c:pt>
                <c:pt idx="405">
                  <c:v>38.85</c:v>
                </c:pt>
                <c:pt idx="406">
                  <c:v>38.57</c:v>
                </c:pt>
                <c:pt idx="407">
                  <c:v>38.309999999999995</c:v>
                </c:pt>
                <c:pt idx="408">
                  <c:v>38.050000000000004</c:v>
                </c:pt>
                <c:pt idx="409">
                  <c:v>37.79</c:v>
                </c:pt>
                <c:pt idx="410">
                  <c:v>37.53</c:v>
                </c:pt>
                <c:pt idx="411">
                  <c:v>37.28</c:v>
                </c:pt>
                <c:pt idx="412">
                  <c:v>37.03</c:v>
                </c:pt>
                <c:pt idx="413">
                  <c:v>36.79</c:v>
                </c:pt>
                <c:pt idx="414">
                  <c:v>36.550000000000004</c:v>
                </c:pt>
                <c:pt idx="415">
                  <c:v>36.31</c:v>
                </c:pt>
                <c:pt idx="416">
                  <c:v>36.07</c:v>
                </c:pt>
                <c:pt idx="417">
                  <c:v>35.849999999999994</c:v>
                </c:pt>
                <c:pt idx="418">
                  <c:v>35.620000000000005</c:v>
                </c:pt>
                <c:pt idx="419">
                  <c:v>35.39</c:v>
                </c:pt>
                <c:pt idx="420">
                  <c:v>35.169999999999995</c:v>
                </c:pt>
                <c:pt idx="421">
                  <c:v>34.950000000000003</c:v>
                </c:pt>
                <c:pt idx="422">
                  <c:v>34.730000000000004</c:v>
                </c:pt>
                <c:pt idx="423">
                  <c:v>34.520000000000003</c:v>
                </c:pt>
                <c:pt idx="424">
                  <c:v>34.31</c:v>
                </c:pt>
                <c:pt idx="425">
                  <c:v>34.1</c:v>
                </c:pt>
                <c:pt idx="426">
                  <c:v>33.89</c:v>
                </c:pt>
                <c:pt idx="427">
                  <c:v>33.69</c:v>
                </c:pt>
                <c:pt idx="428">
                  <c:v>33.49</c:v>
                </c:pt>
                <c:pt idx="429">
                  <c:v>33.300000000000004</c:v>
                </c:pt>
                <c:pt idx="430">
                  <c:v>33.1</c:v>
                </c:pt>
                <c:pt idx="431">
                  <c:v>32.910000000000004</c:v>
                </c:pt>
                <c:pt idx="432">
                  <c:v>32.72</c:v>
                </c:pt>
                <c:pt idx="433">
                  <c:v>32.53</c:v>
                </c:pt>
                <c:pt idx="434">
                  <c:v>32.35</c:v>
                </c:pt>
                <c:pt idx="435">
                  <c:v>32.17</c:v>
                </c:pt>
                <c:pt idx="436">
                  <c:v>31.99</c:v>
                </c:pt>
                <c:pt idx="437">
                  <c:v>31.810000000000002</c:v>
                </c:pt>
                <c:pt idx="438">
                  <c:v>31.63</c:v>
                </c:pt>
                <c:pt idx="439">
                  <c:v>31.46</c:v>
                </c:pt>
                <c:pt idx="440">
                  <c:v>31.29</c:v>
                </c:pt>
                <c:pt idx="441">
                  <c:v>31.12</c:v>
                </c:pt>
                <c:pt idx="442">
                  <c:v>30.95</c:v>
                </c:pt>
                <c:pt idx="443">
                  <c:v>30.790000000000003</c:v>
                </c:pt>
                <c:pt idx="444">
                  <c:v>30.630000000000003</c:v>
                </c:pt>
                <c:pt idx="445">
                  <c:v>30.470000000000002</c:v>
                </c:pt>
                <c:pt idx="446">
                  <c:v>30.3</c:v>
                </c:pt>
                <c:pt idx="447">
                  <c:v>30.150000000000002</c:v>
                </c:pt>
                <c:pt idx="448">
                  <c:v>30</c:v>
                </c:pt>
                <c:pt idx="449">
                  <c:v>29.85</c:v>
                </c:pt>
                <c:pt idx="450">
                  <c:v>29.689999999999998</c:v>
                </c:pt>
                <c:pt idx="451">
                  <c:v>29.55</c:v>
                </c:pt>
                <c:pt idx="452">
                  <c:v>29.4</c:v>
                </c:pt>
                <c:pt idx="453">
                  <c:v>29.26</c:v>
                </c:pt>
                <c:pt idx="454">
                  <c:v>29.11</c:v>
                </c:pt>
                <c:pt idx="455">
                  <c:v>28.97</c:v>
                </c:pt>
                <c:pt idx="456">
                  <c:v>28.830000000000002</c:v>
                </c:pt>
                <c:pt idx="457">
                  <c:v>28.69</c:v>
                </c:pt>
                <c:pt idx="458">
                  <c:v>28.560000000000002</c:v>
                </c:pt>
                <c:pt idx="459">
                  <c:v>28.419999999999998</c:v>
                </c:pt>
                <c:pt idx="460">
                  <c:v>28.29</c:v>
                </c:pt>
                <c:pt idx="461">
                  <c:v>28.16</c:v>
                </c:pt>
                <c:pt idx="462">
                  <c:v>28.03</c:v>
                </c:pt>
                <c:pt idx="463">
                  <c:v>27.900000000000002</c:v>
                </c:pt>
                <c:pt idx="464">
                  <c:v>27.77</c:v>
                </c:pt>
                <c:pt idx="465">
                  <c:v>27.650000000000002</c:v>
                </c:pt>
                <c:pt idx="466">
                  <c:v>27.52</c:v>
                </c:pt>
                <c:pt idx="467">
                  <c:v>27.4</c:v>
                </c:pt>
                <c:pt idx="468">
                  <c:v>27.28</c:v>
                </c:pt>
                <c:pt idx="469">
                  <c:v>27.16</c:v>
                </c:pt>
                <c:pt idx="470">
                  <c:v>27.04</c:v>
                </c:pt>
                <c:pt idx="471">
                  <c:v>26.919999999999998</c:v>
                </c:pt>
                <c:pt idx="472">
                  <c:v>26.69</c:v>
                </c:pt>
                <c:pt idx="473">
                  <c:v>26.57</c:v>
                </c:pt>
                <c:pt idx="474">
                  <c:v>26.46</c:v>
                </c:pt>
                <c:pt idx="475">
                  <c:v>26.35</c:v>
                </c:pt>
                <c:pt idx="476">
                  <c:v>26.24</c:v>
                </c:pt>
                <c:pt idx="477">
                  <c:v>26.13</c:v>
                </c:pt>
                <c:pt idx="478">
                  <c:v>26.03</c:v>
                </c:pt>
                <c:pt idx="479">
                  <c:v>25.919999999999998</c:v>
                </c:pt>
                <c:pt idx="480">
                  <c:v>25.82</c:v>
                </c:pt>
                <c:pt idx="481">
                  <c:v>25.720000000000002</c:v>
                </c:pt>
                <c:pt idx="482">
                  <c:v>25.61</c:v>
                </c:pt>
                <c:pt idx="483">
                  <c:v>25.51</c:v>
                </c:pt>
                <c:pt idx="484">
                  <c:v>25.41</c:v>
                </c:pt>
                <c:pt idx="485">
                  <c:v>25.31</c:v>
                </c:pt>
                <c:pt idx="486">
                  <c:v>25.21</c:v>
                </c:pt>
                <c:pt idx="487">
                  <c:v>25.11</c:v>
                </c:pt>
                <c:pt idx="488">
                  <c:v>25.02</c:v>
                </c:pt>
                <c:pt idx="489">
                  <c:v>24.919999999999998</c:v>
                </c:pt>
                <c:pt idx="490">
                  <c:v>24.830000000000002</c:v>
                </c:pt>
                <c:pt idx="491">
                  <c:v>24.740000000000002</c:v>
                </c:pt>
                <c:pt idx="492">
                  <c:v>24.64</c:v>
                </c:pt>
                <c:pt idx="493">
                  <c:v>24.55</c:v>
                </c:pt>
                <c:pt idx="494">
                  <c:v>24.46</c:v>
                </c:pt>
                <c:pt idx="495">
                  <c:v>24.369999999999997</c:v>
                </c:pt>
                <c:pt idx="496">
                  <c:v>24.29</c:v>
                </c:pt>
                <c:pt idx="497">
                  <c:v>24.2</c:v>
                </c:pt>
                <c:pt idx="498">
                  <c:v>24.110000000000003</c:v>
                </c:pt>
                <c:pt idx="499">
                  <c:v>24.029999999999998</c:v>
                </c:pt>
                <c:pt idx="500">
                  <c:v>23.94</c:v>
                </c:pt>
                <c:pt idx="501">
                  <c:v>23.86</c:v>
                </c:pt>
                <c:pt idx="502">
                  <c:v>23.77</c:v>
                </c:pt>
                <c:pt idx="503">
                  <c:v>23.689999999999998</c:v>
                </c:pt>
                <c:pt idx="504">
                  <c:v>23.61</c:v>
                </c:pt>
                <c:pt idx="505">
                  <c:v>23.53</c:v>
                </c:pt>
                <c:pt idx="506">
                  <c:v>23.45</c:v>
                </c:pt>
                <c:pt idx="507">
                  <c:v>23.37</c:v>
                </c:pt>
                <c:pt idx="508">
                  <c:v>23.29</c:v>
                </c:pt>
                <c:pt idx="509">
                  <c:v>23.220000000000002</c:v>
                </c:pt>
                <c:pt idx="510">
                  <c:v>23.139999999999997</c:v>
                </c:pt>
                <c:pt idx="511">
                  <c:v>23.06</c:v>
                </c:pt>
                <c:pt idx="512">
                  <c:v>22.99</c:v>
                </c:pt>
                <c:pt idx="513">
                  <c:v>22.91</c:v>
                </c:pt>
                <c:pt idx="514">
                  <c:v>22.84</c:v>
                </c:pt>
                <c:pt idx="515">
                  <c:v>22.77</c:v>
                </c:pt>
                <c:pt idx="516">
                  <c:v>22.69</c:v>
                </c:pt>
                <c:pt idx="517">
                  <c:v>22.62</c:v>
                </c:pt>
                <c:pt idx="518">
                  <c:v>22.55</c:v>
                </c:pt>
                <c:pt idx="519">
                  <c:v>22.48</c:v>
                </c:pt>
                <c:pt idx="520">
                  <c:v>22.41</c:v>
                </c:pt>
                <c:pt idx="521">
                  <c:v>22.34</c:v>
                </c:pt>
                <c:pt idx="522">
                  <c:v>22.28</c:v>
                </c:pt>
                <c:pt idx="523">
                  <c:v>22.21</c:v>
                </c:pt>
                <c:pt idx="524">
                  <c:v>22.14</c:v>
                </c:pt>
                <c:pt idx="525">
                  <c:v>22.07</c:v>
                </c:pt>
                <c:pt idx="526">
                  <c:v>22.01</c:v>
                </c:pt>
                <c:pt idx="527">
                  <c:v>21.94</c:v>
                </c:pt>
                <c:pt idx="528">
                  <c:v>21.88</c:v>
                </c:pt>
                <c:pt idx="529">
                  <c:v>21.82</c:v>
                </c:pt>
                <c:pt idx="530">
                  <c:v>21.75</c:v>
                </c:pt>
                <c:pt idx="531">
                  <c:v>21.69</c:v>
                </c:pt>
                <c:pt idx="532">
                  <c:v>21.630000000000003</c:v>
                </c:pt>
                <c:pt idx="533">
                  <c:v>21.569999999999997</c:v>
                </c:pt>
                <c:pt idx="534">
                  <c:v>21.5</c:v>
                </c:pt>
                <c:pt idx="535">
                  <c:v>21.44</c:v>
                </c:pt>
                <c:pt idx="536">
                  <c:v>21.38</c:v>
                </c:pt>
                <c:pt idx="537">
                  <c:v>21.330000000000002</c:v>
                </c:pt>
                <c:pt idx="538">
                  <c:v>21.27</c:v>
                </c:pt>
                <c:pt idx="539">
                  <c:v>21.209999999999997</c:v>
                </c:pt>
                <c:pt idx="540">
                  <c:v>21.15</c:v>
                </c:pt>
                <c:pt idx="541">
                  <c:v>21.09</c:v>
                </c:pt>
                <c:pt idx="542">
                  <c:v>21.04</c:v>
                </c:pt>
                <c:pt idx="543">
                  <c:v>20.98</c:v>
                </c:pt>
                <c:pt idx="544">
                  <c:v>20.919999999999998</c:v>
                </c:pt>
                <c:pt idx="545">
                  <c:v>20.869999999999997</c:v>
                </c:pt>
                <c:pt idx="546">
                  <c:v>20.82</c:v>
                </c:pt>
                <c:pt idx="547">
                  <c:v>20.76</c:v>
                </c:pt>
                <c:pt idx="548">
                  <c:v>20.71</c:v>
                </c:pt>
                <c:pt idx="549">
                  <c:v>20.650000000000002</c:v>
                </c:pt>
                <c:pt idx="550">
                  <c:v>20.599999999999998</c:v>
                </c:pt>
                <c:pt idx="551">
                  <c:v>20.55</c:v>
                </c:pt>
                <c:pt idx="552">
                  <c:v>20.5</c:v>
                </c:pt>
                <c:pt idx="553">
                  <c:v>20.440000000000001</c:v>
                </c:pt>
                <c:pt idx="554">
                  <c:v>20.39</c:v>
                </c:pt>
                <c:pt idx="555">
                  <c:v>20.34</c:v>
                </c:pt>
                <c:pt idx="556">
                  <c:v>20.29</c:v>
                </c:pt>
                <c:pt idx="557">
                  <c:v>20.239999999999998</c:v>
                </c:pt>
                <c:pt idx="558">
                  <c:v>20.2</c:v>
                </c:pt>
                <c:pt idx="559">
                  <c:v>20.149999999999999</c:v>
                </c:pt>
                <c:pt idx="560">
                  <c:v>20.100000000000001</c:v>
                </c:pt>
                <c:pt idx="561">
                  <c:v>20.05</c:v>
                </c:pt>
                <c:pt idx="562">
                  <c:v>20</c:v>
                </c:pt>
                <c:pt idx="563">
                  <c:v>19.959999999999997</c:v>
                </c:pt>
                <c:pt idx="564">
                  <c:v>19.91</c:v>
                </c:pt>
                <c:pt idx="565">
                  <c:v>19.86</c:v>
                </c:pt>
                <c:pt idx="566">
                  <c:v>19.82</c:v>
                </c:pt>
                <c:pt idx="567">
                  <c:v>19.77</c:v>
                </c:pt>
                <c:pt idx="568">
                  <c:v>19.73</c:v>
                </c:pt>
                <c:pt idx="569">
                  <c:v>19.68</c:v>
                </c:pt>
                <c:pt idx="570">
                  <c:v>19.64</c:v>
                </c:pt>
                <c:pt idx="571">
                  <c:v>19.59</c:v>
                </c:pt>
                <c:pt idx="572">
                  <c:v>19.55</c:v>
                </c:pt>
                <c:pt idx="573">
                  <c:v>19.510000000000002</c:v>
                </c:pt>
                <c:pt idx="574">
                  <c:v>19.46</c:v>
                </c:pt>
                <c:pt idx="575">
                  <c:v>19.420000000000002</c:v>
                </c:pt>
                <c:pt idx="576">
                  <c:v>19.380000000000003</c:v>
                </c:pt>
                <c:pt idx="577">
                  <c:v>19.34</c:v>
                </c:pt>
                <c:pt idx="578">
                  <c:v>19.3</c:v>
                </c:pt>
                <c:pt idx="579">
                  <c:v>19.259999999999998</c:v>
                </c:pt>
                <c:pt idx="580">
                  <c:v>19.21</c:v>
                </c:pt>
                <c:pt idx="581">
                  <c:v>19.170000000000002</c:v>
                </c:pt>
                <c:pt idx="582">
                  <c:v>19.130000000000003</c:v>
                </c:pt>
                <c:pt idx="583">
                  <c:v>19.09</c:v>
                </c:pt>
                <c:pt idx="584">
                  <c:v>19.059999999999999</c:v>
                </c:pt>
                <c:pt idx="585">
                  <c:v>19.02</c:v>
                </c:pt>
                <c:pt idx="586">
                  <c:v>18.98</c:v>
                </c:pt>
                <c:pt idx="587">
                  <c:v>18.940000000000001</c:v>
                </c:pt>
                <c:pt idx="588">
                  <c:v>18.899999999999999</c:v>
                </c:pt>
                <c:pt idx="589">
                  <c:v>18.86</c:v>
                </c:pt>
                <c:pt idx="590">
                  <c:v>18.830000000000002</c:v>
                </c:pt>
                <c:pt idx="591">
                  <c:v>18.790000000000003</c:v>
                </c:pt>
                <c:pt idx="592">
                  <c:v>18.75</c:v>
                </c:pt>
                <c:pt idx="593">
                  <c:v>18.72</c:v>
                </c:pt>
                <c:pt idx="594">
                  <c:v>18.68</c:v>
                </c:pt>
                <c:pt idx="595">
                  <c:v>18.64</c:v>
                </c:pt>
                <c:pt idx="596">
                  <c:v>18.61</c:v>
                </c:pt>
                <c:pt idx="597">
                  <c:v>18.57</c:v>
                </c:pt>
                <c:pt idx="598">
                  <c:v>18.54</c:v>
                </c:pt>
                <c:pt idx="599">
                  <c:v>18.510000000000002</c:v>
                </c:pt>
                <c:pt idx="600">
                  <c:v>18.470000000000002</c:v>
                </c:pt>
                <c:pt idx="601">
                  <c:v>18.440000000000001</c:v>
                </c:pt>
                <c:pt idx="602">
                  <c:v>18.399999999999999</c:v>
                </c:pt>
                <c:pt idx="603">
                  <c:v>18.369999999999997</c:v>
                </c:pt>
                <c:pt idx="604">
                  <c:v>18.34</c:v>
                </c:pt>
                <c:pt idx="605">
                  <c:v>18.3</c:v>
                </c:pt>
                <c:pt idx="606">
                  <c:v>18.27</c:v>
                </c:pt>
                <c:pt idx="607">
                  <c:v>18.240000000000002</c:v>
                </c:pt>
                <c:pt idx="608">
                  <c:v>18.21</c:v>
                </c:pt>
                <c:pt idx="609">
                  <c:v>18.18</c:v>
                </c:pt>
                <c:pt idx="610">
                  <c:v>18.150000000000002</c:v>
                </c:pt>
                <c:pt idx="611">
                  <c:v>18.12</c:v>
                </c:pt>
                <c:pt idx="612">
                  <c:v>18.09</c:v>
                </c:pt>
                <c:pt idx="613">
                  <c:v>18.059999999999999</c:v>
                </c:pt>
                <c:pt idx="614">
                  <c:v>18.029999999999998</c:v>
                </c:pt>
                <c:pt idx="615">
                  <c:v>18</c:v>
                </c:pt>
                <c:pt idx="616">
                  <c:v>17.97</c:v>
                </c:pt>
                <c:pt idx="617">
                  <c:v>17.940000000000001</c:v>
                </c:pt>
                <c:pt idx="618">
                  <c:v>17.91</c:v>
                </c:pt>
                <c:pt idx="619">
                  <c:v>17.880000000000003</c:v>
                </c:pt>
                <c:pt idx="620">
                  <c:v>17.850000000000001</c:v>
                </c:pt>
                <c:pt idx="621">
                  <c:v>17.82</c:v>
                </c:pt>
                <c:pt idx="622">
                  <c:v>17.8</c:v>
                </c:pt>
                <c:pt idx="623">
                  <c:v>17.77</c:v>
                </c:pt>
                <c:pt idx="624">
                  <c:v>17.739999999999998</c:v>
                </c:pt>
                <c:pt idx="625">
                  <c:v>17.72</c:v>
                </c:pt>
                <c:pt idx="626">
                  <c:v>17.689999999999998</c:v>
                </c:pt>
                <c:pt idx="627">
                  <c:v>17.66</c:v>
                </c:pt>
                <c:pt idx="628">
                  <c:v>17.64</c:v>
                </c:pt>
                <c:pt idx="629">
                  <c:v>17.61</c:v>
                </c:pt>
                <c:pt idx="630">
                  <c:v>17.59</c:v>
                </c:pt>
                <c:pt idx="631">
                  <c:v>17.560000000000002</c:v>
                </c:pt>
                <c:pt idx="632">
                  <c:v>17.540000000000003</c:v>
                </c:pt>
                <c:pt idx="633">
                  <c:v>17.510000000000002</c:v>
                </c:pt>
                <c:pt idx="634">
                  <c:v>17.490000000000002</c:v>
                </c:pt>
                <c:pt idx="635">
                  <c:v>17.459999999999997</c:v>
                </c:pt>
                <c:pt idx="636">
                  <c:v>17.439999999999998</c:v>
                </c:pt>
                <c:pt idx="637">
                  <c:v>17.419999999999998</c:v>
                </c:pt>
                <c:pt idx="638">
                  <c:v>17.39</c:v>
                </c:pt>
                <c:pt idx="639">
                  <c:v>17.37</c:v>
                </c:pt>
                <c:pt idx="640">
                  <c:v>17.350000000000001</c:v>
                </c:pt>
                <c:pt idx="641">
                  <c:v>17.329999999999998</c:v>
                </c:pt>
                <c:pt idx="642">
                  <c:v>17.309999999999999</c:v>
                </c:pt>
                <c:pt idx="643">
                  <c:v>17.28</c:v>
                </c:pt>
                <c:pt idx="644">
                  <c:v>17.260000000000002</c:v>
                </c:pt>
                <c:pt idx="645">
                  <c:v>17.240000000000002</c:v>
                </c:pt>
                <c:pt idx="646">
                  <c:v>17.220000000000002</c:v>
                </c:pt>
                <c:pt idx="647">
                  <c:v>17.200000000000003</c:v>
                </c:pt>
                <c:pt idx="648">
                  <c:v>17.180000000000003</c:v>
                </c:pt>
                <c:pt idx="649">
                  <c:v>17.159999999999997</c:v>
                </c:pt>
                <c:pt idx="650">
                  <c:v>17.139999999999997</c:v>
                </c:pt>
                <c:pt idx="651">
                  <c:v>17.119999999999997</c:v>
                </c:pt>
                <c:pt idx="652">
                  <c:v>17.099999999999998</c:v>
                </c:pt>
                <c:pt idx="653">
                  <c:v>17.079999999999998</c:v>
                </c:pt>
                <c:pt idx="654">
                  <c:v>17.059999999999999</c:v>
                </c:pt>
                <c:pt idx="655">
                  <c:v>17.04</c:v>
                </c:pt>
                <c:pt idx="656">
                  <c:v>17.03</c:v>
                </c:pt>
                <c:pt idx="657">
                  <c:v>17.010000000000002</c:v>
                </c:pt>
                <c:pt idx="658">
                  <c:v>16.990000000000002</c:v>
                </c:pt>
                <c:pt idx="659">
                  <c:v>16.97</c:v>
                </c:pt>
                <c:pt idx="660">
                  <c:v>16.96</c:v>
                </c:pt>
                <c:pt idx="661">
                  <c:v>16.940000000000001</c:v>
                </c:pt>
                <c:pt idx="662">
                  <c:v>16.920000000000002</c:v>
                </c:pt>
                <c:pt idx="663">
                  <c:v>16.91</c:v>
                </c:pt>
                <c:pt idx="664">
                  <c:v>16.89</c:v>
                </c:pt>
                <c:pt idx="665">
                  <c:v>16.880000000000003</c:v>
                </c:pt>
                <c:pt idx="666">
                  <c:v>16.86</c:v>
                </c:pt>
                <c:pt idx="667">
                  <c:v>16.849999999999998</c:v>
                </c:pt>
                <c:pt idx="668">
                  <c:v>16.829999999999998</c:v>
                </c:pt>
                <c:pt idx="669">
                  <c:v>16.82</c:v>
                </c:pt>
                <c:pt idx="670">
                  <c:v>16.799999999999997</c:v>
                </c:pt>
                <c:pt idx="671">
                  <c:v>16.79</c:v>
                </c:pt>
                <c:pt idx="672">
                  <c:v>16.779999999999998</c:v>
                </c:pt>
                <c:pt idx="673">
                  <c:v>16.77</c:v>
                </c:pt>
                <c:pt idx="674">
                  <c:v>16.75</c:v>
                </c:pt>
                <c:pt idx="675">
                  <c:v>16.739999999999998</c:v>
                </c:pt>
                <c:pt idx="676">
                  <c:v>16.73</c:v>
                </c:pt>
                <c:pt idx="677">
                  <c:v>16.71</c:v>
                </c:pt>
                <c:pt idx="678">
                  <c:v>16.7</c:v>
                </c:pt>
                <c:pt idx="679">
                  <c:v>16.690000000000001</c:v>
                </c:pt>
                <c:pt idx="680">
                  <c:v>16.68</c:v>
                </c:pt>
                <c:pt idx="681">
                  <c:v>16.670000000000002</c:v>
                </c:pt>
                <c:pt idx="682">
                  <c:v>16.66</c:v>
                </c:pt>
                <c:pt idx="683">
                  <c:v>16.650000000000002</c:v>
                </c:pt>
                <c:pt idx="684">
                  <c:v>16.64</c:v>
                </c:pt>
                <c:pt idx="685">
                  <c:v>16.63</c:v>
                </c:pt>
                <c:pt idx="686">
                  <c:v>16.62</c:v>
                </c:pt>
                <c:pt idx="687">
                  <c:v>16.61</c:v>
                </c:pt>
                <c:pt idx="688">
                  <c:v>16.600000000000001</c:v>
                </c:pt>
                <c:pt idx="689">
                  <c:v>16.59</c:v>
                </c:pt>
                <c:pt idx="690">
                  <c:v>16.580000000000002</c:v>
                </c:pt>
                <c:pt idx="691">
                  <c:v>16.57</c:v>
                </c:pt>
                <c:pt idx="692">
                  <c:v>16.57</c:v>
                </c:pt>
                <c:pt idx="693">
                  <c:v>16.560000000000002</c:v>
                </c:pt>
                <c:pt idx="694">
                  <c:v>16.55</c:v>
                </c:pt>
                <c:pt idx="695">
                  <c:v>16.54</c:v>
                </c:pt>
                <c:pt idx="696">
                  <c:v>16.54</c:v>
                </c:pt>
                <c:pt idx="697">
                  <c:v>16.529999999999998</c:v>
                </c:pt>
                <c:pt idx="698">
                  <c:v>16.52</c:v>
                </c:pt>
                <c:pt idx="699">
                  <c:v>16.52</c:v>
                </c:pt>
                <c:pt idx="700">
                  <c:v>16.509999999999998</c:v>
                </c:pt>
                <c:pt idx="701">
                  <c:v>16.37</c:v>
                </c:pt>
                <c:pt idx="702">
                  <c:v>16.240000000000002</c:v>
                </c:pt>
                <c:pt idx="703">
                  <c:v>16.16</c:v>
                </c:pt>
                <c:pt idx="704">
                  <c:v>16.079999999999998</c:v>
                </c:pt>
                <c:pt idx="705">
                  <c:v>16.02</c:v>
                </c:pt>
                <c:pt idx="706">
                  <c:v>15.950000000000001</c:v>
                </c:pt>
                <c:pt idx="707">
                  <c:v>15.889999999999999</c:v>
                </c:pt>
                <c:pt idx="708">
                  <c:v>15.83</c:v>
                </c:pt>
                <c:pt idx="709">
                  <c:v>15.780000000000001</c:v>
                </c:pt>
                <c:pt idx="710">
                  <c:v>15.719999999999999</c:v>
                </c:pt>
                <c:pt idx="711">
                  <c:v>15.67</c:v>
                </c:pt>
                <c:pt idx="712">
                  <c:v>15.62</c:v>
                </c:pt>
                <c:pt idx="713">
                  <c:v>15.569999999999999</c:v>
                </c:pt>
                <c:pt idx="714">
                  <c:v>15.520000000000001</c:v>
                </c:pt>
                <c:pt idx="715">
                  <c:v>15.469999999999999</c:v>
                </c:pt>
                <c:pt idx="716">
                  <c:v>15.43</c:v>
                </c:pt>
                <c:pt idx="717">
                  <c:v>15.379999999999999</c:v>
                </c:pt>
                <c:pt idx="718">
                  <c:v>15.339999999999998</c:v>
                </c:pt>
                <c:pt idx="719">
                  <c:v>15.290000000000001</c:v>
                </c:pt>
                <c:pt idx="720">
                  <c:v>15.25</c:v>
                </c:pt>
                <c:pt idx="721">
                  <c:v>15.21</c:v>
                </c:pt>
                <c:pt idx="722">
                  <c:v>15.17</c:v>
                </c:pt>
                <c:pt idx="723">
                  <c:v>15.13</c:v>
                </c:pt>
                <c:pt idx="724">
                  <c:v>15.09</c:v>
                </c:pt>
                <c:pt idx="725">
                  <c:v>15.05</c:v>
                </c:pt>
                <c:pt idx="726">
                  <c:v>15.01</c:v>
                </c:pt>
                <c:pt idx="727">
                  <c:v>14.98</c:v>
                </c:pt>
                <c:pt idx="728">
                  <c:v>14.94</c:v>
                </c:pt>
                <c:pt idx="729">
                  <c:v>14.9</c:v>
                </c:pt>
                <c:pt idx="730">
                  <c:v>14.87</c:v>
                </c:pt>
                <c:pt idx="731">
                  <c:v>14.83</c:v>
                </c:pt>
                <c:pt idx="732">
                  <c:v>14.8</c:v>
                </c:pt>
                <c:pt idx="733">
                  <c:v>14.76</c:v>
                </c:pt>
                <c:pt idx="734">
                  <c:v>14.73</c:v>
                </c:pt>
                <c:pt idx="735">
                  <c:v>14.7</c:v>
                </c:pt>
                <c:pt idx="736">
                  <c:v>14.66</c:v>
                </c:pt>
                <c:pt idx="737">
                  <c:v>14.63</c:v>
                </c:pt>
                <c:pt idx="738">
                  <c:v>14.600000000000001</c:v>
                </c:pt>
                <c:pt idx="739">
                  <c:v>14.57</c:v>
                </c:pt>
                <c:pt idx="740">
                  <c:v>14.54</c:v>
                </c:pt>
                <c:pt idx="741">
                  <c:v>14.51</c:v>
                </c:pt>
                <c:pt idx="742">
                  <c:v>14.48</c:v>
                </c:pt>
                <c:pt idx="743">
                  <c:v>14.440000000000001</c:v>
                </c:pt>
                <c:pt idx="744">
                  <c:v>14.42</c:v>
                </c:pt>
                <c:pt idx="745">
                  <c:v>14.389999999999999</c:v>
                </c:pt>
                <c:pt idx="746">
                  <c:v>14.36</c:v>
                </c:pt>
                <c:pt idx="747">
                  <c:v>14.33</c:v>
                </c:pt>
                <c:pt idx="748">
                  <c:v>14.3</c:v>
                </c:pt>
                <c:pt idx="749">
                  <c:v>14.270000000000001</c:v>
                </c:pt>
                <c:pt idx="750">
                  <c:v>14.25</c:v>
                </c:pt>
                <c:pt idx="751">
                  <c:v>14.219999999999999</c:v>
                </c:pt>
                <c:pt idx="752">
                  <c:v>14.19</c:v>
                </c:pt>
                <c:pt idx="753">
                  <c:v>14.16</c:v>
                </c:pt>
                <c:pt idx="754">
                  <c:v>14.14</c:v>
                </c:pt>
                <c:pt idx="755">
                  <c:v>14.110000000000001</c:v>
                </c:pt>
                <c:pt idx="756">
                  <c:v>14.09</c:v>
                </c:pt>
                <c:pt idx="757">
                  <c:v>14.059999999999999</c:v>
                </c:pt>
                <c:pt idx="758">
                  <c:v>14.03</c:v>
                </c:pt>
                <c:pt idx="759">
                  <c:v>14.01</c:v>
                </c:pt>
                <c:pt idx="760">
                  <c:v>13.98</c:v>
                </c:pt>
                <c:pt idx="761">
                  <c:v>13.96</c:v>
                </c:pt>
                <c:pt idx="762">
                  <c:v>13.93</c:v>
                </c:pt>
                <c:pt idx="763">
                  <c:v>13.91</c:v>
                </c:pt>
                <c:pt idx="764">
                  <c:v>13.879999999999999</c:v>
                </c:pt>
                <c:pt idx="765">
                  <c:v>13.86</c:v>
                </c:pt>
                <c:pt idx="766">
                  <c:v>13.84</c:v>
                </c:pt>
                <c:pt idx="767">
                  <c:v>13.81</c:v>
                </c:pt>
                <c:pt idx="768">
                  <c:v>13.790000000000001</c:v>
                </c:pt>
                <c:pt idx="769">
                  <c:v>13.77</c:v>
                </c:pt>
                <c:pt idx="770">
                  <c:v>13.74</c:v>
                </c:pt>
                <c:pt idx="771">
                  <c:v>13.72</c:v>
                </c:pt>
                <c:pt idx="772">
                  <c:v>13.7</c:v>
                </c:pt>
                <c:pt idx="773">
                  <c:v>13.67</c:v>
                </c:pt>
                <c:pt idx="774">
                  <c:v>13.65</c:v>
                </c:pt>
                <c:pt idx="775">
                  <c:v>13.63</c:v>
                </c:pt>
                <c:pt idx="776">
                  <c:v>13.61</c:v>
                </c:pt>
                <c:pt idx="777">
                  <c:v>13.58</c:v>
                </c:pt>
                <c:pt idx="778">
                  <c:v>13.56</c:v>
                </c:pt>
                <c:pt idx="779">
                  <c:v>13.540000000000001</c:v>
                </c:pt>
                <c:pt idx="780">
                  <c:v>13.52</c:v>
                </c:pt>
                <c:pt idx="781">
                  <c:v>13.5</c:v>
                </c:pt>
                <c:pt idx="782">
                  <c:v>13.48</c:v>
                </c:pt>
                <c:pt idx="783">
                  <c:v>13.45</c:v>
                </c:pt>
                <c:pt idx="784">
                  <c:v>13.44</c:v>
                </c:pt>
                <c:pt idx="785">
                  <c:v>13.41</c:v>
                </c:pt>
                <c:pt idx="786">
                  <c:v>13.39</c:v>
                </c:pt>
                <c:pt idx="787">
                  <c:v>13.370000000000001</c:v>
                </c:pt>
                <c:pt idx="788">
                  <c:v>13.35</c:v>
                </c:pt>
                <c:pt idx="789">
                  <c:v>13.33</c:v>
                </c:pt>
                <c:pt idx="790">
                  <c:v>13.31</c:v>
                </c:pt>
                <c:pt idx="791">
                  <c:v>13.29</c:v>
                </c:pt>
                <c:pt idx="792">
                  <c:v>13.27</c:v>
                </c:pt>
                <c:pt idx="793">
                  <c:v>13.25</c:v>
                </c:pt>
                <c:pt idx="794">
                  <c:v>13.23</c:v>
                </c:pt>
                <c:pt idx="795">
                  <c:v>13.21</c:v>
                </c:pt>
                <c:pt idx="796">
                  <c:v>13.190000000000001</c:v>
                </c:pt>
                <c:pt idx="797">
                  <c:v>13.17</c:v>
                </c:pt>
                <c:pt idx="798">
                  <c:v>13.149999999999999</c:v>
                </c:pt>
                <c:pt idx="799">
                  <c:v>13.129999999999999</c:v>
                </c:pt>
                <c:pt idx="800">
                  <c:v>13.12</c:v>
                </c:pt>
                <c:pt idx="801">
                  <c:v>13.1</c:v>
                </c:pt>
                <c:pt idx="802">
                  <c:v>13.08</c:v>
                </c:pt>
                <c:pt idx="803">
                  <c:v>13.06</c:v>
                </c:pt>
                <c:pt idx="804">
                  <c:v>13.040000000000001</c:v>
                </c:pt>
                <c:pt idx="805">
                  <c:v>13.020000000000001</c:v>
                </c:pt>
                <c:pt idx="806">
                  <c:v>13</c:v>
                </c:pt>
                <c:pt idx="807">
                  <c:v>12.979999999999999</c:v>
                </c:pt>
                <c:pt idx="808">
                  <c:v>12.969999999999999</c:v>
                </c:pt>
                <c:pt idx="809">
                  <c:v>12.95</c:v>
                </c:pt>
                <c:pt idx="810">
                  <c:v>12.93</c:v>
                </c:pt>
                <c:pt idx="811">
                  <c:v>12.91</c:v>
                </c:pt>
                <c:pt idx="812">
                  <c:v>12.89</c:v>
                </c:pt>
                <c:pt idx="813">
                  <c:v>12.870000000000001</c:v>
                </c:pt>
                <c:pt idx="814">
                  <c:v>12.860000000000001</c:v>
                </c:pt>
                <c:pt idx="815">
                  <c:v>12.84</c:v>
                </c:pt>
                <c:pt idx="816">
                  <c:v>12.819999999999999</c:v>
                </c:pt>
                <c:pt idx="817">
                  <c:v>12.799999999999999</c:v>
                </c:pt>
                <c:pt idx="818">
                  <c:v>12.79</c:v>
                </c:pt>
                <c:pt idx="819">
                  <c:v>12.77</c:v>
                </c:pt>
                <c:pt idx="820">
                  <c:v>12.75</c:v>
                </c:pt>
                <c:pt idx="821">
                  <c:v>12.73</c:v>
                </c:pt>
                <c:pt idx="822">
                  <c:v>12.72</c:v>
                </c:pt>
                <c:pt idx="823">
                  <c:v>12.700000000000001</c:v>
                </c:pt>
                <c:pt idx="824">
                  <c:v>12.68</c:v>
                </c:pt>
                <c:pt idx="825">
                  <c:v>12.67</c:v>
                </c:pt>
                <c:pt idx="826">
                  <c:v>12.649999999999999</c:v>
                </c:pt>
                <c:pt idx="827">
                  <c:v>12.629999999999999</c:v>
                </c:pt>
                <c:pt idx="828">
                  <c:v>12.62</c:v>
                </c:pt>
                <c:pt idx="829">
                  <c:v>12.6</c:v>
                </c:pt>
                <c:pt idx="830">
                  <c:v>12.58</c:v>
                </c:pt>
                <c:pt idx="831">
                  <c:v>12.57</c:v>
                </c:pt>
                <c:pt idx="832">
                  <c:v>12.55</c:v>
                </c:pt>
                <c:pt idx="833">
                  <c:v>12.530000000000001</c:v>
                </c:pt>
                <c:pt idx="834">
                  <c:v>12.52</c:v>
                </c:pt>
                <c:pt idx="835">
                  <c:v>12.5</c:v>
                </c:pt>
                <c:pt idx="836">
                  <c:v>12.49</c:v>
                </c:pt>
                <c:pt idx="837">
                  <c:v>12.469999999999999</c:v>
                </c:pt>
                <c:pt idx="838">
                  <c:v>12.45</c:v>
                </c:pt>
                <c:pt idx="839">
                  <c:v>12.44</c:v>
                </c:pt>
                <c:pt idx="840">
                  <c:v>12.42</c:v>
                </c:pt>
                <c:pt idx="841">
                  <c:v>12.41</c:v>
                </c:pt>
                <c:pt idx="842">
                  <c:v>12.39</c:v>
                </c:pt>
                <c:pt idx="843">
                  <c:v>12.370000000000001</c:v>
                </c:pt>
                <c:pt idx="844">
                  <c:v>12.36</c:v>
                </c:pt>
                <c:pt idx="845">
                  <c:v>12.34</c:v>
                </c:pt>
                <c:pt idx="846">
                  <c:v>12.33</c:v>
                </c:pt>
                <c:pt idx="847">
                  <c:v>12.31</c:v>
                </c:pt>
                <c:pt idx="848">
                  <c:v>12.3</c:v>
                </c:pt>
                <c:pt idx="849">
                  <c:v>12.28</c:v>
                </c:pt>
                <c:pt idx="850">
                  <c:v>12.27</c:v>
                </c:pt>
                <c:pt idx="851">
                  <c:v>12.25</c:v>
                </c:pt>
                <c:pt idx="852">
                  <c:v>12.24</c:v>
                </c:pt>
                <c:pt idx="853">
                  <c:v>12.22</c:v>
                </c:pt>
                <c:pt idx="854">
                  <c:v>12.21</c:v>
                </c:pt>
                <c:pt idx="855">
                  <c:v>12.19</c:v>
                </c:pt>
                <c:pt idx="856">
                  <c:v>12.18</c:v>
                </c:pt>
                <c:pt idx="857">
                  <c:v>12.16</c:v>
                </c:pt>
                <c:pt idx="858">
                  <c:v>12.15</c:v>
                </c:pt>
                <c:pt idx="859">
                  <c:v>12.13</c:v>
                </c:pt>
                <c:pt idx="860">
                  <c:v>12.12</c:v>
                </c:pt>
                <c:pt idx="861">
                  <c:v>12.1</c:v>
                </c:pt>
                <c:pt idx="862">
                  <c:v>12.09</c:v>
                </c:pt>
                <c:pt idx="863">
                  <c:v>12.08</c:v>
                </c:pt>
                <c:pt idx="864">
                  <c:v>12.04</c:v>
                </c:pt>
                <c:pt idx="865">
                  <c:v>12.03</c:v>
                </c:pt>
                <c:pt idx="866">
                  <c:v>12.01</c:v>
                </c:pt>
                <c:pt idx="867">
                  <c:v>12</c:v>
                </c:pt>
                <c:pt idx="868">
                  <c:v>11.99</c:v>
                </c:pt>
                <c:pt idx="869">
                  <c:v>11.97</c:v>
                </c:pt>
                <c:pt idx="870">
                  <c:v>11.96</c:v>
                </c:pt>
                <c:pt idx="871">
                  <c:v>11.94</c:v>
                </c:pt>
                <c:pt idx="872">
                  <c:v>11.93</c:v>
                </c:pt>
                <c:pt idx="873">
                  <c:v>11.92</c:v>
                </c:pt>
                <c:pt idx="874">
                  <c:v>11.9</c:v>
                </c:pt>
                <c:pt idx="875">
                  <c:v>11.889999999999999</c:v>
                </c:pt>
                <c:pt idx="876">
                  <c:v>11.879999999999999</c:v>
                </c:pt>
                <c:pt idx="877">
                  <c:v>11.86</c:v>
                </c:pt>
                <c:pt idx="878">
                  <c:v>11.85</c:v>
                </c:pt>
                <c:pt idx="879">
                  <c:v>11.83</c:v>
                </c:pt>
                <c:pt idx="880">
                  <c:v>11.82</c:v>
                </c:pt>
                <c:pt idx="881">
                  <c:v>11.81</c:v>
                </c:pt>
                <c:pt idx="882">
                  <c:v>11.790000000000001</c:v>
                </c:pt>
                <c:pt idx="883">
                  <c:v>11.780000000000001</c:v>
                </c:pt>
                <c:pt idx="884">
                  <c:v>11.770000000000001</c:v>
                </c:pt>
                <c:pt idx="885">
                  <c:v>11.75</c:v>
                </c:pt>
                <c:pt idx="886">
                  <c:v>11.74</c:v>
                </c:pt>
                <c:pt idx="887">
                  <c:v>11.729999999999999</c:v>
                </c:pt>
                <c:pt idx="888">
                  <c:v>11.719999999999999</c:v>
                </c:pt>
                <c:pt idx="889">
                  <c:v>11.7</c:v>
                </c:pt>
                <c:pt idx="890">
                  <c:v>11.69</c:v>
                </c:pt>
                <c:pt idx="891">
                  <c:v>11.67</c:v>
                </c:pt>
                <c:pt idx="892">
                  <c:v>11.66</c:v>
                </c:pt>
                <c:pt idx="893">
                  <c:v>11.65</c:v>
                </c:pt>
                <c:pt idx="894">
                  <c:v>11.64</c:v>
                </c:pt>
                <c:pt idx="895">
                  <c:v>11.620000000000001</c:v>
                </c:pt>
                <c:pt idx="896">
                  <c:v>11.610000000000001</c:v>
                </c:pt>
                <c:pt idx="897">
                  <c:v>11.600000000000001</c:v>
                </c:pt>
                <c:pt idx="898">
                  <c:v>11.58</c:v>
                </c:pt>
                <c:pt idx="899">
                  <c:v>11.569999999999999</c:v>
                </c:pt>
                <c:pt idx="900">
                  <c:v>11.559999999999999</c:v>
                </c:pt>
                <c:pt idx="901">
                  <c:v>11.549999999999999</c:v>
                </c:pt>
                <c:pt idx="902">
                  <c:v>11.53</c:v>
                </c:pt>
                <c:pt idx="903">
                  <c:v>11.52</c:v>
                </c:pt>
                <c:pt idx="904">
                  <c:v>11.51</c:v>
                </c:pt>
                <c:pt idx="905">
                  <c:v>11.49</c:v>
                </c:pt>
                <c:pt idx="906">
                  <c:v>11.48</c:v>
                </c:pt>
                <c:pt idx="907">
                  <c:v>11.47</c:v>
                </c:pt>
                <c:pt idx="908">
                  <c:v>11.46</c:v>
                </c:pt>
                <c:pt idx="909">
                  <c:v>11.440000000000001</c:v>
                </c:pt>
                <c:pt idx="910">
                  <c:v>11.430000000000001</c:v>
                </c:pt>
                <c:pt idx="911">
                  <c:v>11.42</c:v>
                </c:pt>
                <c:pt idx="912">
                  <c:v>11.409999999999998</c:v>
                </c:pt>
                <c:pt idx="913">
                  <c:v>11.389999999999999</c:v>
                </c:pt>
                <c:pt idx="914">
                  <c:v>11.379999999999999</c:v>
                </c:pt>
                <c:pt idx="915">
                  <c:v>11.37</c:v>
                </c:pt>
                <c:pt idx="916">
                  <c:v>11.36</c:v>
                </c:pt>
                <c:pt idx="917">
                  <c:v>11.34</c:v>
                </c:pt>
                <c:pt idx="918">
                  <c:v>11.33</c:v>
                </c:pt>
                <c:pt idx="919">
                  <c:v>11.32</c:v>
                </c:pt>
                <c:pt idx="920">
                  <c:v>11.3</c:v>
                </c:pt>
                <c:pt idx="921">
                  <c:v>11.290000000000001</c:v>
                </c:pt>
                <c:pt idx="922">
                  <c:v>11.280000000000001</c:v>
                </c:pt>
                <c:pt idx="923">
                  <c:v>11.270000000000001</c:v>
                </c:pt>
                <c:pt idx="924">
                  <c:v>11.25</c:v>
                </c:pt>
                <c:pt idx="925">
                  <c:v>11.24</c:v>
                </c:pt>
                <c:pt idx="926">
                  <c:v>11.229999999999999</c:v>
                </c:pt>
                <c:pt idx="927">
                  <c:v>11.209999999999999</c:v>
                </c:pt>
                <c:pt idx="928">
                  <c:v>11.2</c:v>
                </c:pt>
                <c:pt idx="929">
                  <c:v>11.19</c:v>
                </c:pt>
                <c:pt idx="930">
                  <c:v>11.18</c:v>
                </c:pt>
                <c:pt idx="931">
                  <c:v>11.16</c:v>
                </c:pt>
                <c:pt idx="932">
                  <c:v>11.15</c:v>
                </c:pt>
                <c:pt idx="933">
                  <c:v>11.14</c:v>
                </c:pt>
                <c:pt idx="934">
                  <c:v>11.120000000000001</c:v>
                </c:pt>
                <c:pt idx="935">
                  <c:v>11.110000000000001</c:v>
                </c:pt>
                <c:pt idx="936">
                  <c:v>11.1</c:v>
                </c:pt>
                <c:pt idx="937">
                  <c:v>11.08</c:v>
                </c:pt>
                <c:pt idx="938">
                  <c:v>11.07</c:v>
                </c:pt>
                <c:pt idx="939">
                  <c:v>11.06</c:v>
                </c:pt>
                <c:pt idx="940">
                  <c:v>11.049999999999999</c:v>
                </c:pt>
                <c:pt idx="941">
                  <c:v>11.03</c:v>
                </c:pt>
                <c:pt idx="942">
                  <c:v>11.02</c:v>
                </c:pt>
                <c:pt idx="943">
                  <c:v>11</c:v>
                </c:pt>
                <c:pt idx="944">
                  <c:v>10.99</c:v>
                </c:pt>
                <c:pt idx="945">
                  <c:v>10.98</c:v>
                </c:pt>
                <c:pt idx="946">
                  <c:v>10.96</c:v>
                </c:pt>
                <c:pt idx="947">
                  <c:v>10.950000000000001</c:v>
                </c:pt>
                <c:pt idx="948">
                  <c:v>10.94</c:v>
                </c:pt>
                <c:pt idx="949">
                  <c:v>10.92</c:v>
                </c:pt>
                <c:pt idx="950">
                  <c:v>10.91</c:v>
                </c:pt>
                <c:pt idx="951">
                  <c:v>10.89</c:v>
                </c:pt>
                <c:pt idx="952">
                  <c:v>10.879999999999999</c:v>
                </c:pt>
                <c:pt idx="953">
                  <c:v>10.86</c:v>
                </c:pt>
                <c:pt idx="954">
                  <c:v>10.85</c:v>
                </c:pt>
                <c:pt idx="955">
                  <c:v>10.83</c:v>
                </c:pt>
                <c:pt idx="956">
                  <c:v>10.82</c:v>
                </c:pt>
                <c:pt idx="957">
                  <c:v>10.81</c:v>
                </c:pt>
                <c:pt idx="958">
                  <c:v>10.79</c:v>
                </c:pt>
                <c:pt idx="959">
                  <c:v>10.77</c:v>
                </c:pt>
                <c:pt idx="960">
                  <c:v>10.76</c:v>
                </c:pt>
                <c:pt idx="961">
                  <c:v>10.75</c:v>
                </c:pt>
                <c:pt idx="962">
                  <c:v>10.73</c:v>
                </c:pt>
                <c:pt idx="963">
                  <c:v>10.71</c:v>
                </c:pt>
                <c:pt idx="964">
                  <c:v>10.7</c:v>
                </c:pt>
                <c:pt idx="965">
                  <c:v>10.68</c:v>
                </c:pt>
                <c:pt idx="966">
                  <c:v>10.67</c:v>
                </c:pt>
                <c:pt idx="967">
                  <c:v>10.65</c:v>
                </c:pt>
                <c:pt idx="968">
                  <c:v>10.629999999999999</c:v>
                </c:pt>
                <c:pt idx="969">
                  <c:v>10.62</c:v>
                </c:pt>
                <c:pt idx="970">
                  <c:v>10.6</c:v>
                </c:pt>
                <c:pt idx="971">
                  <c:v>10.58</c:v>
                </c:pt>
                <c:pt idx="972">
                  <c:v>10.57</c:v>
                </c:pt>
                <c:pt idx="973">
                  <c:v>10.55</c:v>
                </c:pt>
                <c:pt idx="974">
                  <c:v>10.530000000000001</c:v>
                </c:pt>
                <c:pt idx="975">
                  <c:v>10.51</c:v>
                </c:pt>
                <c:pt idx="976">
                  <c:v>10.49</c:v>
                </c:pt>
                <c:pt idx="977">
                  <c:v>10.469999999999999</c:v>
                </c:pt>
                <c:pt idx="978">
                  <c:v>10.459999999999999</c:v>
                </c:pt>
                <c:pt idx="979">
                  <c:v>10.44</c:v>
                </c:pt>
                <c:pt idx="980">
                  <c:v>10.42</c:v>
                </c:pt>
                <c:pt idx="981">
                  <c:v>10.4</c:v>
                </c:pt>
                <c:pt idx="982">
                  <c:v>10.38</c:v>
                </c:pt>
                <c:pt idx="983">
                  <c:v>10.360000000000001</c:v>
                </c:pt>
                <c:pt idx="984">
                  <c:v>10.33</c:v>
                </c:pt>
                <c:pt idx="985">
                  <c:v>10.309999999999999</c:v>
                </c:pt>
                <c:pt idx="986">
                  <c:v>10.29</c:v>
                </c:pt>
                <c:pt idx="987">
                  <c:v>10.27</c:v>
                </c:pt>
                <c:pt idx="988">
                  <c:v>10.25</c:v>
                </c:pt>
                <c:pt idx="989">
                  <c:v>10.23</c:v>
                </c:pt>
                <c:pt idx="990">
                  <c:v>10.210000000000001</c:v>
                </c:pt>
                <c:pt idx="991">
                  <c:v>10.180000000000001</c:v>
                </c:pt>
                <c:pt idx="992">
                  <c:v>10.16</c:v>
                </c:pt>
                <c:pt idx="993">
                  <c:v>10.139999999999999</c:v>
                </c:pt>
                <c:pt idx="994">
                  <c:v>10.11</c:v>
                </c:pt>
                <c:pt idx="995">
                  <c:v>10.09</c:v>
                </c:pt>
                <c:pt idx="996">
                  <c:v>10.06</c:v>
                </c:pt>
                <c:pt idx="997">
                  <c:v>10.040000000000001</c:v>
                </c:pt>
                <c:pt idx="998">
                  <c:v>10.010000000000002</c:v>
                </c:pt>
                <c:pt idx="999">
                  <c:v>9.9830000000000005</c:v>
                </c:pt>
                <c:pt idx="1000">
                  <c:v>9.9559999999999995</c:v>
                </c:pt>
                <c:pt idx="1001">
                  <c:v>9.9269999999999996</c:v>
                </c:pt>
                <c:pt idx="1002">
                  <c:v>9.8989999999999991</c:v>
                </c:pt>
                <c:pt idx="1003">
                  <c:v>9.870000000000001</c:v>
                </c:pt>
                <c:pt idx="1004">
                  <c:v>9.8420000000000005</c:v>
                </c:pt>
                <c:pt idx="1005">
                  <c:v>9.8069999999999986</c:v>
                </c:pt>
                <c:pt idx="1006">
                  <c:v>9.7799999999999994</c:v>
                </c:pt>
                <c:pt idx="1007">
                  <c:v>9.7459999999999987</c:v>
                </c:pt>
                <c:pt idx="1008">
                  <c:v>9.7159999999999993</c:v>
                </c:pt>
                <c:pt idx="1009">
                  <c:v>9.68</c:v>
                </c:pt>
                <c:pt idx="1010">
                  <c:v>9.6469999999999985</c:v>
                </c:pt>
                <c:pt idx="1011">
                  <c:v>9.6120000000000001</c:v>
                </c:pt>
                <c:pt idx="1012">
                  <c:v>9.5780000000000012</c:v>
                </c:pt>
                <c:pt idx="1013">
                  <c:v>9.5419999999999998</c:v>
                </c:pt>
                <c:pt idx="1014">
                  <c:v>9.5040000000000013</c:v>
                </c:pt>
                <c:pt idx="1015">
                  <c:v>9.4619999999999997</c:v>
                </c:pt>
                <c:pt idx="1016">
                  <c:v>9.418000000000001</c:v>
                </c:pt>
                <c:pt idx="1017">
                  <c:v>9.375</c:v>
                </c:pt>
                <c:pt idx="1018">
                  <c:v>9.3390000000000004</c:v>
                </c:pt>
                <c:pt idx="1019">
                  <c:v>9.2949999999999999</c:v>
                </c:pt>
                <c:pt idx="1020">
                  <c:v>9.2530000000000001</c:v>
                </c:pt>
                <c:pt idx="1021">
                  <c:v>9.2080000000000002</c:v>
                </c:pt>
                <c:pt idx="1022">
                  <c:v>9.161999999999999</c:v>
                </c:pt>
                <c:pt idx="1023">
                  <c:v>9.1180000000000003</c:v>
                </c:pt>
                <c:pt idx="1024">
                  <c:v>9.0709999999999997</c:v>
                </c:pt>
                <c:pt idx="1025">
                  <c:v>9.0169999999999995</c:v>
                </c:pt>
                <c:pt idx="1026">
                  <c:v>8.9689999999999994</c:v>
                </c:pt>
                <c:pt idx="1027">
                  <c:v>8.9169999999999998</c:v>
                </c:pt>
                <c:pt idx="1028">
                  <c:v>8.8669999999999991</c:v>
                </c:pt>
                <c:pt idx="1029">
                  <c:v>8.8089999999999993</c:v>
                </c:pt>
                <c:pt idx="1030">
                  <c:v>8.7509999999999994</c:v>
                </c:pt>
                <c:pt idx="1031">
                  <c:v>8.6929999999999996</c:v>
                </c:pt>
                <c:pt idx="1032">
                  <c:v>8.6340000000000003</c:v>
                </c:pt>
                <c:pt idx="1033">
                  <c:v>8.5709999999999997</c:v>
                </c:pt>
                <c:pt idx="1034">
                  <c:v>8.5089999999999986</c:v>
                </c:pt>
                <c:pt idx="1035">
                  <c:v>8.4459999999999997</c:v>
                </c:pt>
                <c:pt idx="1036">
                  <c:v>8.3790000000000013</c:v>
                </c:pt>
                <c:pt idx="1037">
                  <c:v>8.3140000000000001</c:v>
                </c:pt>
                <c:pt idx="1038">
                  <c:v>8.2409999999999997</c:v>
                </c:pt>
                <c:pt idx="1039">
                  <c:v>8.168000000000001</c:v>
                </c:pt>
                <c:pt idx="1040">
                  <c:v>8.097999999999999</c:v>
                </c:pt>
                <c:pt idx="1041">
                  <c:v>8.0220000000000002</c:v>
                </c:pt>
                <c:pt idx="1042">
                  <c:v>7.9410000000000007</c:v>
                </c:pt>
                <c:pt idx="1043">
                  <c:v>7.8599999999999994</c:v>
                </c:pt>
                <c:pt idx="1044">
                  <c:v>7.7789999999999999</c:v>
                </c:pt>
                <c:pt idx="1045">
                  <c:v>7.6960000000000006</c:v>
                </c:pt>
                <c:pt idx="1046">
                  <c:v>7.6029999999999998</c:v>
                </c:pt>
                <c:pt idx="1047">
                  <c:v>7.5209999999999999</c:v>
                </c:pt>
                <c:pt idx="1048">
                  <c:v>7.4059999999999997</c:v>
                </c:pt>
                <c:pt idx="1049">
                  <c:v>7.3079999999999998</c:v>
                </c:pt>
                <c:pt idx="1050">
                  <c:v>7.218</c:v>
                </c:pt>
                <c:pt idx="1051">
                  <c:v>7.1130000000000004</c:v>
                </c:pt>
                <c:pt idx="1052">
                  <c:v>7.0169999999999995</c:v>
                </c:pt>
                <c:pt idx="1053">
                  <c:v>6.91</c:v>
                </c:pt>
                <c:pt idx="1054">
                  <c:v>6.7939999999999996</c:v>
                </c:pt>
                <c:pt idx="1055">
                  <c:v>6.6829999999999998</c:v>
                </c:pt>
                <c:pt idx="1056">
                  <c:v>6.5609999999999999</c:v>
                </c:pt>
                <c:pt idx="1057">
                  <c:v>6.4450000000000003</c:v>
                </c:pt>
                <c:pt idx="1058">
                  <c:v>6.3180000000000005</c:v>
                </c:pt>
                <c:pt idx="1059">
                  <c:v>6.1859999999999999</c:v>
                </c:pt>
                <c:pt idx="1060">
                  <c:v>6.06</c:v>
                </c:pt>
                <c:pt idx="1061">
                  <c:v>5.915</c:v>
                </c:pt>
                <c:pt idx="1062">
                  <c:v>5.782</c:v>
                </c:pt>
                <c:pt idx="1063">
                  <c:v>5.6289999999999996</c:v>
                </c:pt>
                <c:pt idx="1064">
                  <c:v>5.48</c:v>
                </c:pt>
                <c:pt idx="1065">
                  <c:v>5.32</c:v>
                </c:pt>
                <c:pt idx="1066">
                  <c:v>5.157</c:v>
                </c:pt>
                <c:pt idx="1067">
                  <c:v>4.9880000000000004</c:v>
                </c:pt>
                <c:pt idx="1068">
                  <c:v>4.83</c:v>
                </c:pt>
                <c:pt idx="1069">
                  <c:v>4.649</c:v>
                </c:pt>
                <c:pt idx="1070">
                  <c:v>4.4669999999999996</c:v>
                </c:pt>
                <c:pt idx="1071">
                  <c:v>4.2699999999999996</c:v>
                </c:pt>
                <c:pt idx="1072">
                  <c:v>4.0860000000000003</c:v>
                </c:pt>
                <c:pt idx="1073">
                  <c:v>3.8850000000000002</c:v>
                </c:pt>
                <c:pt idx="1074">
                  <c:v>3.6799999999999997</c:v>
                </c:pt>
                <c:pt idx="1075">
                  <c:v>3.46</c:v>
                </c:pt>
                <c:pt idx="1076">
                  <c:v>3.2570000000000001</c:v>
                </c:pt>
                <c:pt idx="1077">
                  <c:v>3.0220000000000002</c:v>
                </c:pt>
                <c:pt idx="1078">
                  <c:v>2.7970000000000002</c:v>
                </c:pt>
                <c:pt idx="1079">
                  <c:v>2.5469999999999997</c:v>
                </c:pt>
                <c:pt idx="1080">
                  <c:v>2.31</c:v>
                </c:pt>
                <c:pt idx="1081">
                  <c:v>2.0619999999999998</c:v>
                </c:pt>
                <c:pt idx="1082">
                  <c:v>1.7809999999999999</c:v>
                </c:pt>
                <c:pt idx="1083">
                  <c:v>1.508</c:v>
                </c:pt>
                <c:pt idx="1084">
                  <c:v>1.222</c:v>
                </c:pt>
                <c:pt idx="1085">
                  <c:v>0.92120000000000002</c:v>
                </c:pt>
                <c:pt idx="1086">
                  <c:v>0.6351</c:v>
                </c:pt>
                <c:pt idx="1087">
                  <c:v>0.30299999999999999</c:v>
                </c:pt>
                <c:pt idx="1088">
                  <c:v>1.699E-3</c:v>
                </c:pt>
                <c:pt idx="1089">
                  <c:v>-0.3367</c:v>
                </c:pt>
                <c:pt idx="1090">
                  <c:v>-0.69199999999999995</c:v>
                </c:pt>
                <c:pt idx="1091">
                  <c:v>-1.0449999999999999</c:v>
                </c:pt>
                <c:pt idx="1092">
                  <c:v>-1.4100000000000001</c:v>
                </c:pt>
                <c:pt idx="1093">
                  <c:v>-1.774</c:v>
                </c:pt>
                <c:pt idx="1094">
                  <c:v>-2.181</c:v>
                </c:pt>
                <c:pt idx="1095">
                  <c:v>-2.5939999999999999</c:v>
                </c:pt>
                <c:pt idx="1096">
                  <c:v>-3</c:v>
                </c:pt>
                <c:pt idx="1097">
                  <c:v>-3.4329999999999998</c:v>
                </c:pt>
                <c:pt idx="1098">
                  <c:v>-3.8859999999999997</c:v>
                </c:pt>
                <c:pt idx="1099">
                  <c:v>-4.3499999999999996</c:v>
                </c:pt>
                <c:pt idx="1100">
                  <c:v>-4.8170000000000002</c:v>
                </c:pt>
                <c:pt idx="1101">
                  <c:v>-5.2989999999999995</c:v>
                </c:pt>
                <c:pt idx="1102">
                  <c:v>-5.8309999999999995</c:v>
                </c:pt>
                <c:pt idx="1103">
                  <c:v>-6.3419999999999996</c:v>
                </c:pt>
                <c:pt idx="1104">
                  <c:v>-6.9020000000000001</c:v>
                </c:pt>
                <c:pt idx="1105">
                  <c:v>-7.4619999999999997</c:v>
                </c:pt>
                <c:pt idx="1106">
                  <c:v>-8.043000000000001</c:v>
                </c:pt>
                <c:pt idx="1107">
                  <c:v>-8.6470000000000002</c:v>
                </c:pt>
                <c:pt idx="1108">
                  <c:v>-9.2919999999999998</c:v>
                </c:pt>
                <c:pt idx="1109">
                  <c:v>-9.9049999999999994</c:v>
                </c:pt>
                <c:pt idx="1110">
                  <c:v>-10.61</c:v>
                </c:pt>
                <c:pt idx="1111">
                  <c:v>-11.3</c:v>
                </c:pt>
                <c:pt idx="1112">
                  <c:v>-12.08</c:v>
                </c:pt>
                <c:pt idx="1113">
                  <c:v>-12.88</c:v>
                </c:pt>
                <c:pt idx="1114">
                  <c:v>-13.65</c:v>
                </c:pt>
                <c:pt idx="1115">
                  <c:v>-14.46</c:v>
                </c:pt>
                <c:pt idx="1116">
                  <c:v>-15.31</c:v>
                </c:pt>
                <c:pt idx="1117">
                  <c:v>-16.14</c:v>
                </c:pt>
                <c:pt idx="1118">
                  <c:v>-17.059999999999999</c:v>
                </c:pt>
                <c:pt idx="1119">
                  <c:v>-17.97</c:v>
                </c:pt>
                <c:pt idx="1120">
                  <c:v>-18.93</c:v>
                </c:pt>
                <c:pt idx="1121">
                  <c:v>-19.919999999999998</c:v>
                </c:pt>
                <c:pt idx="1122">
                  <c:v>-20.939999999999998</c:v>
                </c:pt>
                <c:pt idx="1123">
                  <c:v>-22.04</c:v>
                </c:pt>
                <c:pt idx="1124">
                  <c:v>-23.11</c:v>
                </c:pt>
                <c:pt idx="1125">
                  <c:v>-24.23</c:v>
                </c:pt>
                <c:pt idx="1126">
                  <c:v>-25.36</c:v>
                </c:pt>
                <c:pt idx="1127">
                  <c:v>-26.42</c:v>
                </c:pt>
                <c:pt idx="1128">
                  <c:v>-27.47</c:v>
                </c:pt>
                <c:pt idx="1129">
                  <c:v>-28.540000000000003</c:v>
                </c:pt>
                <c:pt idx="1130">
                  <c:v>-29.72</c:v>
                </c:pt>
                <c:pt idx="1131">
                  <c:v>-31.099999999999998</c:v>
                </c:pt>
                <c:pt idx="1132">
                  <c:v>-32.53</c:v>
                </c:pt>
                <c:pt idx="1133">
                  <c:v>-33.96</c:v>
                </c:pt>
                <c:pt idx="1134">
                  <c:v>-35.36</c:v>
                </c:pt>
                <c:pt idx="1135">
                  <c:v>-36.770000000000003</c:v>
                </c:pt>
                <c:pt idx="1136">
                  <c:v>-38.200000000000003</c:v>
                </c:pt>
                <c:pt idx="1137">
                  <c:v>-39.799999999999997</c:v>
                </c:pt>
                <c:pt idx="1138">
                  <c:v>-41.07</c:v>
                </c:pt>
                <c:pt idx="1139">
                  <c:v>-42.65</c:v>
                </c:pt>
                <c:pt idx="1140">
                  <c:v>-44.26</c:v>
                </c:pt>
                <c:pt idx="1141">
                  <c:v>-45.79</c:v>
                </c:pt>
                <c:pt idx="1142">
                  <c:v>-47.27</c:v>
                </c:pt>
                <c:pt idx="1143">
                  <c:v>-48.75</c:v>
                </c:pt>
                <c:pt idx="1144">
                  <c:v>-50.120000000000005</c:v>
                </c:pt>
                <c:pt idx="1145">
                  <c:v>-51.440000000000005</c:v>
                </c:pt>
                <c:pt idx="1146">
                  <c:v>-52.91</c:v>
                </c:pt>
                <c:pt idx="1147">
                  <c:v>-54.370000000000005</c:v>
                </c:pt>
                <c:pt idx="1148">
                  <c:v>-55.800000000000004</c:v>
                </c:pt>
                <c:pt idx="1149">
                  <c:v>-57.28</c:v>
                </c:pt>
                <c:pt idx="1150">
                  <c:v>-58.730000000000004</c:v>
                </c:pt>
                <c:pt idx="1151">
                  <c:v>-60.18</c:v>
                </c:pt>
                <c:pt idx="1152">
                  <c:v>-61.589999999999996</c:v>
                </c:pt>
                <c:pt idx="1153">
                  <c:v>-62.92</c:v>
                </c:pt>
                <c:pt idx="1154">
                  <c:v>-64.27000000000001</c:v>
                </c:pt>
                <c:pt idx="1155">
                  <c:v>-65.55</c:v>
                </c:pt>
                <c:pt idx="1156">
                  <c:v>-66.84</c:v>
                </c:pt>
                <c:pt idx="1157">
                  <c:v>-68.08</c:v>
                </c:pt>
                <c:pt idx="1158">
                  <c:v>-69.28</c:v>
                </c:pt>
                <c:pt idx="1159">
                  <c:v>-70.47</c:v>
                </c:pt>
                <c:pt idx="1160">
                  <c:v>-71.66</c:v>
                </c:pt>
                <c:pt idx="1161">
                  <c:v>-72.78</c:v>
                </c:pt>
                <c:pt idx="1162">
                  <c:v>-73.899999999999991</c:v>
                </c:pt>
                <c:pt idx="1163">
                  <c:v>-74.98</c:v>
                </c:pt>
                <c:pt idx="1164">
                  <c:v>-76.03</c:v>
                </c:pt>
                <c:pt idx="1165">
                  <c:v>-77</c:v>
                </c:pt>
                <c:pt idx="1166">
                  <c:v>-78.02</c:v>
                </c:pt>
                <c:pt idx="1167">
                  <c:v>-78.97</c:v>
                </c:pt>
                <c:pt idx="1168">
                  <c:v>-79.900000000000006</c:v>
                </c:pt>
                <c:pt idx="1169">
                  <c:v>-80.75</c:v>
                </c:pt>
                <c:pt idx="1170">
                  <c:v>-81.63000000000001</c:v>
                </c:pt>
                <c:pt idx="1171">
                  <c:v>-82.45</c:v>
                </c:pt>
                <c:pt idx="1172">
                  <c:v>-83.25</c:v>
                </c:pt>
                <c:pt idx="1173">
                  <c:v>-83.97</c:v>
                </c:pt>
                <c:pt idx="1174">
                  <c:v>-84.7</c:v>
                </c:pt>
                <c:pt idx="1175">
                  <c:v>-85.37</c:v>
                </c:pt>
                <c:pt idx="1176">
                  <c:v>-86.06</c:v>
                </c:pt>
                <c:pt idx="1177">
                  <c:v>-86.8</c:v>
                </c:pt>
                <c:pt idx="1178">
                  <c:v>-87.399999999999991</c:v>
                </c:pt>
                <c:pt idx="1179">
                  <c:v>-87.929999999999993</c:v>
                </c:pt>
                <c:pt idx="1180">
                  <c:v>-88.43</c:v>
                </c:pt>
                <c:pt idx="1181">
                  <c:v>-88.8</c:v>
                </c:pt>
                <c:pt idx="1182">
                  <c:v>-89.21</c:v>
                </c:pt>
                <c:pt idx="1183">
                  <c:v>-89.55</c:v>
                </c:pt>
                <c:pt idx="1184">
                  <c:v>-89.87</c:v>
                </c:pt>
                <c:pt idx="1185">
                  <c:v>-90.12</c:v>
                </c:pt>
                <c:pt idx="1186">
                  <c:v>-90.389999999999986</c:v>
                </c:pt>
                <c:pt idx="1187">
                  <c:v>-90.61999999999999</c:v>
                </c:pt>
                <c:pt idx="1188">
                  <c:v>-90.79</c:v>
                </c:pt>
                <c:pt idx="1189">
                  <c:v>-90.929999999999993</c:v>
                </c:pt>
                <c:pt idx="1190">
                  <c:v>-91.09</c:v>
                </c:pt>
                <c:pt idx="1191">
                  <c:v>-91.14</c:v>
                </c:pt>
                <c:pt idx="1192">
                  <c:v>-91.16</c:v>
                </c:pt>
                <c:pt idx="1193">
                  <c:v>-91.16</c:v>
                </c:pt>
                <c:pt idx="1194">
                  <c:v>-91.11999999999999</c:v>
                </c:pt>
                <c:pt idx="1195">
                  <c:v>-91.06</c:v>
                </c:pt>
                <c:pt idx="1196">
                  <c:v>-90.94</c:v>
                </c:pt>
                <c:pt idx="1197">
                  <c:v>-90.83</c:v>
                </c:pt>
                <c:pt idx="1198">
                  <c:v>-90.699999999999989</c:v>
                </c:pt>
                <c:pt idx="1199">
                  <c:v>-90.51</c:v>
                </c:pt>
                <c:pt idx="1200">
                  <c:v>-90.309999999999988</c:v>
                </c:pt>
                <c:pt idx="1201">
                  <c:v>-90.09</c:v>
                </c:pt>
                <c:pt idx="1202">
                  <c:v>-89.83</c:v>
                </c:pt>
                <c:pt idx="1203">
                  <c:v>-89.55</c:v>
                </c:pt>
                <c:pt idx="1204">
                  <c:v>-89.240000000000009</c:v>
                </c:pt>
                <c:pt idx="1205">
                  <c:v>-88.89</c:v>
                </c:pt>
                <c:pt idx="1206">
                  <c:v>-88.55</c:v>
                </c:pt>
                <c:pt idx="1207">
                  <c:v>-88.2</c:v>
                </c:pt>
                <c:pt idx="1208">
                  <c:v>-87.789999999999992</c:v>
                </c:pt>
                <c:pt idx="1209">
                  <c:v>-87.330000000000013</c:v>
                </c:pt>
                <c:pt idx="1210">
                  <c:v>-86.910000000000011</c:v>
                </c:pt>
                <c:pt idx="1211">
                  <c:v>-86.48</c:v>
                </c:pt>
                <c:pt idx="1212">
                  <c:v>-86.03</c:v>
                </c:pt>
                <c:pt idx="1213">
                  <c:v>-85.550000000000011</c:v>
                </c:pt>
                <c:pt idx="1214">
                  <c:v>-85.08</c:v>
                </c:pt>
                <c:pt idx="1215">
                  <c:v>-84.580000000000013</c:v>
                </c:pt>
                <c:pt idx="1216">
                  <c:v>-84.07</c:v>
                </c:pt>
                <c:pt idx="1217">
                  <c:v>-83.52</c:v>
                </c:pt>
                <c:pt idx="1218">
                  <c:v>-83</c:v>
                </c:pt>
                <c:pt idx="1219">
                  <c:v>-82.45</c:v>
                </c:pt>
                <c:pt idx="1220">
                  <c:v>-81.89</c:v>
                </c:pt>
                <c:pt idx="1221">
                  <c:v>-81.33</c:v>
                </c:pt>
                <c:pt idx="1222">
                  <c:v>-80.77</c:v>
                </c:pt>
                <c:pt idx="1223">
                  <c:v>-80.2</c:v>
                </c:pt>
                <c:pt idx="1224">
                  <c:v>-79.62</c:v>
                </c:pt>
                <c:pt idx="1225">
                  <c:v>-79.02</c:v>
                </c:pt>
                <c:pt idx="1226">
                  <c:v>-78.44</c:v>
                </c:pt>
                <c:pt idx="1227">
                  <c:v>-77.849999999999994</c:v>
                </c:pt>
                <c:pt idx="1228">
                  <c:v>-77.260000000000005</c:v>
                </c:pt>
                <c:pt idx="1229">
                  <c:v>-76.650000000000006</c:v>
                </c:pt>
                <c:pt idx="1230">
                  <c:v>-76.069999999999993</c:v>
                </c:pt>
                <c:pt idx="1231">
                  <c:v>-75.489999999999995</c:v>
                </c:pt>
                <c:pt idx="1232">
                  <c:v>-74.850000000000009</c:v>
                </c:pt>
                <c:pt idx="1233">
                  <c:v>-74.23</c:v>
                </c:pt>
                <c:pt idx="1234">
                  <c:v>-73.64</c:v>
                </c:pt>
                <c:pt idx="1235">
                  <c:v>-73.02</c:v>
                </c:pt>
                <c:pt idx="1236">
                  <c:v>-72.429999999999993</c:v>
                </c:pt>
                <c:pt idx="1237">
                  <c:v>-71.819999999999993</c:v>
                </c:pt>
                <c:pt idx="1238">
                  <c:v>-71.22</c:v>
                </c:pt>
                <c:pt idx="1239">
                  <c:v>-70.63000000000001</c:v>
                </c:pt>
                <c:pt idx="1240">
                  <c:v>-70.040000000000006</c:v>
                </c:pt>
                <c:pt idx="1241">
                  <c:v>-69.48</c:v>
                </c:pt>
                <c:pt idx="1242">
                  <c:v>-68.88000000000001</c:v>
                </c:pt>
                <c:pt idx="1243">
                  <c:v>-68.27</c:v>
                </c:pt>
                <c:pt idx="1244">
                  <c:v>-67.680000000000007</c:v>
                </c:pt>
                <c:pt idx="1245">
                  <c:v>-67.09</c:v>
                </c:pt>
                <c:pt idx="1246">
                  <c:v>-66.52</c:v>
                </c:pt>
                <c:pt idx="1247">
                  <c:v>-65.930000000000007</c:v>
                </c:pt>
                <c:pt idx="1248">
                  <c:v>-65.36</c:v>
                </c:pt>
                <c:pt idx="1249">
                  <c:v>-64.789999999999992</c:v>
                </c:pt>
                <c:pt idx="1250">
                  <c:v>-64.239999999999995</c:v>
                </c:pt>
                <c:pt idx="1251">
                  <c:v>-63.670000000000009</c:v>
                </c:pt>
                <c:pt idx="1252">
                  <c:v>-63.139999999999993</c:v>
                </c:pt>
                <c:pt idx="1253">
                  <c:v>-62.589999999999996</c:v>
                </c:pt>
                <c:pt idx="1254">
                  <c:v>-62.050000000000004</c:v>
                </c:pt>
                <c:pt idx="1255">
                  <c:v>-61.519999999999996</c:v>
                </c:pt>
                <c:pt idx="1256">
                  <c:v>-60.48</c:v>
                </c:pt>
                <c:pt idx="1257">
                  <c:v>-59.97</c:v>
                </c:pt>
                <c:pt idx="1258">
                  <c:v>-59.44</c:v>
                </c:pt>
                <c:pt idx="1259">
                  <c:v>-58.940000000000005</c:v>
                </c:pt>
                <c:pt idx="1260">
                  <c:v>-58.440000000000005</c:v>
                </c:pt>
                <c:pt idx="1261">
                  <c:v>-57.949999999999996</c:v>
                </c:pt>
                <c:pt idx="1262">
                  <c:v>-57.47</c:v>
                </c:pt>
                <c:pt idx="1263">
                  <c:v>-56.99</c:v>
                </c:pt>
                <c:pt idx="1264">
                  <c:v>-56.51</c:v>
                </c:pt>
                <c:pt idx="1265">
                  <c:v>-56.04</c:v>
                </c:pt>
                <c:pt idx="1266">
                  <c:v>-55.58</c:v>
                </c:pt>
                <c:pt idx="1267">
                  <c:v>-55.12</c:v>
                </c:pt>
                <c:pt idx="1268">
                  <c:v>-54.669999999999995</c:v>
                </c:pt>
                <c:pt idx="1269">
                  <c:v>-54.22</c:v>
                </c:pt>
                <c:pt idx="1270">
                  <c:v>-53.77</c:v>
                </c:pt>
                <c:pt idx="1271">
                  <c:v>-53.34</c:v>
                </c:pt>
                <c:pt idx="1272">
                  <c:v>-52.93</c:v>
                </c:pt>
                <c:pt idx="1273">
                  <c:v>-52.5</c:v>
                </c:pt>
                <c:pt idx="1274">
                  <c:v>-52.07</c:v>
                </c:pt>
                <c:pt idx="1275">
                  <c:v>-51.66</c:v>
                </c:pt>
                <c:pt idx="1276">
                  <c:v>-51.239999999999995</c:v>
                </c:pt>
                <c:pt idx="1277">
                  <c:v>-50.84</c:v>
                </c:pt>
                <c:pt idx="1278">
                  <c:v>-50.44</c:v>
                </c:pt>
                <c:pt idx="1279">
                  <c:v>-50.05</c:v>
                </c:pt>
                <c:pt idx="1280">
                  <c:v>-49.660000000000004</c:v>
                </c:pt>
                <c:pt idx="1281">
                  <c:v>-49.27</c:v>
                </c:pt>
                <c:pt idx="1282">
                  <c:v>-48.900000000000006</c:v>
                </c:pt>
                <c:pt idx="1283">
                  <c:v>-48.52</c:v>
                </c:pt>
                <c:pt idx="1284">
                  <c:v>-48.15</c:v>
                </c:pt>
                <c:pt idx="1285">
                  <c:v>-47.79</c:v>
                </c:pt>
                <c:pt idx="1286">
                  <c:v>-47.43</c:v>
                </c:pt>
                <c:pt idx="1287">
                  <c:v>-47.080000000000005</c:v>
                </c:pt>
                <c:pt idx="1288">
                  <c:v>-46.730000000000004</c:v>
                </c:pt>
                <c:pt idx="1289">
                  <c:v>-46.39</c:v>
                </c:pt>
                <c:pt idx="1290">
                  <c:v>-46.050000000000004</c:v>
                </c:pt>
                <c:pt idx="1291">
                  <c:v>-45.71</c:v>
                </c:pt>
                <c:pt idx="1292">
                  <c:v>-45.38</c:v>
                </c:pt>
                <c:pt idx="1293">
                  <c:v>-45.05</c:v>
                </c:pt>
                <c:pt idx="1294">
                  <c:v>-44.73</c:v>
                </c:pt>
                <c:pt idx="1295">
                  <c:v>-44.41</c:v>
                </c:pt>
                <c:pt idx="1296">
                  <c:v>-44.1</c:v>
                </c:pt>
                <c:pt idx="1297">
                  <c:v>-43.79</c:v>
                </c:pt>
                <c:pt idx="1298">
                  <c:v>-43.48</c:v>
                </c:pt>
                <c:pt idx="1299">
                  <c:v>-43.180000000000007</c:v>
                </c:pt>
                <c:pt idx="1300">
                  <c:v>-42.89</c:v>
                </c:pt>
                <c:pt idx="1301">
                  <c:v>-42.589999999999996</c:v>
                </c:pt>
                <c:pt idx="1302">
                  <c:v>-42.31</c:v>
                </c:pt>
                <c:pt idx="1303">
                  <c:v>-42.02</c:v>
                </c:pt>
                <c:pt idx="1304">
                  <c:v>-41.739999999999995</c:v>
                </c:pt>
                <c:pt idx="1305">
                  <c:v>-41.46</c:v>
                </c:pt>
                <c:pt idx="1306">
                  <c:v>-41.18</c:v>
                </c:pt>
                <c:pt idx="1307">
                  <c:v>-40.909999999999997</c:v>
                </c:pt>
                <c:pt idx="1308">
                  <c:v>-40.64</c:v>
                </c:pt>
                <c:pt idx="1309">
                  <c:v>-40.380000000000003</c:v>
                </c:pt>
                <c:pt idx="1310">
                  <c:v>-40.120000000000005</c:v>
                </c:pt>
                <c:pt idx="1311">
                  <c:v>-39.86</c:v>
                </c:pt>
                <c:pt idx="1312">
                  <c:v>-39.6</c:v>
                </c:pt>
                <c:pt idx="1313">
                  <c:v>-39.35</c:v>
                </c:pt>
                <c:pt idx="1314">
                  <c:v>-39.1</c:v>
                </c:pt>
                <c:pt idx="1315">
                  <c:v>-38.86</c:v>
                </c:pt>
                <c:pt idx="1316">
                  <c:v>-38.61</c:v>
                </c:pt>
                <c:pt idx="1317">
                  <c:v>-38.369999999999997</c:v>
                </c:pt>
                <c:pt idx="1318">
                  <c:v>-38.14</c:v>
                </c:pt>
                <c:pt idx="1319">
                  <c:v>-37.9</c:v>
                </c:pt>
                <c:pt idx="1320">
                  <c:v>-37.669999999999995</c:v>
                </c:pt>
                <c:pt idx="1321">
                  <c:v>-37.450000000000003</c:v>
                </c:pt>
                <c:pt idx="1322">
                  <c:v>-37.22</c:v>
                </c:pt>
                <c:pt idx="1323">
                  <c:v>-37</c:v>
                </c:pt>
                <c:pt idx="1324">
                  <c:v>-36.779999999999994</c:v>
                </c:pt>
                <c:pt idx="1325">
                  <c:v>-36.56</c:v>
                </c:pt>
                <c:pt idx="1326">
                  <c:v>-36.35</c:v>
                </c:pt>
                <c:pt idx="1327">
                  <c:v>-36.130000000000003</c:v>
                </c:pt>
                <c:pt idx="1328">
                  <c:v>-35.92</c:v>
                </c:pt>
                <c:pt idx="1329">
                  <c:v>-35.72</c:v>
                </c:pt>
                <c:pt idx="1330">
                  <c:v>-35.51</c:v>
                </c:pt>
                <c:pt idx="1331">
                  <c:v>-35.31</c:v>
                </c:pt>
                <c:pt idx="1332">
                  <c:v>-35.11</c:v>
                </c:pt>
                <c:pt idx="1333">
                  <c:v>-34.910000000000004</c:v>
                </c:pt>
                <c:pt idx="1334">
                  <c:v>-34.71</c:v>
                </c:pt>
                <c:pt idx="1335">
                  <c:v>-34.520000000000003</c:v>
                </c:pt>
                <c:pt idx="1336">
                  <c:v>-34.33</c:v>
                </c:pt>
                <c:pt idx="1337">
                  <c:v>-34.14</c:v>
                </c:pt>
                <c:pt idx="1338">
                  <c:v>-33.949999999999996</c:v>
                </c:pt>
                <c:pt idx="1339">
                  <c:v>-33.769999999999996</c:v>
                </c:pt>
                <c:pt idx="1340">
                  <c:v>-33.590000000000003</c:v>
                </c:pt>
                <c:pt idx="1341">
                  <c:v>-33.410000000000004</c:v>
                </c:pt>
                <c:pt idx="1342">
                  <c:v>-33.229999999999997</c:v>
                </c:pt>
                <c:pt idx="1343">
                  <c:v>-33.049999999999997</c:v>
                </c:pt>
                <c:pt idx="1344">
                  <c:v>-32.870000000000005</c:v>
                </c:pt>
                <c:pt idx="1345">
                  <c:v>-32.700000000000003</c:v>
                </c:pt>
                <c:pt idx="1346">
                  <c:v>-32.53</c:v>
                </c:pt>
                <c:pt idx="1347">
                  <c:v>-32.36</c:v>
                </c:pt>
                <c:pt idx="1348">
                  <c:v>-32.190000000000005</c:v>
                </c:pt>
                <c:pt idx="1349">
                  <c:v>-32.03</c:v>
                </c:pt>
                <c:pt idx="1350">
                  <c:v>-31.860000000000003</c:v>
                </c:pt>
                <c:pt idx="1351">
                  <c:v>-31.7</c:v>
                </c:pt>
                <c:pt idx="1352">
                  <c:v>-31.54</c:v>
                </c:pt>
                <c:pt idx="1353">
                  <c:v>-31.380000000000003</c:v>
                </c:pt>
                <c:pt idx="1354">
                  <c:v>-31.229999999999997</c:v>
                </c:pt>
                <c:pt idx="1355">
                  <c:v>-31.07</c:v>
                </c:pt>
                <c:pt idx="1356">
                  <c:v>-30.92</c:v>
                </c:pt>
                <c:pt idx="1357">
                  <c:v>-30.759999999999998</c:v>
                </c:pt>
                <c:pt idx="1358">
                  <c:v>-30.61</c:v>
                </c:pt>
                <c:pt idx="1359">
                  <c:v>-30.46</c:v>
                </c:pt>
                <c:pt idx="1360">
                  <c:v>-30.32</c:v>
                </c:pt>
                <c:pt idx="1361">
                  <c:v>-30.17</c:v>
                </c:pt>
                <c:pt idx="1362">
                  <c:v>-30.029999999999998</c:v>
                </c:pt>
                <c:pt idx="1363">
                  <c:v>-29.88</c:v>
                </c:pt>
                <c:pt idx="1364">
                  <c:v>-29.74</c:v>
                </c:pt>
                <c:pt idx="1365">
                  <c:v>-29.6</c:v>
                </c:pt>
                <c:pt idx="1366">
                  <c:v>-29.46</c:v>
                </c:pt>
                <c:pt idx="1367">
                  <c:v>-29.32</c:v>
                </c:pt>
                <c:pt idx="1368">
                  <c:v>-29.19</c:v>
                </c:pt>
                <c:pt idx="1369">
                  <c:v>-29.05</c:v>
                </c:pt>
                <c:pt idx="1370">
                  <c:v>-28.92</c:v>
                </c:pt>
                <c:pt idx="1371">
                  <c:v>-28.779999999999998</c:v>
                </c:pt>
                <c:pt idx="1372">
                  <c:v>-28.65</c:v>
                </c:pt>
                <c:pt idx="1373">
                  <c:v>-28.520000000000003</c:v>
                </c:pt>
                <c:pt idx="1374">
                  <c:v>-28.39</c:v>
                </c:pt>
                <c:pt idx="1375">
                  <c:v>-28.27</c:v>
                </c:pt>
                <c:pt idx="1376">
                  <c:v>-28.14</c:v>
                </c:pt>
                <c:pt idx="1377">
                  <c:v>-28.02</c:v>
                </c:pt>
                <c:pt idx="1378">
                  <c:v>-27.89</c:v>
                </c:pt>
                <c:pt idx="1379">
                  <c:v>-27.77</c:v>
                </c:pt>
                <c:pt idx="1380">
                  <c:v>-27.64</c:v>
                </c:pt>
                <c:pt idx="1381">
                  <c:v>-27.529999999999998</c:v>
                </c:pt>
                <c:pt idx="1382">
                  <c:v>-27.41</c:v>
                </c:pt>
                <c:pt idx="1383">
                  <c:v>-27.290000000000003</c:v>
                </c:pt>
                <c:pt idx="1384">
                  <c:v>-27.169999999999998</c:v>
                </c:pt>
                <c:pt idx="1385">
                  <c:v>-27.05</c:v>
                </c:pt>
                <c:pt idx="1386">
                  <c:v>-26.94</c:v>
                </c:pt>
                <c:pt idx="1387">
                  <c:v>-26.82</c:v>
                </c:pt>
                <c:pt idx="1388">
                  <c:v>-26.71</c:v>
                </c:pt>
                <c:pt idx="1389">
                  <c:v>-26.599999999999998</c:v>
                </c:pt>
                <c:pt idx="1390">
                  <c:v>-26.49</c:v>
                </c:pt>
                <c:pt idx="1391">
                  <c:v>-26.380000000000003</c:v>
                </c:pt>
                <c:pt idx="1392">
                  <c:v>-26.27</c:v>
                </c:pt>
                <c:pt idx="1393">
                  <c:v>-26.16</c:v>
                </c:pt>
                <c:pt idx="1394">
                  <c:v>-26.05</c:v>
                </c:pt>
                <c:pt idx="1395">
                  <c:v>-25.939999999999998</c:v>
                </c:pt>
                <c:pt idx="1396">
                  <c:v>-25.84</c:v>
                </c:pt>
                <c:pt idx="1397">
                  <c:v>-25.73</c:v>
                </c:pt>
                <c:pt idx="1398">
                  <c:v>-25.63</c:v>
                </c:pt>
                <c:pt idx="1399">
                  <c:v>-25.53</c:v>
                </c:pt>
              </c:numCache>
            </c:numRef>
          </c:yVal>
          <c:smooth val="1"/>
        </c:ser>
        <c:ser>
          <c:idx val="2"/>
          <c:order val="1"/>
          <c:tx>
            <c:v>C3Me2</c:v>
          </c:tx>
          <c:spPr>
            <a:ln w="3175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('C3 vs C3Me2'!$I$1509:$I$2208,'C3 vs C3Me2'!$I$2211:$I$2910)</c:f>
              <c:numCache>
                <c:formatCode>General</c:formatCode>
                <c:ptCount val="1400"/>
                <c:pt idx="0">
                  <c:v>-99</c:v>
                </c:pt>
                <c:pt idx="1">
                  <c:v>-98</c:v>
                </c:pt>
                <c:pt idx="2">
                  <c:v>-97</c:v>
                </c:pt>
                <c:pt idx="3">
                  <c:v>-96</c:v>
                </c:pt>
                <c:pt idx="4">
                  <c:v>-95</c:v>
                </c:pt>
                <c:pt idx="5">
                  <c:v>-94</c:v>
                </c:pt>
                <c:pt idx="6">
                  <c:v>-93</c:v>
                </c:pt>
                <c:pt idx="7">
                  <c:v>-92</c:v>
                </c:pt>
                <c:pt idx="8">
                  <c:v>-91</c:v>
                </c:pt>
                <c:pt idx="9">
                  <c:v>-90</c:v>
                </c:pt>
                <c:pt idx="10">
                  <c:v>-89</c:v>
                </c:pt>
                <c:pt idx="11">
                  <c:v>-88</c:v>
                </c:pt>
                <c:pt idx="12">
                  <c:v>-87</c:v>
                </c:pt>
                <c:pt idx="13">
                  <c:v>-86</c:v>
                </c:pt>
                <c:pt idx="14">
                  <c:v>-85</c:v>
                </c:pt>
                <c:pt idx="15">
                  <c:v>-84</c:v>
                </c:pt>
                <c:pt idx="16">
                  <c:v>-83</c:v>
                </c:pt>
                <c:pt idx="17">
                  <c:v>-82</c:v>
                </c:pt>
                <c:pt idx="18">
                  <c:v>-81</c:v>
                </c:pt>
                <c:pt idx="19">
                  <c:v>-80</c:v>
                </c:pt>
                <c:pt idx="20">
                  <c:v>-79</c:v>
                </c:pt>
                <c:pt idx="21">
                  <c:v>-78</c:v>
                </c:pt>
                <c:pt idx="22">
                  <c:v>-77</c:v>
                </c:pt>
                <c:pt idx="23">
                  <c:v>-76</c:v>
                </c:pt>
                <c:pt idx="24">
                  <c:v>-75</c:v>
                </c:pt>
                <c:pt idx="25">
                  <c:v>-74</c:v>
                </c:pt>
                <c:pt idx="26">
                  <c:v>-73</c:v>
                </c:pt>
                <c:pt idx="27">
                  <c:v>-72</c:v>
                </c:pt>
                <c:pt idx="28">
                  <c:v>-71</c:v>
                </c:pt>
                <c:pt idx="29">
                  <c:v>-70</c:v>
                </c:pt>
                <c:pt idx="30">
                  <c:v>-69</c:v>
                </c:pt>
                <c:pt idx="31">
                  <c:v>-68</c:v>
                </c:pt>
                <c:pt idx="32">
                  <c:v>-67</c:v>
                </c:pt>
                <c:pt idx="33">
                  <c:v>-66</c:v>
                </c:pt>
                <c:pt idx="34">
                  <c:v>-65</c:v>
                </c:pt>
                <c:pt idx="35">
                  <c:v>-64</c:v>
                </c:pt>
                <c:pt idx="36">
                  <c:v>-63</c:v>
                </c:pt>
                <c:pt idx="37">
                  <c:v>-62</c:v>
                </c:pt>
                <c:pt idx="38">
                  <c:v>-61</c:v>
                </c:pt>
                <c:pt idx="39">
                  <c:v>-60</c:v>
                </c:pt>
                <c:pt idx="40">
                  <c:v>-59</c:v>
                </c:pt>
                <c:pt idx="41">
                  <c:v>-58</c:v>
                </c:pt>
                <c:pt idx="42">
                  <c:v>-57</c:v>
                </c:pt>
                <c:pt idx="43">
                  <c:v>-56</c:v>
                </c:pt>
                <c:pt idx="44">
                  <c:v>-55</c:v>
                </c:pt>
                <c:pt idx="45">
                  <c:v>-54</c:v>
                </c:pt>
                <c:pt idx="46">
                  <c:v>-53</c:v>
                </c:pt>
                <c:pt idx="47">
                  <c:v>-52</c:v>
                </c:pt>
                <c:pt idx="48">
                  <c:v>-51</c:v>
                </c:pt>
                <c:pt idx="49">
                  <c:v>-50</c:v>
                </c:pt>
                <c:pt idx="50">
                  <c:v>-49</c:v>
                </c:pt>
                <c:pt idx="51">
                  <c:v>-48</c:v>
                </c:pt>
                <c:pt idx="52">
                  <c:v>-47</c:v>
                </c:pt>
                <c:pt idx="53">
                  <c:v>-46</c:v>
                </c:pt>
                <c:pt idx="54">
                  <c:v>-45</c:v>
                </c:pt>
                <c:pt idx="55">
                  <c:v>-44</c:v>
                </c:pt>
                <c:pt idx="56">
                  <c:v>-43</c:v>
                </c:pt>
                <c:pt idx="57">
                  <c:v>-42</c:v>
                </c:pt>
                <c:pt idx="58">
                  <c:v>-41</c:v>
                </c:pt>
                <c:pt idx="59">
                  <c:v>-40</c:v>
                </c:pt>
                <c:pt idx="60">
                  <c:v>-39</c:v>
                </c:pt>
                <c:pt idx="61">
                  <c:v>-38</c:v>
                </c:pt>
                <c:pt idx="62">
                  <c:v>-37</c:v>
                </c:pt>
                <c:pt idx="63">
                  <c:v>-36</c:v>
                </c:pt>
                <c:pt idx="64">
                  <c:v>-35</c:v>
                </c:pt>
                <c:pt idx="65">
                  <c:v>-34</c:v>
                </c:pt>
                <c:pt idx="66">
                  <c:v>-33</c:v>
                </c:pt>
                <c:pt idx="67">
                  <c:v>-32</c:v>
                </c:pt>
                <c:pt idx="68">
                  <c:v>-31</c:v>
                </c:pt>
                <c:pt idx="69">
                  <c:v>-30</c:v>
                </c:pt>
                <c:pt idx="70">
                  <c:v>-29</c:v>
                </c:pt>
                <c:pt idx="71">
                  <c:v>-28</c:v>
                </c:pt>
                <c:pt idx="72">
                  <c:v>-27</c:v>
                </c:pt>
                <c:pt idx="73">
                  <c:v>-26</c:v>
                </c:pt>
                <c:pt idx="74">
                  <c:v>-25</c:v>
                </c:pt>
                <c:pt idx="75">
                  <c:v>-24</c:v>
                </c:pt>
                <c:pt idx="76">
                  <c:v>-23</c:v>
                </c:pt>
                <c:pt idx="77">
                  <c:v>-22</c:v>
                </c:pt>
                <c:pt idx="78">
                  <c:v>-21</c:v>
                </c:pt>
                <c:pt idx="79">
                  <c:v>-20</c:v>
                </c:pt>
                <c:pt idx="80">
                  <c:v>-19</c:v>
                </c:pt>
                <c:pt idx="81">
                  <c:v>-18</c:v>
                </c:pt>
                <c:pt idx="82">
                  <c:v>-17</c:v>
                </c:pt>
                <c:pt idx="83">
                  <c:v>-16</c:v>
                </c:pt>
                <c:pt idx="84">
                  <c:v>-15</c:v>
                </c:pt>
                <c:pt idx="85">
                  <c:v>-14</c:v>
                </c:pt>
                <c:pt idx="86">
                  <c:v>-13</c:v>
                </c:pt>
                <c:pt idx="87">
                  <c:v>-12</c:v>
                </c:pt>
                <c:pt idx="88">
                  <c:v>-11</c:v>
                </c:pt>
                <c:pt idx="89">
                  <c:v>-10</c:v>
                </c:pt>
                <c:pt idx="90">
                  <c:v>-9</c:v>
                </c:pt>
                <c:pt idx="91">
                  <c:v>-8</c:v>
                </c:pt>
                <c:pt idx="92">
                  <c:v>-7</c:v>
                </c:pt>
                <c:pt idx="93">
                  <c:v>-6</c:v>
                </c:pt>
                <c:pt idx="94">
                  <c:v>-5</c:v>
                </c:pt>
                <c:pt idx="95">
                  <c:v>-4</c:v>
                </c:pt>
                <c:pt idx="96">
                  <c:v>-3</c:v>
                </c:pt>
                <c:pt idx="97">
                  <c:v>-2</c:v>
                </c:pt>
                <c:pt idx="98">
                  <c:v>-1</c:v>
                </c:pt>
                <c:pt idx="99">
                  <c:v>0</c:v>
                </c:pt>
                <c:pt idx="100">
                  <c:v>1</c:v>
                </c:pt>
                <c:pt idx="101">
                  <c:v>2</c:v>
                </c:pt>
                <c:pt idx="102">
                  <c:v>3</c:v>
                </c:pt>
                <c:pt idx="103">
                  <c:v>4</c:v>
                </c:pt>
                <c:pt idx="104">
                  <c:v>5</c:v>
                </c:pt>
                <c:pt idx="105">
                  <c:v>6</c:v>
                </c:pt>
                <c:pt idx="106">
                  <c:v>7</c:v>
                </c:pt>
                <c:pt idx="107">
                  <c:v>8</c:v>
                </c:pt>
                <c:pt idx="108">
                  <c:v>9</c:v>
                </c:pt>
                <c:pt idx="109">
                  <c:v>10</c:v>
                </c:pt>
                <c:pt idx="110">
                  <c:v>11</c:v>
                </c:pt>
                <c:pt idx="111">
                  <c:v>12</c:v>
                </c:pt>
                <c:pt idx="112">
                  <c:v>13</c:v>
                </c:pt>
                <c:pt idx="113">
                  <c:v>14</c:v>
                </c:pt>
                <c:pt idx="114">
                  <c:v>15</c:v>
                </c:pt>
                <c:pt idx="115">
                  <c:v>16</c:v>
                </c:pt>
                <c:pt idx="116">
                  <c:v>17</c:v>
                </c:pt>
                <c:pt idx="117">
                  <c:v>18</c:v>
                </c:pt>
                <c:pt idx="118">
                  <c:v>19</c:v>
                </c:pt>
                <c:pt idx="119">
                  <c:v>20</c:v>
                </c:pt>
                <c:pt idx="120">
                  <c:v>21</c:v>
                </c:pt>
                <c:pt idx="121">
                  <c:v>22</c:v>
                </c:pt>
                <c:pt idx="122">
                  <c:v>23</c:v>
                </c:pt>
                <c:pt idx="123">
                  <c:v>24</c:v>
                </c:pt>
                <c:pt idx="124">
                  <c:v>25</c:v>
                </c:pt>
                <c:pt idx="125">
                  <c:v>26</c:v>
                </c:pt>
                <c:pt idx="126">
                  <c:v>27</c:v>
                </c:pt>
                <c:pt idx="127">
                  <c:v>28</c:v>
                </c:pt>
                <c:pt idx="128">
                  <c:v>29</c:v>
                </c:pt>
                <c:pt idx="129">
                  <c:v>30</c:v>
                </c:pt>
                <c:pt idx="130">
                  <c:v>31</c:v>
                </c:pt>
                <c:pt idx="131">
                  <c:v>32</c:v>
                </c:pt>
                <c:pt idx="132">
                  <c:v>33</c:v>
                </c:pt>
                <c:pt idx="133">
                  <c:v>34</c:v>
                </c:pt>
                <c:pt idx="134">
                  <c:v>35</c:v>
                </c:pt>
                <c:pt idx="135">
                  <c:v>36</c:v>
                </c:pt>
                <c:pt idx="136">
                  <c:v>37</c:v>
                </c:pt>
                <c:pt idx="137">
                  <c:v>38</c:v>
                </c:pt>
                <c:pt idx="138">
                  <c:v>39</c:v>
                </c:pt>
                <c:pt idx="139">
                  <c:v>40</c:v>
                </c:pt>
                <c:pt idx="140">
                  <c:v>41</c:v>
                </c:pt>
                <c:pt idx="141">
                  <c:v>42</c:v>
                </c:pt>
                <c:pt idx="142">
                  <c:v>43</c:v>
                </c:pt>
                <c:pt idx="143">
                  <c:v>44</c:v>
                </c:pt>
                <c:pt idx="144">
                  <c:v>45</c:v>
                </c:pt>
                <c:pt idx="145">
                  <c:v>46</c:v>
                </c:pt>
                <c:pt idx="146">
                  <c:v>47</c:v>
                </c:pt>
                <c:pt idx="147">
                  <c:v>48</c:v>
                </c:pt>
                <c:pt idx="148">
                  <c:v>49</c:v>
                </c:pt>
                <c:pt idx="149">
                  <c:v>50</c:v>
                </c:pt>
                <c:pt idx="150">
                  <c:v>51</c:v>
                </c:pt>
                <c:pt idx="151">
                  <c:v>52</c:v>
                </c:pt>
                <c:pt idx="152">
                  <c:v>53</c:v>
                </c:pt>
                <c:pt idx="153">
                  <c:v>54</c:v>
                </c:pt>
                <c:pt idx="154">
                  <c:v>55</c:v>
                </c:pt>
                <c:pt idx="155">
                  <c:v>56</c:v>
                </c:pt>
                <c:pt idx="156">
                  <c:v>57</c:v>
                </c:pt>
                <c:pt idx="157">
                  <c:v>58</c:v>
                </c:pt>
                <c:pt idx="158">
                  <c:v>59</c:v>
                </c:pt>
                <c:pt idx="159">
                  <c:v>60</c:v>
                </c:pt>
                <c:pt idx="160">
                  <c:v>61</c:v>
                </c:pt>
                <c:pt idx="161">
                  <c:v>62</c:v>
                </c:pt>
                <c:pt idx="162">
                  <c:v>63</c:v>
                </c:pt>
                <c:pt idx="163">
                  <c:v>64</c:v>
                </c:pt>
                <c:pt idx="164">
                  <c:v>65</c:v>
                </c:pt>
                <c:pt idx="165">
                  <c:v>66</c:v>
                </c:pt>
                <c:pt idx="166">
                  <c:v>67</c:v>
                </c:pt>
                <c:pt idx="167">
                  <c:v>68</c:v>
                </c:pt>
                <c:pt idx="168">
                  <c:v>69</c:v>
                </c:pt>
                <c:pt idx="169">
                  <c:v>70</c:v>
                </c:pt>
                <c:pt idx="170">
                  <c:v>71</c:v>
                </c:pt>
                <c:pt idx="171">
                  <c:v>72</c:v>
                </c:pt>
                <c:pt idx="172">
                  <c:v>73</c:v>
                </c:pt>
                <c:pt idx="173">
                  <c:v>74</c:v>
                </c:pt>
                <c:pt idx="174">
                  <c:v>75</c:v>
                </c:pt>
                <c:pt idx="175">
                  <c:v>76</c:v>
                </c:pt>
                <c:pt idx="176">
                  <c:v>77</c:v>
                </c:pt>
                <c:pt idx="177">
                  <c:v>78</c:v>
                </c:pt>
                <c:pt idx="178">
                  <c:v>79</c:v>
                </c:pt>
                <c:pt idx="179">
                  <c:v>80</c:v>
                </c:pt>
                <c:pt idx="180">
                  <c:v>81</c:v>
                </c:pt>
                <c:pt idx="181">
                  <c:v>82</c:v>
                </c:pt>
                <c:pt idx="182">
                  <c:v>83</c:v>
                </c:pt>
                <c:pt idx="183">
                  <c:v>84</c:v>
                </c:pt>
                <c:pt idx="184">
                  <c:v>85</c:v>
                </c:pt>
                <c:pt idx="185">
                  <c:v>86</c:v>
                </c:pt>
                <c:pt idx="186">
                  <c:v>87</c:v>
                </c:pt>
                <c:pt idx="187">
                  <c:v>88</c:v>
                </c:pt>
                <c:pt idx="188">
                  <c:v>89</c:v>
                </c:pt>
                <c:pt idx="189">
                  <c:v>90</c:v>
                </c:pt>
                <c:pt idx="190">
                  <c:v>91</c:v>
                </c:pt>
                <c:pt idx="191">
                  <c:v>92</c:v>
                </c:pt>
                <c:pt idx="192">
                  <c:v>93</c:v>
                </c:pt>
                <c:pt idx="193">
                  <c:v>94</c:v>
                </c:pt>
                <c:pt idx="194">
                  <c:v>95</c:v>
                </c:pt>
                <c:pt idx="195">
                  <c:v>96</c:v>
                </c:pt>
                <c:pt idx="196">
                  <c:v>97</c:v>
                </c:pt>
                <c:pt idx="197">
                  <c:v>98</c:v>
                </c:pt>
                <c:pt idx="198">
                  <c:v>99</c:v>
                </c:pt>
                <c:pt idx="199">
                  <c:v>100</c:v>
                </c:pt>
                <c:pt idx="200">
                  <c:v>101</c:v>
                </c:pt>
                <c:pt idx="201">
                  <c:v>102</c:v>
                </c:pt>
                <c:pt idx="202">
                  <c:v>103</c:v>
                </c:pt>
                <c:pt idx="203">
                  <c:v>104</c:v>
                </c:pt>
                <c:pt idx="204">
                  <c:v>105</c:v>
                </c:pt>
                <c:pt idx="205">
                  <c:v>106</c:v>
                </c:pt>
                <c:pt idx="206">
                  <c:v>107</c:v>
                </c:pt>
                <c:pt idx="207">
                  <c:v>108</c:v>
                </c:pt>
                <c:pt idx="208">
                  <c:v>109</c:v>
                </c:pt>
                <c:pt idx="209">
                  <c:v>110</c:v>
                </c:pt>
                <c:pt idx="210">
                  <c:v>111</c:v>
                </c:pt>
                <c:pt idx="211">
                  <c:v>112</c:v>
                </c:pt>
                <c:pt idx="212">
                  <c:v>113</c:v>
                </c:pt>
                <c:pt idx="213">
                  <c:v>114</c:v>
                </c:pt>
                <c:pt idx="214">
                  <c:v>115</c:v>
                </c:pt>
                <c:pt idx="215">
                  <c:v>116</c:v>
                </c:pt>
                <c:pt idx="216">
                  <c:v>117</c:v>
                </c:pt>
                <c:pt idx="217">
                  <c:v>118</c:v>
                </c:pt>
                <c:pt idx="218">
                  <c:v>119</c:v>
                </c:pt>
                <c:pt idx="219">
                  <c:v>120</c:v>
                </c:pt>
                <c:pt idx="220">
                  <c:v>121</c:v>
                </c:pt>
                <c:pt idx="221">
                  <c:v>122</c:v>
                </c:pt>
                <c:pt idx="222">
                  <c:v>123</c:v>
                </c:pt>
                <c:pt idx="223">
                  <c:v>124</c:v>
                </c:pt>
                <c:pt idx="224">
                  <c:v>125</c:v>
                </c:pt>
                <c:pt idx="225">
                  <c:v>126</c:v>
                </c:pt>
                <c:pt idx="226">
                  <c:v>127</c:v>
                </c:pt>
                <c:pt idx="227">
                  <c:v>128</c:v>
                </c:pt>
                <c:pt idx="228">
                  <c:v>129</c:v>
                </c:pt>
                <c:pt idx="229">
                  <c:v>130</c:v>
                </c:pt>
                <c:pt idx="230">
                  <c:v>131</c:v>
                </c:pt>
                <c:pt idx="231">
                  <c:v>132</c:v>
                </c:pt>
                <c:pt idx="232">
                  <c:v>133</c:v>
                </c:pt>
                <c:pt idx="233">
                  <c:v>134</c:v>
                </c:pt>
                <c:pt idx="234">
                  <c:v>135</c:v>
                </c:pt>
                <c:pt idx="235">
                  <c:v>136</c:v>
                </c:pt>
                <c:pt idx="236">
                  <c:v>137</c:v>
                </c:pt>
                <c:pt idx="237">
                  <c:v>138</c:v>
                </c:pt>
                <c:pt idx="238">
                  <c:v>139</c:v>
                </c:pt>
                <c:pt idx="239">
                  <c:v>140</c:v>
                </c:pt>
                <c:pt idx="240">
                  <c:v>141</c:v>
                </c:pt>
                <c:pt idx="241">
                  <c:v>142</c:v>
                </c:pt>
                <c:pt idx="242">
                  <c:v>143</c:v>
                </c:pt>
                <c:pt idx="243">
                  <c:v>144</c:v>
                </c:pt>
                <c:pt idx="244">
                  <c:v>145</c:v>
                </c:pt>
                <c:pt idx="245">
                  <c:v>146</c:v>
                </c:pt>
                <c:pt idx="246">
                  <c:v>147</c:v>
                </c:pt>
                <c:pt idx="247">
                  <c:v>148</c:v>
                </c:pt>
                <c:pt idx="248">
                  <c:v>149</c:v>
                </c:pt>
                <c:pt idx="249">
                  <c:v>150</c:v>
                </c:pt>
                <c:pt idx="250">
                  <c:v>151</c:v>
                </c:pt>
                <c:pt idx="251">
                  <c:v>152</c:v>
                </c:pt>
                <c:pt idx="252">
                  <c:v>153</c:v>
                </c:pt>
                <c:pt idx="253">
                  <c:v>154</c:v>
                </c:pt>
                <c:pt idx="254">
                  <c:v>155</c:v>
                </c:pt>
                <c:pt idx="255">
                  <c:v>156</c:v>
                </c:pt>
                <c:pt idx="256">
                  <c:v>157</c:v>
                </c:pt>
                <c:pt idx="257">
                  <c:v>158</c:v>
                </c:pt>
                <c:pt idx="258">
                  <c:v>159</c:v>
                </c:pt>
                <c:pt idx="259">
                  <c:v>160</c:v>
                </c:pt>
                <c:pt idx="260">
                  <c:v>161</c:v>
                </c:pt>
                <c:pt idx="261">
                  <c:v>162</c:v>
                </c:pt>
                <c:pt idx="262">
                  <c:v>163</c:v>
                </c:pt>
                <c:pt idx="263">
                  <c:v>164</c:v>
                </c:pt>
                <c:pt idx="264">
                  <c:v>165</c:v>
                </c:pt>
                <c:pt idx="265">
                  <c:v>166</c:v>
                </c:pt>
                <c:pt idx="266">
                  <c:v>167</c:v>
                </c:pt>
                <c:pt idx="267">
                  <c:v>168</c:v>
                </c:pt>
                <c:pt idx="268">
                  <c:v>169</c:v>
                </c:pt>
                <c:pt idx="269">
                  <c:v>170</c:v>
                </c:pt>
                <c:pt idx="270">
                  <c:v>171</c:v>
                </c:pt>
                <c:pt idx="271">
                  <c:v>172</c:v>
                </c:pt>
                <c:pt idx="272">
                  <c:v>173</c:v>
                </c:pt>
                <c:pt idx="273">
                  <c:v>174</c:v>
                </c:pt>
                <c:pt idx="274">
                  <c:v>175</c:v>
                </c:pt>
                <c:pt idx="275">
                  <c:v>176</c:v>
                </c:pt>
                <c:pt idx="276">
                  <c:v>177</c:v>
                </c:pt>
                <c:pt idx="277">
                  <c:v>178</c:v>
                </c:pt>
                <c:pt idx="278">
                  <c:v>179</c:v>
                </c:pt>
                <c:pt idx="279">
                  <c:v>180</c:v>
                </c:pt>
                <c:pt idx="280">
                  <c:v>181</c:v>
                </c:pt>
                <c:pt idx="281">
                  <c:v>182</c:v>
                </c:pt>
                <c:pt idx="282">
                  <c:v>183</c:v>
                </c:pt>
                <c:pt idx="283">
                  <c:v>184</c:v>
                </c:pt>
                <c:pt idx="284">
                  <c:v>185</c:v>
                </c:pt>
                <c:pt idx="285">
                  <c:v>186</c:v>
                </c:pt>
                <c:pt idx="286">
                  <c:v>187</c:v>
                </c:pt>
                <c:pt idx="287">
                  <c:v>188</c:v>
                </c:pt>
                <c:pt idx="288">
                  <c:v>189</c:v>
                </c:pt>
                <c:pt idx="289">
                  <c:v>190</c:v>
                </c:pt>
                <c:pt idx="290">
                  <c:v>191</c:v>
                </c:pt>
                <c:pt idx="291">
                  <c:v>192</c:v>
                </c:pt>
                <c:pt idx="292">
                  <c:v>193</c:v>
                </c:pt>
                <c:pt idx="293">
                  <c:v>194</c:v>
                </c:pt>
                <c:pt idx="294">
                  <c:v>195</c:v>
                </c:pt>
                <c:pt idx="295">
                  <c:v>196</c:v>
                </c:pt>
                <c:pt idx="296">
                  <c:v>197</c:v>
                </c:pt>
                <c:pt idx="297">
                  <c:v>198</c:v>
                </c:pt>
                <c:pt idx="298">
                  <c:v>199</c:v>
                </c:pt>
                <c:pt idx="299">
                  <c:v>200</c:v>
                </c:pt>
                <c:pt idx="300">
                  <c:v>201</c:v>
                </c:pt>
                <c:pt idx="301">
                  <c:v>202</c:v>
                </c:pt>
                <c:pt idx="302">
                  <c:v>203</c:v>
                </c:pt>
                <c:pt idx="303">
                  <c:v>204</c:v>
                </c:pt>
                <c:pt idx="304">
                  <c:v>205</c:v>
                </c:pt>
                <c:pt idx="305">
                  <c:v>206</c:v>
                </c:pt>
                <c:pt idx="306">
                  <c:v>207</c:v>
                </c:pt>
                <c:pt idx="307">
                  <c:v>208</c:v>
                </c:pt>
                <c:pt idx="308">
                  <c:v>209</c:v>
                </c:pt>
                <c:pt idx="309">
                  <c:v>210</c:v>
                </c:pt>
                <c:pt idx="310">
                  <c:v>211</c:v>
                </c:pt>
                <c:pt idx="311">
                  <c:v>212</c:v>
                </c:pt>
                <c:pt idx="312">
                  <c:v>213</c:v>
                </c:pt>
                <c:pt idx="313">
                  <c:v>214</c:v>
                </c:pt>
                <c:pt idx="314">
                  <c:v>215</c:v>
                </c:pt>
                <c:pt idx="315">
                  <c:v>216</c:v>
                </c:pt>
                <c:pt idx="316">
                  <c:v>217</c:v>
                </c:pt>
                <c:pt idx="317">
                  <c:v>218</c:v>
                </c:pt>
                <c:pt idx="318">
                  <c:v>219</c:v>
                </c:pt>
                <c:pt idx="319">
                  <c:v>220</c:v>
                </c:pt>
                <c:pt idx="320">
                  <c:v>221</c:v>
                </c:pt>
                <c:pt idx="321">
                  <c:v>222</c:v>
                </c:pt>
                <c:pt idx="322">
                  <c:v>223</c:v>
                </c:pt>
                <c:pt idx="323">
                  <c:v>224</c:v>
                </c:pt>
                <c:pt idx="324">
                  <c:v>225</c:v>
                </c:pt>
                <c:pt idx="325">
                  <c:v>226</c:v>
                </c:pt>
                <c:pt idx="326">
                  <c:v>227</c:v>
                </c:pt>
                <c:pt idx="327">
                  <c:v>228</c:v>
                </c:pt>
                <c:pt idx="328">
                  <c:v>229</c:v>
                </c:pt>
                <c:pt idx="329">
                  <c:v>230</c:v>
                </c:pt>
                <c:pt idx="330">
                  <c:v>231</c:v>
                </c:pt>
                <c:pt idx="331">
                  <c:v>232</c:v>
                </c:pt>
                <c:pt idx="332">
                  <c:v>233</c:v>
                </c:pt>
                <c:pt idx="333">
                  <c:v>234</c:v>
                </c:pt>
                <c:pt idx="334">
                  <c:v>235</c:v>
                </c:pt>
                <c:pt idx="335">
                  <c:v>236</c:v>
                </c:pt>
                <c:pt idx="336">
                  <c:v>237</c:v>
                </c:pt>
                <c:pt idx="337">
                  <c:v>238</c:v>
                </c:pt>
                <c:pt idx="338">
                  <c:v>239</c:v>
                </c:pt>
                <c:pt idx="339">
                  <c:v>240</c:v>
                </c:pt>
                <c:pt idx="340">
                  <c:v>241</c:v>
                </c:pt>
                <c:pt idx="341">
                  <c:v>242</c:v>
                </c:pt>
                <c:pt idx="342">
                  <c:v>243</c:v>
                </c:pt>
                <c:pt idx="343">
                  <c:v>244</c:v>
                </c:pt>
                <c:pt idx="344">
                  <c:v>245</c:v>
                </c:pt>
                <c:pt idx="345">
                  <c:v>246</c:v>
                </c:pt>
                <c:pt idx="346">
                  <c:v>247</c:v>
                </c:pt>
                <c:pt idx="347">
                  <c:v>248</c:v>
                </c:pt>
                <c:pt idx="348">
                  <c:v>249</c:v>
                </c:pt>
                <c:pt idx="349">
                  <c:v>250</c:v>
                </c:pt>
                <c:pt idx="350">
                  <c:v>251</c:v>
                </c:pt>
                <c:pt idx="351">
                  <c:v>252</c:v>
                </c:pt>
                <c:pt idx="352">
                  <c:v>253</c:v>
                </c:pt>
                <c:pt idx="353">
                  <c:v>254</c:v>
                </c:pt>
                <c:pt idx="354">
                  <c:v>255</c:v>
                </c:pt>
                <c:pt idx="355">
                  <c:v>256</c:v>
                </c:pt>
                <c:pt idx="356">
                  <c:v>257</c:v>
                </c:pt>
                <c:pt idx="357">
                  <c:v>258</c:v>
                </c:pt>
                <c:pt idx="358">
                  <c:v>259</c:v>
                </c:pt>
                <c:pt idx="359">
                  <c:v>260</c:v>
                </c:pt>
                <c:pt idx="360">
                  <c:v>261</c:v>
                </c:pt>
                <c:pt idx="361">
                  <c:v>262</c:v>
                </c:pt>
                <c:pt idx="362">
                  <c:v>263</c:v>
                </c:pt>
                <c:pt idx="363">
                  <c:v>264</c:v>
                </c:pt>
                <c:pt idx="364">
                  <c:v>265</c:v>
                </c:pt>
                <c:pt idx="365">
                  <c:v>266</c:v>
                </c:pt>
                <c:pt idx="366">
                  <c:v>267</c:v>
                </c:pt>
                <c:pt idx="367">
                  <c:v>268</c:v>
                </c:pt>
                <c:pt idx="368">
                  <c:v>269</c:v>
                </c:pt>
                <c:pt idx="369">
                  <c:v>270</c:v>
                </c:pt>
                <c:pt idx="370">
                  <c:v>271</c:v>
                </c:pt>
                <c:pt idx="371">
                  <c:v>272</c:v>
                </c:pt>
                <c:pt idx="372">
                  <c:v>273</c:v>
                </c:pt>
                <c:pt idx="373">
                  <c:v>274</c:v>
                </c:pt>
                <c:pt idx="374">
                  <c:v>275</c:v>
                </c:pt>
                <c:pt idx="375">
                  <c:v>276</c:v>
                </c:pt>
                <c:pt idx="376">
                  <c:v>277</c:v>
                </c:pt>
                <c:pt idx="377">
                  <c:v>278</c:v>
                </c:pt>
                <c:pt idx="378">
                  <c:v>279</c:v>
                </c:pt>
                <c:pt idx="379">
                  <c:v>280</c:v>
                </c:pt>
                <c:pt idx="380">
                  <c:v>281</c:v>
                </c:pt>
                <c:pt idx="381">
                  <c:v>282</c:v>
                </c:pt>
                <c:pt idx="382">
                  <c:v>283</c:v>
                </c:pt>
                <c:pt idx="383">
                  <c:v>284</c:v>
                </c:pt>
                <c:pt idx="384">
                  <c:v>285</c:v>
                </c:pt>
                <c:pt idx="385">
                  <c:v>286</c:v>
                </c:pt>
                <c:pt idx="386">
                  <c:v>287</c:v>
                </c:pt>
                <c:pt idx="387">
                  <c:v>288</c:v>
                </c:pt>
                <c:pt idx="388">
                  <c:v>289</c:v>
                </c:pt>
                <c:pt idx="389">
                  <c:v>290</c:v>
                </c:pt>
                <c:pt idx="390">
                  <c:v>291</c:v>
                </c:pt>
                <c:pt idx="391">
                  <c:v>292</c:v>
                </c:pt>
                <c:pt idx="392">
                  <c:v>293</c:v>
                </c:pt>
                <c:pt idx="393">
                  <c:v>294</c:v>
                </c:pt>
                <c:pt idx="394">
                  <c:v>295</c:v>
                </c:pt>
                <c:pt idx="395">
                  <c:v>296</c:v>
                </c:pt>
                <c:pt idx="396">
                  <c:v>297</c:v>
                </c:pt>
                <c:pt idx="397">
                  <c:v>298</c:v>
                </c:pt>
                <c:pt idx="398">
                  <c:v>299</c:v>
                </c:pt>
                <c:pt idx="399">
                  <c:v>300</c:v>
                </c:pt>
                <c:pt idx="400">
                  <c:v>301</c:v>
                </c:pt>
                <c:pt idx="401">
                  <c:v>302</c:v>
                </c:pt>
                <c:pt idx="402">
                  <c:v>303</c:v>
                </c:pt>
                <c:pt idx="403">
                  <c:v>304</c:v>
                </c:pt>
                <c:pt idx="404">
                  <c:v>305</c:v>
                </c:pt>
                <c:pt idx="405">
                  <c:v>306</c:v>
                </c:pt>
                <c:pt idx="406">
                  <c:v>307</c:v>
                </c:pt>
                <c:pt idx="407">
                  <c:v>308</c:v>
                </c:pt>
                <c:pt idx="408">
                  <c:v>309</c:v>
                </c:pt>
                <c:pt idx="409">
                  <c:v>310</c:v>
                </c:pt>
                <c:pt idx="410">
                  <c:v>311</c:v>
                </c:pt>
                <c:pt idx="411">
                  <c:v>312</c:v>
                </c:pt>
                <c:pt idx="412">
                  <c:v>313</c:v>
                </c:pt>
                <c:pt idx="413">
                  <c:v>314</c:v>
                </c:pt>
                <c:pt idx="414">
                  <c:v>315</c:v>
                </c:pt>
                <c:pt idx="415">
                  <c:v>316</c:v>
                </c:pt>
                <c:pt idx="416">
                  <c:v>317</c:v>
                </c:pt>
                <c:pt idx="417">
                  <c:v>318</c:v>
                </c:pt>
                <c:pt idx="418">
                  <c:v>319</c:v>
                </c:pt>
                <c:pt idx="419">
                  <c:v>320</c:v>
                </c:pt>
                <c:pt idx="420">
                  <c:v>321</c:v>
                </c:pt>
                <c:pt idx="421">
                  <c:v>322</c:v>
                </c:pt>
                <c:pt idx="422">
                  <c:v>323</c:v>
                </c:pt>
                <c:pt idx="423">
                  <c:v>324</c:v>
                </c:pt>
                <c:pt idx="424">
                  <c:v>325</c:v>
                </c:pt>
                <c:pt idx="425">
                  <c:v>326</c:v>
                </c:pt>
                <c:pt idx="426">
                  <c:v>327</c:v>
                </c:pt>
                <c:pt idx="427">
                  <c:v>328</c:v>
                </c:pt>
                <c:pt idx="428">
                  <c:v>329</c:v>
                </c:pt>
                <c:pt idx="429">
                  <c:v>330</c:v>
                </c:pt>
                <c:pt idx="430">
                  <c:v>331</c:v>
                </c:pt>
                <c:pt idx="431">
                  <c:v>332</c:v>
                </c:pt>
                <c:pt idx="432">
                  <c:v>333</c:v>
                </c:pt>
                <c:pt idx="433">
                  <c:v>334</c:v>
                </c:pt>
                <c:pt idx="434">
                  <c:v>335</c:v>
                </c:pt>
                <c:pt idx="435">
                  <c:v>336</c:v>
                </c:pt>
                <c:pt idx="436">
                  <c:v>337</c:v>
                </c:pt>
                <c:pt idx="437">
                  <c:v>338</c:v>
                </c:pt>
                <c:pt idx="438">
                  <c:v>339</c:v>
                </c:pt>
                <c:pt idx="439">
                  <c:v>340</c:v>
                </c:pt>
                <c:pt idx="440">
                  <c:v>341</c:v>
                </c:pt>
                <c:pt idx="441">
                  <c:v>342</c:v>
                </c:pt>
                <c:pt idx="442">
                  <c:v>343</c:v>
                </c:pt>
                <c:pt idx="443">
                  <c:v>344</c:v>
                </c:pt>
                <c:pt idx="444">
                  <c:v>345</c:v>
                </c:pt>
                <c:pt idx="445">
                  <c:v>346</c:v>
                </c:pt>
                <c:pt idx="446">
                  <c:v>347</c:v>
                </c:pt>
                <c:pt idx="447">
                  <c:v>348</c:v>
                </c:pt>
                <c:pt idx="448">
                  <c:v>349</c:v>
                </c:pt>
                <c:pt idx="449">
                  <c:v>350</c:v>
                </c:pt>
                <c:pt idx="450">
                  <c:v>351</c:v>
                </c:pt>
                <c:pt idx="451">
                  <c:v>352</c:v>
                </c:pt>
                <c:pt idx="452">
                  <c:v>353</c:v>
                </c:pt>
                <c:pt idx="453">
                  <c:v>354</c:v>
                </c:pt>
                <c:pt idx="454">
                  <c:v>355</c:v>
                </c:pt>
                <c:pt idx="455">
                  <c:v>356</c:v>
                </c:pt>
                <c:pt idx="456">
                  <c:v>357</c:v>
                </c:pt>
                <c:pt idx="457">
                  <c:v>358</c:v>
                </c:pt>
                <c:pt idx="458">
                  <c:v>359</c:v>
                </c:pt>
                <c:pt idx="459">
                  <c:v>360</c:v>
                </c:pt>
                <c:pt idx="460">
                  <c:v>361</c:v>
                </c:pt>
                <c:pt idx="461">
                  <c:v>362</c:v>
                </c:pt>
                <c:pt idx="462">
                  <c:v>363</c:v>
                </c:pt>
                <c:pt idx="463">
                  <c:v>364</c:v>
                </c:pt>
                <c:pt idx="464">
                  <c:v>365</c:v>
                </c:pt>
                <c:pt idx="465">
                  <c:v>366</c:v>
                </c:pt>
                <c:pt idx="466">
                  <c:v>367</c:v>
                </c:pt>
                <c:pt idx="467">
                  <c:v>368</c:v>
                </c:pt>
                <c:pt idx="468">
                  <c:v>369</c:v>
                </c:pt>
                <c:pt idx="469">
                  <c:v>370</c:v>
                </c:pt>
                <c:pt idx="470">
                  <c:v>371</c:v>
                </c:pt>
                <c:pt idx="471">
                  <c:v>372</c:v>
                </c:pt>
                <c:pt idx="472">
                  <c:v>373</c:v>
                </c:pt>
                <c:pt idx="473">
                  <c:v>374</c:v>
                </c:pt>
                <c:pt idx="474">
                  <c:v>375</c:v>
                </c:pt>
                <c:pt idx="475">
                  <c:v>376</c:v>
                </c:pt>
                <c:pt idx="476">
                  <c:v>377</c:v>
                </c:pt>
                <c:pt idx="477">
                  <c:v>378</c:v>
                </c:pt>
                <c:pt idx="478">
                  <c:v>379</c:v>
                </c:pt>
                <c:pt idx="479">
                  <c:v>380</c:v>
                </c:pt>
                <c:pt idx="480">
                  <c:v>381</c:v>
                </c:pt>
                <c:pt idx="481">
                  <c:v>382</c:v>
                </c:pt>
                <c:pt idx="482">
                  <c:v>383</c:v>
                </c:pt>
                <c:pt idx="483">
                  <c:v>384</c:v>
                </c:pt>
                <c:pt idx="484">
                  <c:v>385</c:v>
                </c:pt>
                <c:pt idx="485">
                  <c:v>386</c:v>
                </c:pt>
                <c:pt idx="486">
                  <c:v>387</c:v>
                </c:pt>
                <c:pt idx="487">
                  <c:v>388</c:v>
                </c:pt>
                <c:pt idx="488">
                  <c:v>389</c:v>
                </c:pt>
                <c:pt idx="489">
                  <c:v>390</c:v>
                </c:pt>
                <c:pt idx="490">
                  <c:v>391</c:v>
                </c:pt>
                <c:pt idx="491">
                  <c:v>392</c:v>
                </c:pt>
                <c:pt idx="492">
                  <c:v>393</c:v>
                </c:pt>
                <c:pt idx="493">
                  <c:v>394</c:v>
                </c:pt>
                <c:pt idx="494">
                  <c:v>395</c:v>
                </c:pt>
                <c:pt idx="495">
                  <c:v>396</c:v>
                </c:pt>
                <c:pt idx="496">
                  <c:v>397</c:v>
                </c:pt>
                <c:pt idx="497">
                  <c:v>398</c:v>
                </c:pt>
                <c:pt idx="498">
                  <c:v>399</c:v>
                </c:pt>
                <c:pt idx="499">
                  <c:v>400</c:v>
                </c:pt>
                <c:pt idx="500">
                  <c:v>401</c:v>
                </c:pt>
                <c:pt idx="501">
                  <c:v>402</c:v>
                </c:pt>
                <c:pt idx="502">
                  <c:v>403</c:v>
                </c:pt>
                <c:pt idx="503">
                  <c:v>404</c:v>
                </c:pt>
                <c:pt idx="504">
                  <c:v>405</c:v>
                </c:pt>
                <c:pt idx="505">
                  <c:v>406</c:v>
                </c:pt>
                <c:pt idx="506">
                  <c:v>407</c:v>
                </c:pt>
                <c:pt idx="507">
                  <c:v>408</c:v>
                </c:pt>
                <c:pt idx="508">
                  <c:v>409</c:v>
                </c:pt>
                <c:pt idx="509">
                  <c:v>410</c:v>
                </c:pt>
                <c:pt idx="510">
                  <c:v>411</c:v>
                </c:pt>
                <c:pt idx="511">
                  <c:v>412</c:v>
                </c:pt>
                <c:pt idx="512">
                  <c:v>413</c:v>
                </c:pt>
                <c:pt idx="513">
                  <c:v>414</c:v>
                </c:pt>
                <c:pt idx="514">
                  <c:v>415</c:v>
                </c:pt>
                <c:pt idx="515">
                  <c:v>416</c:v>
                </c:pt>
                <c:pt idx="516">
                  <c:v>417</c:v>
                </c:pt>
                <c:pt idx="517">
                  <c:v>418</c:v>
                </c:pt>
                <c:pt idx="518">
                  <c:v>419</c:v>
                </c:pt>
                <c:pt idx="519">
                  <c:v>420</c:v>
                </c:pt>
                <c:pt idx="520">
                  <c:v>421</c:v>
                </c:pt>
                <c:pt idx="521">
                  <c:v>422</c:v>
                </c:pt>
                <c:pt idx="522">
                  <c:v>423</c:v>
                </c:pt>
                <c:pt idx="523">
                  <c:v>424</c:v>
                </c:pt>
                <c:pt idx="524">
                  <c:v>425</c:v>
                </c:pt>
                <c:pt idx="525">
                  <c:v>426</c:v>
                </c:pt>
                <c:pt idx="526">
                  <c:v>427</c:v>
                </c:pt>
                <c:pt idx="527">
                  <c:v>428</c:v>
                </c:pt>
                <c:pt idx="528">
                  <c:v>429</c:v>
                </c:pt>
                <c:pt idx="529">
                  <c:v>430</c:v>
                </c:pt>
                <c:pt idx="530">
                  <c:v>431</c:v>
                </c:pt>
                <c:pt idx="531">
                  <c:v>432</c:v>
                </c:pt>
                <c:pt idx="532">
                  <c:v>433</c:v>
                </c:pt>
                <c:pt idx="533">
                  <c:v>434</c:v>
                </c:pt>
                <c:pt idx="534">
                  <c:v>435</c:v>
                </c:pt>
                <c:pt idx="535">
                  <c:v>436</c:v>
                </c:pt>
                <c:pt idx="536">
                  <c:v>437</c:v>
                </c:pt>
                <c:pt idx="537">
                  <c:v>438</c:v>
                </c:pt>
                <c:pt idx="538">
                  <c:v>439</c:v>
                </c:pt>
                <c:pt idx="539">
                  <c:v>440</c:v>
                </c:pt>
                <c:pt idx="540">
                  <c:v>441</c:v>
                </c:pt>
                <c:pt idx="541">
                  <c:v>442</c:v>
                </c:pt>
                <c:pt idx="542">
                  <c:v>443</c:v>
                </c:pt>
                <c:pt idx="543">
                  <c:v>444</c:v>
                </c:pt>
                <c:pt idx="544">
                  <c:v>445</c:v>
                </c:pt>
                <c:pt idx="545">
                  <c:v>446</c:v>
                </c:pt>
                <c:pt idx="546">
                  <c:v>447</c:v>
                </c:pt>
                <c:pt idx="547">
                  <c:v>448</c:v>
                </c:pt>
                <c:pt idx="548">
                  <c:v>449</c:v>
                </c:pt>
                <c:pt idx="549">
                  <c:v>450</c:v>
                </c:pt>
                <c:pt idx="550">
                  <c:v>451</c:v>
                </c:pt>
                <c:pt idx="551">
                  <c:v>452</c:v>
                </c:pt>
                <c:pt idx="552">
                  <c:v>453</c:v>
                </c:pt>
                <c:pt idx="553">
                  <c:v>454</c:v>
                </c:pt>
                <c:pt idx="554">
                  <c:v>455</c:v>
                </c:pt>
                <c:pt idx="555">
                  <c:v>456</c:v>
                </c:pt>
                <c:pt idx="556">
                  <c:v>457</c:v>
                </c:pt>
                <c:pt idx="557">
                  <c:v>458</c:v>
                </c:pt>
                <c:pt idx="558">
                  <c:v>459</c:v>
                </c:pt>
                <c:pt idx="559">
                  <c:v>460</c:v>
                </c:pt>
                <c:pt idx="560">
                  <c:v>461</c:v>
                </c:pt>
                <c:pt idx="561">
                  <c:v>462</c:v>
                </c:pt>
                <c:pt idx="562">
                  <c:v>463</c:v>
                </c:pt>
                <c:pt idx="563">
                  <c:v>464</c:v>
                </c:pt>
                <c:pt idx="564">
                  <c:v>465</c:v>
                </c:pt>
                <c:pt idx="565">
                  <c:v>466</c:v>
                </c:pt>
                <c:pt idx="566">
                  <c:v>467</c:v>
                </c:pt>
                <c:pt idx="567">
                  <c:v>468</c:v>
                </c:pt>
                <c:pt idx="568">
                  <c:v>469</c:v>
                </c:pt>
                <c:pt idx="569">
                  <c:v>470</c:v>
                </c:pt>
                <c:pt idx="570">
                  <c:v>471</c:v>
                </c:pt>
                <c:pt idx="571">
                  <c:v>472</c:v>
                </c:pt>
                <c:pt idx="572">
                  <c:v>473</c:v>
                </c:pt>
                <c:pt idx="573">
                  <c:v>474</c:v>
                </c:pt>
                <c:pt idx="574">
                  <c:v>475</c:v>
                </c:pt>
                <c:pt idx="575">
                  <c:v>476</c:v>
                </c:pt>
                <c:pt idx="576">
                  <c:v>477</c:v>
                </c:pt>
                <c:pt idx="577">
                  <c:v>478</c:v>
                </c:pt>
                <c:pt idx="578">
                  <c:v>479</c:v>
                </c:pt>
                <c:pt idx="579">
                  <c:v>480</c:v>
                </c:pt>
                <c:pt idx="580">
                  <c:v>481</c:v>
                </c:pt>
                <c:pt idx="581">
                  <c:v>482</c:v>
                </c:pt>
                <c:pt idx="582">
                  <c:v>483</c:v>
                </c:pt>
                <c:pt idx="583">
                  <c:v>484</c:v>
                </c:pt>
                <c:pt idx="584">
                  <c:v>485</c:v>
                </c:pt>
                <c:pt idx="585">
                  <c:v>486</c:v>
                </c:pt>
                <c:pt idx="586">
                  <c:v>487</c:v>
                </c:pt>
                <c:pt idx="587">
                  <c:v>488</c:v>
                </c:pt>
                <c:pt idx="588">
                  <c:v>489</c:v>
                </c:pt>
                <c:pt idx="589">
                  <c:v>490</c:v>
                </c:pt>
                <c:pt idx="590">
                  <c:v>491</c:v>
                </c:pt>
                <c:pt idx="591">
                  <c:v>492</c:v>
                </c:pt>
                <c:pt idx="592">
                  <c:v>493</c:v>
                </c:pt>
                <c:pt idx="593">
                  <c:v>494</c:v>
                </c:pt>
                <c:pt idx="594">
                  <c:v>495</c:v>
                </c:pt>
                <c:pt idx="595">
                  <c:v>496</c:v>
                </c:pt>
                <c:pt idx="596">
                  <c:v>497</c:v>
                </c:pt>
                <c:pt idx="597">
                  <c:v>498</c:v>
                </c:pt>
                <c:pt idx="598">
                  <c:v>499</c:v>
                </c:pt>
                <c:pt idx="599">
                  <c:v>500</c:v>
                </c:pt>
                <c:pt idx="600">
                  <c:v>501</c:v>
                </c:pt>
                <c:pt idx="601">
                  <c:v>502</c:v>
                </c:pt>
                <c:pt idx="602">
                  <c:v>503</c:v>
                </c:pt>
                <c:pt idx="603">
                  <c:v>504</c:v>
                </c:pt>
                <c:pt idx="604">
                  <c:v>505</c:v>
                </c:pt>
                <c:pt idx="605">
                  <c:v>506</c:v>
                </c:pt>
                <c:pt idx="606">
                  <c:v>507</c:v>
                </c:pt>
                <c:pt idx="607">
                  <c:v>508</c:v>
                </c:pt>
                <c:pt idx="608">
                  <c:v>509</c:v>
                </c:pt>
                <c:pt idx="609">
                  <c:v>510</c:v>
                </c:pt>
                <c:pt idx="610">
                  <c:v>511</c:v>
                </c:pt>
                <c:pt idx="611">
                  <c:v>512</c:v>
                </c:pt>
                <c:pt idx="612">
                  <c:v>513</c:v>
                </c:pt>
                <c:pt idx="613">
                  <c:v>514</c:v>
                </c:pt>
                <c:pt idx="614">
                  <c:v>515</c:v>
                </c:pt>
                <c:pt idx="615">
                  <c:v>516</c:v>
                </c:pt>
                <c:pt idx="616">
                  <c:v>517</c:v>
                </c:pt>
                <c:pt idx="617">
                  <c:v>518</c:v>
                </c:pt>
                <c:pt idx="618">
                  <c:v>519</c:v>
                </c:pt>
                <c:pt idx="619">
                  <c:v>520</c:v>
                </c:pt>
                <c:pt idx="620">
                  <c:v>521</c:v>
                </c:pt>
                <c:pt idx="621">
                  <c:v>522</c:v>
                </c:pt>
                <c:pt idx="622">
                  <c:v>523</c:v>
                </c:pt>
                <c:pt idx="623">
                  <c:v>524</c:v>
                </c:pt>
                <c:pt idx="624">
                  <c:v>525</c:v>
                </c:pt>
                <c:pt idx="625">
                  <c:v>526</c:v>
                </c:pt>
                <c:pt idx="626">
                  <c:v>527</c:v>
                </c:pt>
                <c:pt idx="627">
                  <c:v>528</c:v>
                </c:pt>
                <c:pt idx="628">
                  <c:v>529</c:v>
                </c:pt>
                <c:pt idx="629">
                  <c:v>530</c:v>
                </c:pt>
                <c:pt idx="630">
                  <c:v>531</c:v>
                </c:pt>
                <c:pt idx="631">
                  <c:v>532</c:v>
                </c:pt>
                <c:pt idx="632">
                  <c:v>533</c:v>
                </c:pt>
                <c:pt idx="633">
                  <c:v>534</c:v>
                </c:pt>
                <c:pt idx="634">
                  <c:v>535</c:v>
                </c:pt>
                <c:pt idx="635">
                  <c:v>536</c:v>
                </c:pt>
                <c:pt idx="636">
                  <c:v>537</c:v>
                </c:pt>
                <c:pt idx="637">
                  <c:v>538</c:v>
                </c:pt>
                <c:pt idx="638">
                  <c:v>539</c:v>
                </c:pt>
                <c:pt idx="639">
                  <c:v>540</c:v>
                </c:pt>
                <c:pt idx="640">
                  <c:v>541</c:v>
                </c:pt>
                <c:pt idx="641">
                  <c:v>542</c:v>
                </c:pt>
                <c:pt idx="642">
                  <c:v>543</c:v>
                </c:pt>
                <c:pt idx="643">
                  <c:v>544</c:v>
                </c:pt>
                <c:pt idx="644">
                  <c:v>545</c:v>
                </c:pt>
                <c:pt idx="645">
                  <c:v>546</c:v>
                </c:pt>
                <c:pt idx="646">
                  <c:v>547</c:v>
                </c:pt>
                <c:pt idx="647">
                  <c:v>548</c:v>
                </c:pt>
                <c:pt idx="648">
                  <c:v>549</c:v>
                </c:pt>
                <c:pt idx="649">
                  <c:v>550</c:v>
                </c:pt>
                <c:pt idx="650">
                  <c:v>551</c:v>
                </c:pt>
                <c:pt idx="651">
                  <c:v>552</c:v>
                </c:pt>
                <c:pt idx="652">
                  <c:v>553</c:v>
                </c:pt>
                <c:pt idx="653">
                  <c:v>554</c:v>
                </c:pt>
                <c:pt idx="654">
                  <c:v>555</c:v>
                </c:pt>
                <c:pt idx="655">
                  <c:v>556</c:v>
                </c:pt>
                <c:pt idx="656">
                  <c:v>557</c:v>
                </c:pt>
                <c:pt idx="657">
                  <c:v>558</c:v>
                </c:pt>
                <c:pt idx="658">
                  <c:v>559</c:v>
                </c:pt>
                <c:pt idx="659">
                  <c:v>560</c:v>
                </c:pt>
                <c:pt idx="660">
                  <c:v>561</c:v>
                </c:pt>
                <c:pt idx="661">
                  <c:v>562</c:v>
                </c:pt>
                <c:pt idx="662">
                  <c:v>563</c:v>
                </c:pt>
                <c:pt idx="663">
                  <c:v>564</c:v>
                </c:pt>
                <c:pt idx="664">
                  <c:v>565</c:v>
                </c:pt>
                <c:pt idx="665">
                  <c:v>566</c:v>
                </c:pt>
                <c:pt idx="666">
                  <c:v>567</c:v>
                </c:pt>
                <c:pt idx="667">
                  <c:v>568</c:v>
                </c:pt>
                <c:pt idx="668">
                  <c:v>569</c:v>
                </c:pt>
                <c:pt idx="669">
                  <c:v>570</c:v>
                </c:pt>
                <c:pt idx="670">
                  <c:v>571</c:v>
                </c:pt>
                <c:pt idx="671">
                  <c:v>572</c:v>
                </c:pt>
                <c:pt idx="672">
                  <c:v>573</c:v>
                </c:pt>
                <c:pt idx="673">
                  <c:v>574</c:v>
                </c:pt>
                <c:pt idx="674">
                  <c:v>575</c:v>
                </c:pt>
                <c:pt idx="675">
                  <c:v>576</c:v>
                </c:pt>
                <c:pt idx="676">
                  <c:v>577</c:v>
                </c:pt>
                <c:pt idx="677">
                  <c:v>578</c:v>
                </c:pt>
                <c:pt idx="678">
                  <c:v>579</c:v>
                </c:pt>
                <c:pt idx="679">
                  <c:v>580</c:v>
                </c:pt>
                <c:pt idx="680">
                  <c:v>581</c:v>
                </c:pt>
                <c:pt idx="681">
                  <c:v>582</c:v>
                </c:pt>
                <c:pt idx="682">
                  <c:v>583</c:v>
                </c:pt>
                <c:pt idx="683">
                  <c:v>584</c:v>
                </c:pt>
                <c:pt idx="684">
                  <c:v>585</c:v>
                </c:pt>
                <c:pt idx="685">
                  <c:v>586</c:v>
                </c:pt>
                <c:pt idx="686">
                  <c:v>587</c:v>
                </c:pt>
                <c:pt idx="687">
                  <c:v>588</c:v>
                </c:pt>
                <c:pt idx="688">
                  <c:v>589</c:v>
                </c:pt>
                <c:pt idx="689">
                  <c:v>590</c:v>
                </c:pt>
                <c:pt idx="690">
                  <c:v>591</c:v>
                </c:pt>
                <c:pt idx="691">
                  <c:v>592</c:v>
                </c:pt>
                <c:pt idx="692">
                  <c:v>593</c:v>
                </c:pt>
                <c:pt idx="693">
                  <c:v>594</c:v>
                </c:pt>
                <c:pt idx="694">
                  <c:v>595</c:v>
                </c:pt>
                <c:pt idx="695">
                  <c:v>596</c:v>
                </c:pt>
                <c:pt idx="696">
                  <c:v>597</c:v>
                </c:pt>
                <c:pt idx="697">
                  <c:v>598</c:v>
                </c:pt>
                <c:pt idx="698">
                  <c:v>599</c:v>
                </c:pt>
                <c:pt idx="699">
                  <c:v>600</c:v>
                </c:pt>
                <c:pt idx="700">
                  <c:v>599</c:v>
                </c:pt>
                <c:pt idx="701">
                  <c:v>598</c:v>
                </c:pt>
                <c:pt idx="702">
                  <c:v>597</c:v>
                </c:pt>
                <c:pt idx="703">
                  <c:v>596</c:v>
                </c:pt>
                <c:pt idx="704">
                  <c:v>595</c:v>
                </c:pt>
                <c:pt idx="705">
                  <c:v>594</c:v>
                </c:pt>
                <c:pt idx="706">
                  <c:v>593</c:v>
                </c:pt>
                <c:pt idx="707">
                  <c:v>592</c:v>
                </c:pt>
                <c:pt idx="708">
                  <c:v>591</c:v>
                </c:pt>
                <c:pt idx="709">
                  <c:v>590</c:v>
                </c:pt>
                <c:pt idx="710">
                  <c:v>589</c:v>
                </c:pt>
                <c:pt idx="711">
                  <c:v>588</c:v>
                </c:pt>
                <c:pt idx="712">
                  <c:v>587</c:v>
                </c:pt>
                <c:pt idx="713">
                  <c:v>586</c:v>
                </c:pt>
                <c:pt idx="714">
                  <c:v>585</c:v>
                </c:pt>
                <c:pt idx="715">
                  <c:v>584</c:v>
                </c:pt>
                <c:pt idx="716">
                  <c:v>583</c:v>
                </c:pt>
                <c:pt idx="717">
                  <c:v>582</c:v>
                </c:pt>
                <c:pt idx="718">
                  <c:v>581</c:v>
                </c:pt>
                <c:pt idx="719">
                  <c:v>580</c:v>
                </c:pt>
                <c:pt idx="720">
                  <c:v>579</c:v>
                </c:pt>
                <c:pt idx="721">
                  <c:v>578</c:v>
                </c:pt>
                <c:pt idx="722">
                  <c:v>577</c:v>
                </c:pt>
                <c:pt idx="723">
                  <c:v>576</c:v>
                </c:pt>
                <c:pt idx="724">
                  <c:v>575</c:v>
                </c:pt>
                <c:pt idx="725">
                  <c:v>574</c:v>
                </c:pt>
                <c:pt idx="726">
                  <c:v>573</c:v>
                </c:pt>
                <c:pt idx="727">
                  <c:v>572</c:v>
                </c:pt>
                <c:pt idx="728">
                  <c:v>571</c:v>
                </c:pt>
                <c:pt idx="729">
                  <c:v>570</c:v>
                </c:pt>
                <c:pt idx="730">
                  <c:v>569</c:v>
                </c:pt>
                <c:pt idx="731">
                  <c:v>568</c:v>
                </c:pt>
                <c:pt idx="732">
                  <c:v>567</c:v>
                </c:pt>
                <c:pt idx="733">
                  <c:v>566</c:v>
                </c:pt>
                <c:pt idx="734">
                  <c:v>565</c:v>
                </c:pt>
                <c:pt idx="735">
                  <c:v>564</c:v>
                </c:pt>
                <c:pt idx="736">
                  <c:v>563</c:v>
                </c:pt>
                <c:pt idx="737">
                  <c:v>562</c:v>
                </c:pt>
                <c:pt idx="738">
                  <c:v>561</c:v>
                </c:pt>
                <c:pt idx="739">
                  <c:v>560</c:v>
                </c:pt>
                <c:pt idx="740">
                  <c:v>559</c:v>
                </c:pt>
                <c:pt idx="741">
                  <c:v>558</c:v>
                </c:pt>
                <c:pt idx="742">
                  <c:v>557</c:v>
                </c:pt>
                <c:pt idx="743">
                  <c:v>556</c:v>
                </c:pt>
                <c:pt idx="744">
                  <c:v>555</c:v>
                </c:pt>
                <c:pt idx="745">
                  <c:v>554</c:v>
                </c:pt>
                <c:pt idx="746">
                  <c:v>553</c:v>
                </c:pt>
                <c:pt idx="747">
                  <c:v>552</c:v>
                </c:pt>
                <c:pt idx="748">
                  <c:v>551</c:v>
                </c:pt>
                <c:pt idx="749">
                  <c:v>550</c:v>
                </c:pt>
                <c:pt idx="750">
                  <c:v>549</c:v>
                </c:pt>
                <c:pt idx="751">
                  <c:v>548</c:v>
                </c:pt>
                <c:pt idx="752">
                  <c:v>547</c:v>
                </c:pt>
                <c:pt idx="753">
                  <c:v>546</c:v>
                </c:pt>
                <c:pt idx="754">
                  <c:v>545</c:v>
                </c:pt>
                <c:pt idx="755">
                  <c:v>544</c:v>
                </c:pt>
                <c:pt idx="756">
                  <c:v>543</c:v>
                </c:pt>
                <c:pt idx="757">
                  <c:v>542</c:v>
                </c:pt>
                <c:pt idx="758">
                  <c:v>541</c:v>
                </c:pt>
                <c:pt idx="759">
                  <c:v>540</c:v>
                </c:pt>
                <c:pt idx="760">
                  <c:v>539</c:v>
                </c:pt>
                <c:pt idx="761">
                  <c:v>538</c:v>
                </c:pt>
                <c:pt idx="762">
                  <c:v>537</c:v>
                </c:pt>
                <c:pt idx="763">
                  <c:v>536</c:v>
                </c:pt>
                <c:pt idx="764">
                  <c:v>535</c:v>
                </c:pt>
                <c:pt idx="765">
                  <c:v>534</c:v>
                </c:pt>
                <c:pt idx="766">
                  <c:v>533</c:v>
                </c:pt>
                <c:pt idx="767">
                  <c:v>532</c:v>
                </c:pt>
                <c:pt idx="768">
                  <c:v>531</c:v>
                </c:pt>
                <c:pt idx="769">
                  <c:v>530</c:v>
                </c:pt>
                <c:pt idx="770">
                  <c:v>529</c:v>
                </c:pt>
                <c:pt idx="771">
                  <c:v>528</c:v>
                </c:pt>
                <c:pt idx="772">
                  <c:v>527</c:v>
                </c:pt>
                <c:pt idx="773">
                  <c:v>526</c:v>
                </c:pt>
                <c:pt idx="774">
                  <c:v>525</c:v>
                </c:pt>
                <c:pt idx="775">
                  <c:v>524</c:v>
                </c:pt>
                <c:pt idx="776">
                  <c:v>523</c:v>
                </c:pt>
                <c:pt idx="777">
                  <c:v>522</c:v>
                </c:pt>
                <c:pt idx="778">
                  <c:v>521</c:v>
                </c:pt>
                <c:pt idx="779">
                  <c:v>520</c:v>
                </c:pt>
                <c:pt idx="780">
                  <c:v>519</c:v>
                </c:pt>
                <c:pt idx="781">
                  <c:v>518</c:v>
                </c:pt>
                <c:pt idx="782">
                  <c:v>517</c:v>
                </c:pt>
                <c:pt idx="783">
                  <c:v>516</c:v>
                </c:pt>
                <c:pt idx="784">
                  <c:v>515</c:v>
                </c:pt>
                <c:pt idx="785">
                  <c:v>514</c:v>
                </c:pt>
                <c:pt idx="786">
                  <c:v>513</c:v>
                </c:pt>
                <c:pt idx="787">
                  <c:v>512</c:v>
                </c:pt>
                <c:pt idx="788">
                  <c:v>511</c:v>
                </c:pt>
                <c:pt idx="789">
                  <c:v>510</c:v>
                </c:pt>
                <c:pt idx="790">
                  <c:v>509</c:v>
                </c:pt>
                <c:pt idx="791">
                  <c:v>508</c:v>
                </c:pt>
                <c:pt idx="792">
                  <c:v>507</c:v>
                </c:pt>
                <c:pt idx="793">
                  <c:v>506</c:v>
                </c:pt>
                <c:pt idx="794">
                  <c:v>505</c:v>
                </c:pt>
                <c:pt idx="795">
                  <c:v>504</c:v>
                </c:pt>
                <c:pt idx="796">
                  <c:v>503</c:v>
                </c:pt>
                <c:pt idx="797">
                  <c:v>502</c:v>
                </c:pt>
                <c:pt idx="798">
                  <c:v>501</c:v>
                </c:pt>
                <c:pt idx="799">
                  <c:v>500</c:v>
                </c:pt>
                <c:pt idx="800">
                  <c:v>499</c:v>
                </c:pt>
                <c:pt idx="801">
                  <c:v>498</c:v>
                </c:pt>
                <c:pt idx="802">
                  <c:v>497</c:v>
                </c:pt>
                <c:pt idx="803">
                  <c:v>496</c:v>
                </c:pt>
                <c:pt idx="804">
                  <c:v>495</c:v>
                </c:pt>
                <c:pt idx="805">
                  <c:v>494</c:v>
                </c:pt>
                <c:pt idx="806">
                  <c:v>493</c:v>
                </c:pt>
                <c:pt idx="807">
                  <c:v>492</c:v>
                </c:pt>
                <c:pt idx="808">
                  <c:v>491</c:v>
                </c:pt>
                <c:pt idx="809">
                  <c:v>490</c:v>
                </c:pt>
                <c:pt idx="810">
                  <c:v>489</c:v>
                </c:pt>
                <c:pt idx="811">
                  <c:v>488</c:v>
                </c:pt>
                <c:pt idx="812">
                  <c:v>487</c:v>
                </c:pt>
                <c:pt idx="813">
                  <c:v>486</c:v>
                </c:pt>
                <c:pt idx="814">
                  <c:v>485</c:v>
                </c:pt>
                <c:pt idx="815">
                  <c:v>484</c:v>
                </c:pt>
                <c:pt idx="816">
                  <c:v>483</c:v>
                </c:pt>
                <c:pt idx="817">
                  <c:v>482</c:v>
                </c:pt>
                <c:pt idx="818">
                  <c:v>481</c:v>
                </c:pt>
                <c:pt idx="819">
                  <c:v>480</c:v>
                </c:pt>
                <c:pt idx="820">
                  <c:v>479</c:v>
                </c:pt>
                <c:pt idx="821">
                  <c:v>478</c:v>
                </c:pt>
                <c:pt idx="822">
                  <c:v>477</c:v>
                </c:pt>
                <c:pt idx="823">
                  <c:v>476</c:v>
                </c:pt>
                <c:pt idx="824">
                  <c:v>475</c:v>
                </c:pt>
                <c:pt idx="825">
                  <c:v>474</c:v>
                </c:pt>
                <c:pt idx="826">
                  <c:v>473</c:v>
                </c:pt>
                <c:pt idx="827">
                  <c:v>472</c:v>
                </c:pt>
                <c:pt idx="828">
                  <c:v>471</c:v>
                </c:pt>
                <c:pt idx="829">
                  <c:v>470</c:v>
                </c:pt>
                <c:pt idx="830">
                  <c:v>469</c:v>
                </c:pt>
                <c:pt idx="831">
                  <c:v>468</c:v>
                </c:pt>
                <c:pt idx="832">
                  <c:v>467</c:v>
                </c:pt>
                <c:pt idx="833">
                  <c:v>466</c:v>
                </c:pt>
                <c:pt idx="834">
                  <c:v>465</c:v>
                </c:pt>
                <c:pt idx="835">
                  <c:v>464</c:v>
                </c:pt>
                <c:pt idx="836">
                  <c:v>463</c:v>
                </c:pt>
                <c:pt idx="837">
                  <c:v>462</c:v>
                </c:pt>
                <c:pt idx="838">
                  <c:v>461</c:v>
                </c:pt>
                <c:pt idx="839">
                  <c:v>460</c:v>
                </c:pt>
                <c:pt idx="840">
                  <c:v>459</c:v>
                </c:pt>
                <c:pt idx="841">
                  <c:v>458</c:v>
                </c:pt>
                <c:pt idx="842">
                  <c:v>457</c:v>
                </c:pt>
                <c:pt idx="843">
                  <c:v>456</c:v>
                </c:pt>
                <c:pt idx="844">
                  <c:v>455</c:v>
                </c:pt>
                <c:pt idx="845">
                  <c:v>454</c:v>
                </c:pt>
                <c:pt idx="846">
                  <c:v>453</c:v>
                </c:pt>
                <c:pt idx="847">
                  <c:v>452</c:v>
                </c:pt>
                <c:pt idx="848">
                  <c:v>451</c:v>
                </c:pt>
                <c:pt idx="849">
                  <c:v>450</c:v>
                </c:pt>
                <c:pt idx="850">
                  <c:v>449</c:v>
                </c:pt>
                <c:pt idx="851">
                  <c:v>448</c:v>
                </c:pt>
                <c:pt idx="852">
                  <c:v>447</c:v>
                </c:pt>
                <c:pt idx="853">
                  <c:v>446</c:v>
                </c:pt>
                <c:pt idx="854">
                  <c:v>445</c:v>
                </c:pt>
                <c:pt idx="855">
                  <c:v>444</c:v>
                </c:pt>
                <c:pt idx="856">
                  <c:v>443</c:v>
                </c:pt>
                <c:pt idx="857">
                  <c:v>442</c:v>
                </c:pt>
                <c:pt idx="858">
                  <c:v>441</c:v>
                </c:pt>
                <c:pt idx="859">
                  <c:v>440</c:v>
                </c:pt>
                <c:pt idx="860">
                  <c:v>439</c:v>
                </c:pt>
                <c:pt idx="861">
                  <c:v>438</c:v>
                </c:pt>
                <c:pt idx="862">
                  <c:v>437</c:v>
                </c:pt>
                <c:pt idx="863">
                  <c:v>436</c:v>
                </c:pt>
                <c:pt idx="864">
                  <c:v>435</c:v>
                </c:pt>
                <c:pt idx="865">
                  <c:v>434</c:v>
                </c:pt>
                <c:pt idx="866">
                  <c:v>433</c:v>
                </c:pt>
                <c:pt idx="867">
                  <c:v>432</c:v>
                </c:pt>
                <c:pt idx="868">
                  <c:v>431</c:v>
                </c:pt>
                <c:pt idx="869">
                  <c:v>430</c:v>
                </c:pt>
                <c:pt idx="870">
                  <c:v>429</c:v>
                </c:pt>
                <c:pt idx="871">
                  <c:v>428</c:v>
                </c:pt>
                <c:pt idx="872">
                  <c:v>427</c:v>
                </c:pt>
                <c:pt idx="873">
                  <c:v>426</c:v>
                </c:pt>
                <c:pt idx="874">
                  <c:v>425</c:v>
                </c:pt>
                <c:pt idx="875">
                  <c:v>424</c:v>
                </c:pt>
                <c:pt idx="876">
                  <c:v>423</c:v>
                </c:pt>
                <c:pt idx="877">
                  <c:v>422</c:v>
                </c:pt>
                <c:pt idx="878">
                  <c:v>421</c:v>
                </c:pt>
                <c:pt idx="879">
                  <c:v>420</c:v>
                </c:pt>
                <c:pt idx="880">
                  <c:v>419</c:v>
                </c:pt>
                <c:pt idx="881">
                  <c:v>418</c:v>
                </c:pt>
                <c:pt idx="882">
                  <c:v>417</c:v>
                </c:pt>
                <c:pt idx="883">
                  <c:v>416</c:v>
                </c:pt>
                <c:pt idx="884">
                  <c:v>415</c:v>
                </c:pt>
                <c:pt idx="885">
                  <c:v>414</c:v>
                </c:pt>
                <c:pt idx="886">
                  <c:v>413</c:v>
                </c:pt>
                <c:pt idx="887">
                  <c:v>412</c:v>
                </c:pt>
                <c:pt idx="888">
                  <c:v>411</c:v>
                </c:pt>
                <c:pt idx="889">
                  <c:v>410</c:v>
                </c:pt>
                <c:pt idx="890">
                  <c:v>409</c:v>
                </c:pt>
                <c:pt idx="891">
                  <c:v>408</c:v>
                </c:pt>
                <c:pt idx="892">
                  <c:v>407</c:v>
                </c:pt>
                <c:pt idx="893">
                  <c:v>406</c:v>
                </c:pt>
                <c:pt idx="894">
                  <c:v>405</c:v>
                </c:pt>
                <c:pt idx="895">
                  <c:v>404</c:v>
                </c:pt>
                <c:pt idx="896">
                  <c:v>403</c:v>
                </c:pt>
                <c:pt idx="897">
                  <c:v>402</c:v>
                </c:pt>
                <c:pt idx="898">
                  <c:v>401</c:v>
                </c:pt>
                <c:pt idx="899">
                  <c:v>400</c:v>
                </c:pt>
                <c:pt idx="900">
                  <c:v>399</c:v>
                </c:pt>
                <c:pt idx="901">
                  <c:v>398</c:v>
                </c:pt>
                <c:pt idx="902">
                  <c:v>397</c:v>
                </c:pt>
                <c:pt idx="903">
                  <c:v>396</c:v>
                </c:pt>
                <c:pt idx="904">
                  <c:v>395</c:v>
                </c:pt>
                <c:pt idx="905">
                  <c:v>394</c:v>
                </c:pt>
                <c:pt idx="906">
                  <c:v>393</c:v>
                </c:pt>
                <c:pt idx="907">
                  <c:v>392</c:v>
                </c:pt>
                <c:pt idx="908">
                  <c:v>391</c:v>
                </c:pt>
                <c:pt idx="909">
                  <c:v>390</c:v>
                </c:pt>
                <c:pt idx="910">
                  <c:v>389</c:v>
                </c:pt>
                <c:pt idx="911">
                  <c:v>388</c:v>
                </c:pt>
                <c:pt idx="912">
                  <c:v>387</c:v>
                </c:pt>
                <c:pt idx="913">
                  <c:v>386</c:v>
                </c:pt>
                <c:pt idx="914">
                  <c:v>385</c:v>
                </c:pt>
                <c:pt idx="915">
                  <c:v>384</c:v>
                </c:pt>
                <c:pt idx="916">
                  <c:v>383</c:v>
                </c:pt>
                <c:pt idx="917">
                  <c:v>382</c:v>
                </c:pt>
                <c:pt idx="918">
                  <c:v>381</c:v>
                </c:pt>
                <c:pt idx="919">
                  <c:v>380</c:v>
                </c:pt>
                <c:pt idx="920">
                  <c:v>379</c:v>
                </c:pt>
                <c:pt idx="921">
                  <c:v>378</c:v>
                </c:pt>
                <c:pt idx="922">
                  <c:v>377</c:v>
                </c:pt>
                <c:pt idx="923">
                  <c:v>376</c:v>
                </c:pt>
                <c:pt idx="924">
                  <c:v>375</c:v>
                </c:pt>
                <c:pt idx="925">
                  <c:v>374</c:v>
                </c:pt>
                <c:pt idx="926">
                  <c:v>373</c:v>
                </c:pt>
                <c:pt idx="927">
                  <c:v>372</c:v>
                </c:pt>
                <c:pt idx="928">
                  <c:v>371</c:v>
                </c:pt>
                <c:pt idx="929">
                  <c:v>370</c:v>
                </c:pt>
                <c:pt idx="930">
                  <c:v>369</c:v>
                </c:pt>
                <c:pt idx="931">
                  <c:v>368</c:v>
                </c:pt>
                <c:pt idx="932">
                  <c:v>367</c:v>
                </c:pt>
                <c:pt idx="933">
                  <c:v>366</c:v>
                </c:pt>
                <c:pt idx="934">
                  <c:v>365</c:v>
                </c:pt>
                <c:pt idx="935">
                  <c:v>364</c:v>
                </c:pt>
                <c:pt idx="936">
                  <c:v>363</c:v>
                </c:pt>
                <c:pt idx="937">
                  <c:v>362</c:v>
                </c:pt>
                <c:pt idx="938">
                  <c:v>361</c:v>
                </c:pt>
                <c:pt idx="939">
                  <c:v>360</c:v>
                </c:pt>
                <c:pt idx="940">
                  <c:v>359</c:v>
                </c:pt>
                <c:pt idx="941">
                  <c:v>358</c:v>
                </c:pt>
                <c:pt idx="942">
                  <c:v>357</c:v>
                </c:pt>
                <c:pt idx="943">
                  <c:v>356</c:v>
                </c:pt>
                <c:pt idx="944">
                  <c:v>355</c:v>
                </c:pt>
                <c:pt idx="945">
                  <c:v>354</c:v>
                </c:pt>
                <c:pt idx="946">
                  <c:v>353</c:v>
                </c:pt>
                <c:pt idx="947">
                  <c:v>352</c:v>
                </c:pt>
                <c:pt idx="948">
                  <c:v>351</c:v>
                </c:pt>
                <c:pt idx="949">
                  <c:v>350</c:v>
                </c:pt>
                <c:pt idx="950">
                  <c:v>349</c:v>
                </c:pt>
                <c:pt idx="951">
                  <c:v>348</c:v>
                </c:pt>
                <c:pt idx="952">
                  <c:v>347</c:v>
                </c:pt>
                <c:pt idx="953">
                  <c:v>346</c:v>
                </c:pt>
                <c:pt idx="954">
                  <c:v>345</c:v>
                </c:pt>
                <c:pt idx="955">
                  <c:v>344</c:v>
                </c:pt>
                <c:pt idx="956">
                  <c:v>343</c:v>
                </c:pt>
                <c:pt idx="957">
                  <c:v>342</c:v>
                </c:pt>
                <c:pt idx="958">
                  <c:v>341</c:v>
                </c:pt>
                <c:pt idx="959">
                  <c:v>340</c:v>
                </c:pt>
                <c:pt idx="960">
                  <c:v>339</c:v>
                </c:pt>
                <c:pt idx="961">
                  <c:v>338</c:v>
                </c:pt>
                <c:pt idx="962">
                  <c:v>337</c:v>
                </c:pt>
                <c:pt idx="963">
                  <c:v>336</c:v>
                </c:pt>
                <c:pt idx="964">
                  <c:v>335</c:v>
                </c:pt>
                <c:pt idx="965">
                  <c:v>334</c:v>
                </c:pt>
                <c:pt idx="966">
                  <c:v>333</c:v>
                </c:pt>
                <c:pt idx="967">
                  <c:v>332</c:v>
                </c:pt>
                <c:pt idx="968">
                  <c:v>331</c:v>
                </c:pt>
                <c:pt idx="969">
                  <c:v>330</c:v>
                </c:pt>
                <c:pt idx="970">
                  <c:v>329</c:v>
                </c:pt>
                <c:pt idx="971">
                  <c:v>328</c:v>
                </c:pt>
                <c:pt idx="972">
                  <c:v>327</c:v>
                </c:pt>
                <c:pt idx="973">
                  <c:v>326</c:v>
                </c:pt>
                <c:pt idx="974">
                  <c:v>325</c:v>
                </c:pt>
                <c:pt idx="975">
                  <c:v>324</c:v>
                </c:pt>
                <c:pt idx="976">
                  <c:v>323</c:v>
                </c:pt>
                <c:pt idx="977">
                  <c:v>322</c:v>
                </c:pt>
                <c:pt idx="978">
                  <c:v>321</c:v>
                </c:pt>
                <c:pt idx="979">
                  <c:v>320</c:v>
                </c:pt>
                <c:pt idx="980">
                  <c:v>319</c:v>
                </c:pt>
                <c:pt idx="981">
                  <c:v>318</c:v>
                </c:pt>
                <c:pt idx="982">
                  <c:v>317</c:v>
                </c:pt>
                <c:pt idx="983">
                  <c:v>316</c:v>
                </c:pt>
                <c:pt idx="984">
                  <c:v>315</c:v>
                </c:pt>
                <c:pt idx="985">
                  <c:v>314</c:v>
                </c:pt>
                <c:pt idx="986">
                  <c:v>313</c:v>
                </c:pt>
                <c:pt idx="987">
                  <c:v>312</c:v>
                </c:pt>
                <c:pt idx="988">
                  <c:v>311</c:v>
                </c:pt>
                <c:pt idx="989">
                  <c:v>310</c:v>
                </c:pt>
                <c:pt idx="990">
                  <c:v>309</c:v>
                </c:pt>
                <c:pt idx="991">
                  <c:v>308</c:v>
                </c:pt>
                <c:pt idx="992">
                  <c:v>307</c:v>
                </c:pt>
                <c:pt idx="993">
                  <c:v>306</c:v>
                </c:pt>
                <c:pt idx="994">
                  <c:v>305</c:v>
                </c:pt>
                <c:pt idx="995">
                  <c:v>304</c:v>
                </c:pt>
                <c:pt idx="996">
                  <c:v>303</c:v>
                </c:pt>
                <c:pt idx="997">
                  <c:v>302</c:v>
                </c:pt>
                <c:pt idx="998">
                  <c:v>301</c:v>
                </c:pt>
                <c:pt idx="999">
                  <c:v>300</c:v>
                </c:pt>
                <c:pt idx="1000">
                  <c:v>299</c:v>
                </c:pt>
                <c:pt idx="1001">
                  <c:v>298</c:v>
                </c:pt>
                <c:pt idx="1002">
                  <c:v>297</c:v>
                </c:pt>
                <c:pt idx="1003">
                  <c:v>296</c:v>
                </c:pt>
                <c:pt idx="1004">
                  <c:v>295</c:v>
                </c:pt>
                <c:pt idx="1005">
                  <c:v>294</c:v>
                </c:pt>
                <c:pt idx="1006">
                  <c:v>293</c:v>
                </c:pt>
                <c:pt idx="1007">
                  <c:v>292</c:v>
                </c:pt>
                <c:pt idx="1008">
                  <c:v>291</c:v>
                </c:pt>
                <c:pt idx="1009">
                  <c:v>290</c:v>
                </c:pt>
                <c:pt idx="1010">
                  <c:v>289</c:v>
                </c:pt>
                <c:pt idx="1011">
                  <c:v>288</c:v>
                </c:pt>
                <c:pt idx="1012">
                  <c:v>287</c:v>
                </c:pt>
                <c:pt idx="1013">
                  <c:v>286</c:v>
                </c:pt>
                <c:pt idx="1014">
                  <c:v>285</c:v>
                </c:pt>
                <c:pt idx="1015">
                  <c:v>284</c:v>
                </c:pt>
                <c:pt idx="1016">
                  <c:v>283</c:v>
                </c:pt>
                <c:pt idx="1017">
                  <c:v>282</c:v>
                </c:pt>
                <c:pt idx="1018">
                  <c:v>281</c:v>
                </c:pt>
                <c:pt idx="1019">
                  <c:v>280</c:v>
                </c:pt>
                <c:pt idx="1020">
                  <c:v>279</c:v>
                </c:pt>
                <c:pt idx="1021">
                  <c:v>278</c:v>
                </c:pt>
                <c:pt idx="1022">
                  <c:v>277</c:v>
                </c:pt>
                <c:pt idx="1023">
                  <c:v>276</c:v>
                </c:pt>
                <c:pt idx="1024">
                  <c:v>275</c:v>
                </c:pt>
                <c:pt idx="1025">
                  <c:v>274</c:v>
                </c:pt>
                <c:pt idx="1026">
                  <c:v>273</c:v>
                </c:pt>
                <c:pt idx="1027">
                  <c:v>272</c:v>
                </c:pt>
                <c:pt idx="1028">
                  <c:v>271</c:v>
                </c:pt>
                <c:pt idx="1029">
                  <c:v>270</c:v>
                </c:pt>
                <c:pt idx="1030">
                  <c:v>269</c:v>
                </c:pt>
                <c:pt idx="1031">
                  <c:v>268</c:v>
                </c:pt>
                <c:pt idx="1032">
                  <c:v>267</c:v>
                </c:pt>
                <c:pt idx="1033">
                  <c:v>266</c:v>
                </c:pt>
                <c:pt idx="1034">
                  <c:v>265</c:v>
                </c:pt>
                <c:pt idx="1035">
                  <c:v>264</c:v>
                </c:pt>
                <c:pt idx="1036">
                  <c:v>263</c:v>
                </c:pt>
                <c:pt idx="1037">
                  <c:v>262</c:v>
                </c:pt>
                <c:pt idx="1038">
                  <c:v>261</c:v>
                </c:pt>
                <c:pt idx="1039">
                  <c:v>260</c:v>
                </c:pt>
                <c:pt idx="1040">
                  <c:v>259</c:v>
                </c:pt>
                <c:pt idx="1041">
                  <c:v>258</c:v>
                </c:pt>
                <c:pt idx="1042">
                  <c:v>257</c:v>
                </c:pt>
                <c:pt idx="1043">
                  <c:v>256</c:v>
                </c:pt>
                <c:pt idx="1044">
                  <c:v>255</c:v>
                </c:pt>
                <c:pt idx="1045">
                  <c:v>254</c:v>
                </c:pt>
                <c:pt idx="1046">
                  <c:v>253</c:v>
                </c:pt>
                <c:pt idx="1047">
                  <c:v>252</c:v>
                </c:pt>
                <c:pt idx="1048">
                  <c:v>251</c:v>
                </c:pt>
                <c:pt idx="1049">
                  <c:v>250</c:v>
                </c:pt>
                <c:pt idx="1050">
                  <c:v>249</c:v>
                </c:pt>
                <c:pt idx="1051">
                  <c:v>248</c:v>
                </c:pt>
                <c:pt idx="1052">
                  <c:v>247</c:v>
                </c:pt>
                <c:pt idx="1053">
                  <c:v>246</c:v>
                </c:pt>
                <c:pt idx="1054">
                  <c:v>245</c:v>
                </c:pt>
                <c:pt idx="1055">
                  <c:v>244</c:v>
                </c:pt>
                <c:pt idx="1056">
                  <c:v>243</c:v>
                </c:pt>
                <c:pt idx="1057">
                  <c:v>242</c:v>
                </c:pt>
                <c:pt idx="1058">
                  <c:v>241</c:v>
                </c:pt>
                <c:pt idx="1059">
                  <c:v>240</c:v>
                </c:pt>
                <c:pt idx="1060">
                  <c:v>239</c:v>
                </c:pt>
                <c:pt idx="1061">
                  <c:v>238</c:v>
                </c:pt>
                <c:pt idx="1062">
                  <c:v>237</c:v>
                </c:pt>
                <c:pt idx="1063">
                  <c:v>236</c:v>
                </c:pt>
                <c:pt idx="1064">
                  <c:v>235</c:v>
                </c:pt>
                <c:pt idx="1065">
                  <c:v>234</c:v>
                </c:pt>
                <c:pt idx="1066">
                  <c:v>233</c:v>
                </c:pt>
                <c:pt idx="1067">
                  <c:v>232</c:v>
                </c:pt>
                <c:pt idx="1068">
                  <c:v>231</c:v>
                </c:pt>
                <c:pt idx="1069">
                  <c:v>230</c:v>
                </c:pt>
                <c:pt idx="1070">
                  <c:v>229</c:v>
                </c:pt>
                <c:pt idx="1071">
                  <c:v>228</c:v>
                </c:pt>
                <c:pt idx="1072">
                  <c:v>227</c:v>
                </c:pt>
                <c:pt idx="1073">
                  <c:v>226</c:v>
                </c:pt>
                <c:pt idx="1074">
                  <c:v>225</c:v>
                </c:pt>
                <c:pt idx="1075">
                  <c:v>224</c:v>
                </c:pt>
                <c:pt idx="1076">
                  <c:v>223</c:v>
                </c:pt>
                <c:pt idx="1077">
                  <c:v>222</c:v>
                </c:pt>
                <c:pt idx="1078">
                  <c:v>221</c:v>
                </c:pt>
                <c:pt idx="1079">
                  <c:v>220</c:v>
                </c:pt>
                <c:pt idx="1080">
                  <c:v>219</c:v>
                </c:pt>
                <c:pt idx="1081">
                  <c:v>218</c:v>
                </c:pt>
                <c:pt idx="1082">
                  <c:v>217</c:v>
                </c:pt>
                <c:pt idx="1083">
                  <c:v>216</c:v>
                </c:pt>
                <c:pt idx="1084">
                  <c:v>215</c:v>
                </c:pt>
                <c:pt idx="1085">
                  <c:v>214</c:v>
                </c:pt>
                <c:pt idx="1086">
                  <c:v>213</c:v>
                </c:pt>
                <c:pt idx="1087">
                  <c:v>212</c:v>
                </c:pt>
                <c:pt idx="1088">
                  <c:v>211</c:v>
                </c:pt>
                <c:pt idx="1089">
                  <c:v>210</c:v>
                </c:pt>
                <c:pt idx="1090">
                  <c:v>209</c:v>
                </c:pt>
                <c:pt idx="1091">
                  <c:v>208</c:v>
                </c:pt>
                <c:pt idx="1092">
                  <c:v>207</c:v>
                </c:pt>
                <c:pt idx="1093">
                  <c:v>206</c:v>
                </c:pt>
                <c:pt idx="1094">
                  <c:v>205</c:v>
                </c:pt>
                <c:pt idx="1095">
                  <c:v>204</c:v>
                </c:pt>
                <c:pt idx="1096">
                  <c:v>203</c:v>
                </c:pt>
                <c:pt idx="1097">
                  <c:v>202</c:v>
                </c:pt>
                <c:pt idx="1098">
                  <c:v>201</c:v>
                </c:pt>
                <c:pt idx="1099">
                  <c:v>200</c:v>
                </c:pt>
                <c:pt idx="1100">
                  <c:v>199</c:v>
                </c:pt>
                <c:pt idx="1101">
                  <c:v>198</c:v>
                </c:pt>
                <c:pt idx="1102">
                  <c:v>197</c:v>
                </c:pt>
                <c:pt idx="1103">
                  <c:v>196</c:v>
                </c:pt>
                <c:pt idx="1104">
                  <c:v>195</c:v>
                </c:pt>
                <c:pt idx="1105">
                  <c:v>194</c:v>
                </c:pt>
                <c:pt idx="1106">
                  <c:v>193</c:v>
                </c:pt>
                <c:pt idx="1107">
                  <c:v>192</c:v>
                </c:pt>
                <c:pt idx="1108">
                  <c:v>191</c:v>
                </c:pt>
                <c:pt idx="1109">
                  <c:v>190</c:v>
                </c:pt>
                <c:pt idx="1110">
                  <c:v>189</c:v>
                </c:pt>
                <c:pt idx="1111">
                  <c:v>188</c:v>
                </c:pt>
                <c:pt idx="1112">
                  <c:v>187</c:v>
                </c:pt>
                <c:pt idx="1113">
                  <c:v>186</c:v>
                </c:pt>
                <c:pt idx="1114">
                  <c:v>185</c:v>
                </c:pt>
                <c:pt idx="1115">
                  <c:v>184</c:v>
                </c:pt>
                <c:pt idx="1116">
                  <c:v>183</c:v>
                </c:pt>
                <c:pt idx="1117">
                  <c:v>182</c:v>
                </c:pt>
                <c:pt idx="1118">
                  <c:v>181</c:v>
                </c:pt>
                <c:pt idx="1119">
                  <c:v>180</c:v>
                </c:pt>
                <c:pt idx="1120">
                  <c:v>179</c:v>
                </c:pt>
                <c:pt idx="1121">
                  <c:v>178</c:v>
                </c:pt>
                <c:pt idx="1122">
                  <c:v>177</c:v>
                </c:pt>
                <c:pt idx="1123">
                  <c:v>176</c:v>
                </c:pt>
                <c:pt idx="1124">
                  <c:v>175</c:v>
                </c:pt>
                <c:pt idx="1125">
                  <c:v>174</c:v>
                </c:pt>
                <c:pt idx="1126">
                  <c:v>173</c:v>
                </c:pt>
                <c:pt idx="1127">
                  <c:v>172</c:v>
                </c:pt>
                <c:pt idx="1128">
                  <c:v>171</c:v>
                </c:pt>
                <c:pt idx="1129">
                  <c:v>170</c:v>
                </c:pt>
                <c:pt idx="1130">
                  <c:v>169</c:v>
                </c:pt>
                <c:pt idx="1131">
                  <c:v>168</c:v>
                </c:pt>
                <c:pt idx="1132">
                  <c:v>167</c:v>
                </c:pt>
                <c:pt idx="1133">
                  <c:v>166</c:v>
                </c:pt>
                <c:pt idx="1134">
                  <c:v>165</c:v>
                </c:pt>
                <c:pt idx="1135">
                  <c:v>164</c:v>
                </c:pt>
                <c:pt idx="1136">
                  <c:v>163</c:v>
                </c:pt>
                <c:pt idx="1137">
                  <c:v>162</c:v>
                </c:pt>
                <c:pt idx="1138">
                  <c:v>161</c:v>
                </c:pt>
                <c:pt idx="1139">
                  <c:v>160</c:v>
                </c:pt>
                <c:pt idx="1140">
                  <c:v>159</c:v>
                </c:pt>
                <c:pt idx="1141">
                  <c:v>158</c:v>
                </c:pt>
                <c:pt idx="1142">
                  <c:v>157</c:v>
                </c:pt>
                <c:pt idx="1143">
                  <c:v>156</c:v>
                </c:pt>
                <c:pt idx="1144">
                  <c:v>155</c:v>
                </c:pt>
                <c:pt idx="1145">
                  <c:v>154</c:v>
                </c:pt>
                <c:pt idx="1146">
                  <c:v>153</c:v>
                </c:pt>
                <c:pt idx="1147">
                  <c:v>152</c:v>
                </c:pt>
                <c:pt idx="1148">
                  <c:v>151</c:v>
                </c:pt>
                <c:pt idx="1149">
                  <c:v>150</c:v>
                </c:pt>
                <c:pt idx="1150">
                  <c:v>149</c:v>
                </c:pt>
                <c:pt idx="1151">
                  <c:v>148</c:v>
                </c:pt>
                <c:pt idx="1152">
                  <c:v>147</c:v>
                </c:pt>
                <c:pt idx="1153">
                  <c:v>146</c:v>
                </c:pt>
                <c:pt idx="1154">
                  <c:v>145</c:v>
                </c:pt>
                <c:pt idx="1155">
                  <c:v>144</c:v>
                </c:pt>
                <c:pt idx="1156">
                  <c:v>143</c:v>
                </c:pt>
                <c:pt idx="1157">
                  <c:v>142</c:v>
                </c:pt>
                <c:pt idx="1158">
                  <c:v>141</c:v>
                </c:pt>
                <c:pt idx="1159">
                  <c:v>140</c:v>
                </c:pt>
                <c:pt idx="1160">
                  <c:v>139</c:v>
                </c:pt>
                <c:pt idx="1161">
                  <c:v>138</c:v>
                </c:pt>
                <c:pt idx="1162">
                  <c:v>137</c:v>
                </c:pt>
                <c:pt idx="1163">
                  <c:v>136</c:v>
                </c:pt>
                <c:pt idx="1164">
                  <c:v>135</c:v>
                </c:pt>
                <c:pt idx="1165">
                  <c:v>134</c:v>
                </c:pt>
                <c:pt idx="1166">
                  <c:v>133</c:v>
                </c:pt>
                <c:pt idx="1167">
                  <c:v>132</c:v>
                </c:pt>
                <c:pt idx="1168">
                  <c:v>131</c:v>
                </c:pt>
                <c:pt idx="1169">
                  <c:v>130</c:v>
                </c:pt>
                <c:pt idx="1170">
                  <c:v>129</c:v>
                </c:pt>
                <c:pt idx="1171">
                  <c:v>128</c:v>
                </c:pt>
                <c:pt idx="1172">
                  <c:v>127</c:v>
                </c:pt>
                <c:pt idx="1173">
                  <c:v>126</c:v>
                </c:pt>
                <c:pt idx="1174">
                  <c:v>125</c:v>
                </c:pt>
                <c:pt idx="1175">
                  <c:v>124</c:v>
                </c:pt>
                <c:pt idx="1176">
                  <c:v>123</c:v>
                </c:pt>
                <c:pt idx="1177">
                  <c:v>122</c:v>
                </c:pt>
                <c:pt idx="1178">
                  <c:v>121</c:v>
                </c:pt>
                <c:pt idx="1179">
                  <c:v>120</c:v>
                </c:pt>
                <c:pt idx="1180">
                  <c:v>119</c:v>
                </c:pt>
                <c:pt idx="1181">
                  <c:v>118</c:v>
                </c:pt>
                <c:pt idx="1182">
                  <c:v>117</c:v>
                </c:pt>
                <c:pt idx="1183">
                  <c:v>116</c:v>
                </c:pt>
                <c:pt idx="1184">
                  <c:v>115</c:v>
                </c:pt>
                <c:pt idx="1185">
                  <c:v>114</c:v>
                </c:pt>
                <c:pt idx="1186">
                  <c:v>113</c:v>
                </c:pt>
                <c:pt idx="1187">
                  <c:v>112</c:v>
                </c:pt>
                <c:pt idx="1188">
                  <c:v>111</c:v>
                </c:pt>
                <c:pt idx="1189">
                  <c:v>110</c:v>
                </c:pt>
                <c:pt idx="1190">
                  <c:v>109</c:v>
                </c:pt>
                <c:pt idx="1191">
                  <c:v>108</c:v>
                </c:pt>
                <c:pt idx="1192">
                  <c:v>107</c:v>
                </c:pt>
                <c:pt idx="1193">
                  <c:v>106</c:v>
                </c:pt>
                <c:pt idx="1194">
                  <c:v>105</c:v>
                </c:pt>
                <c:pt idx="1195">
                  <c:v>104</c:v>
                </c:pt>
                <c:pt idx="1196">
                  <c:v>103</c:v>
                </c:pt>
                <c:pt idx="1197">
                  <c:v>102</c:v>
                </c:pt>
                <c:pt idx="1198">
                  <c:v>101</c:v>
                </c:pt>
                <c:pt idx="1199">
                  <c:v>100</c:v>
                </c:pt>
                <c:pt idx="1200">
                  <c:v>99</c:v>
                </c:pt>
                <c:pt idx="1201">
                  <c:v>98</c:v>
                </c:pt>
                <c:pt idx="1202">
                  <c:v>97</c:v>
                </c:pt>
                <c:pt idx="1203">
                  <c:v>96</c:v>
                </c:pt>
                <c:pt idx="1204">
                  <c:v>95</c:v>
                </c:pt>
                <c:pt idx="1205">
                  <c:v>94</c:v>
                </c:pt>
                <c:pt idx="1206">
                  <c:v>93</c:v>
                </c:pt>
                <c:pt idx="1207">
                  <c:v>92</c:v>
                </c:pt>
                <c:pt idx="1208">
                  <c:v>91</c:v>
                </c:pt>
                <c:pt idx="1209">
                  <c:v>90</c:v>
                </c:pt>
                <c:pt idx="1210">
                  <c:v>89</c:v>
                </c:pt>
                <c:pt idx="1211">
                  <c:v>88</c:v>
                </c:pt>
                <c:pt idx="1212">
                  <c:v>87</c:v>
                </c:pt>
                <c:pt idx="1213">
                  <c:v>86</c:v>
                </c:pt>
                <c:pt idx="1214">
                  <c:v>85</c:v>
                </c:pt>
                <c:pt idx="1215">
                  <c:v>84</c:v>
                </c:pt>
                <c:pt idx="1216">
                  <c:v>83</c:v>
                </c:pt>
                <c:pt idx="1217">
                  <c:v>82</c:v>
                </c:pt>
                <c:pt idx="1218">
                  <c:v>81</c:v>
                </c:pt>
                <c:pt idx="1219">
                  <c:v>80</c:v>
                </c:pt>
                <c:pt idx="1220">
                  <c:v>79</c:v>
                </c:pt>
                <c:pt idx="1221">
                  <c:v>78</c:v>
                </c:pt>
                <c:pt idx="1222">
                  <c:v>77</c:v>
                </c:pt>
                <c:pt idx="1223">
                  <c:v>76</c:v>
                </c:pt>
                <c:pt idx="1224">
                  <c:v>75</c:v>
                </c:pt>
                <c:pt idx="1225">
                  <c:v>74</c:v>
                </c:pt>
                <c:pt idx="1226">
                  <c:v>73</c:v>
                </c:pt>
                <c:pt idx="1227">
                  <c:v>72</c:v>
                </c:pt>
                <c:pt idx="1228">
                  <c:v>71</c:v>
                </c:pt>
                <c:pt idx="1229">
                  <c:v>70</c:v>
                </c:pt>
                <c:pt idx="1230">
                  <c:v>69</c:v>
                </c:pt>
                <c:pt idx="1231">
                  <c:v>68</c:v>
                </c:pt>
                <c:pt idx="1232">
                  <c:v>67</c:v>
                </c:pt>
                <c:pt idx="1233">
                  <c:v>66</c:v>
                </c:pt>
                <c:pt idx="1234">
                  <c:v>65</c:v>
                </c:pt>
                <c:pt idx="1235">
                  <c:v>64</c:v>
                </c:pt>
                <c:pt idx="1236">
                  <c:v>63</c:v>
                </c:pt>
                <c:pt idx="1237">
                  <c:v>62</c:v>
                </c:pt>
                <c:pt idx="1238">
                  <c:v>61</c:v>
                </c:pt>
                <c:pt idx="1239">
                  <c:v>60</c:v>
                </c:pt>
                <c:pt idx="1240">
                  <c:v>59</c:v>
                </c:pt>
                <c:pt idx="1241">
                  <c:v>58</c:v>
                </c:pt>
                <c:pt idx="1242">
                  <c:v>57</c:v>
                </c:pt>
                <c:pt idx="1243">
                  <c:v>56</c:v>
                </c:pt>
                <c:pt idx="1244">
                  <c:v>55</c:v>
                </c:pt>
                <c:pt idx="1245">
                  <c:v>54</c:v>
                </c:pt>
                <c:pt idx="1246">
                  <c:v>53</c:v>
                </c:pt>
                <c:pt idx="1247">
                  <c:v>52</c:v>
                </c:pt>
                <c:pt idx="1248">
                  <c:v>51</c:v>
                </c:pt>
                <c:pt idx="1249">
                  <c:v>50</c:v>
                </c:pt>
                <c:pt idx="1250">
                  <c:v>49</c:v>
                </c:pt>
                <c:pt idx="1251">
                  <c:v>48</c:v>
                </c:pt>
                <c:pt idx="1252">
                  <c:v>47</c:v>
                </c:pt>
                <c:pt idx="1253">
                  <c:v>46</c:v>
                </c:pt>
                <c:pt idx="1254">
                  <c:v>45</c:v>
                </c:pt>
                <c:pt idx="1255">
                  <c:v>44</c:v>
                </c:pt>
                <c:pt idx="1256">
                  <c:v>43</c:v>
                </c:pt>
                <c:pt idx="1257">
                  <c:v>42</c:v>
                </c:pt>
                <c:pt idx="1258">
                  <c:v>41</c:v>
                </c:pt>
                <c:pt idx="1259">
                  <c:v>40</c:v>
                </c:pt>
                <c:pt idx="1260">
                  <c:v>39</c:v>
                </c:pt>
                <c:pt idx="1261">
                  <c:v>38</c:v>
                </c:pt>
                <c:pt idx="1262">
                  <c:v>37</c:v>
                </c:pt>
                <c:pt idx="1263">
                  <c:v>36</c:v>
                </c:pt>
                <c:pt idx="1264">
                  <c:v>35</c:v>
                </c:pt>
                <c:pt idx="1265">
                  <c:v>34</c:v>
                </c:pt>
                <c:pt idx="1266">
                  <c:v>33</c:v>
                </c:pt>
                <c:pt idx="1267">
                  <c:v>32</c:v>
                </c:pt>
                <c:pt idx="1268">
                  <c:v>31</c:v>
                </c:pt>
                <c:pt idx="1269">
                  <c:v>30</c:v>
                </c:pt>
                <c:pt idx="1270">
                  <c:v>29</c:v>
                </c:pt>
                <c:pt idx="1271">
                  <c:v>28</c:v>
                </c:pt>
                <c:pt idx="1272">
                  <c:v>27</c:v>
                </c:pt>
                <c:pt idx="1273">
                  <c:v>26</c:v>
                </c:pt>
                <c:pt idx="1274">
                  <c:v>25</c:v>
                </c:pt>
                <c:pt idx="1275">
                  <c:v>24</c:v>
                </c:pt>
                <c:pt idx="1276">
                  <c:v>23</c:v>
                </c:pt>
                <c:pt idx="1277">
                  <c:v>22</c:v>
                </c:pt>
                <c:pt idx="1278">
                  <c:v>21</c:v>
                </c:pt>
                <c:pt idx="1279">
                  <c:v>20</c:v>
                </c:pt>
                <c:pt idx="1280">
                  <c:v>19</c:v>
                </c:pt>
                <c:pt idx="1281">
                  <c:v>18</c:v>
                </c:pt>
                <c:pt idx="1282">
                  <c:v>17</c:v>
                </c:pt>
                <c:pt idx="1283">
                  <c:v>16</c:v>
                </c:pt>
                <c:pt idx="1284">
                  <c:v>15</c:v>
                </c:pt>
                <c:pt idx="1285">
                  <c:v>14</c:v>
                </c:pt>
                <c:pt idx="1286">
                  <c:v>13</c:v>
                </c:pt>
                <c:pt idx="1287">
                  <c:v>12</c:v>
                </c:pt>
                <c:pt idx="1288">
                  <c:v>11</c:v>
                </c:pt>
                <c:pt idx="1289">
                  <c:v>10</c:v>
                </c:pt>
                <c:pt idx="1290">
                  <c:v>9</c:v>
                </c:pt>
                <c:pt idx="1291">
                  <c:v>8</c:v>
                </c:pt>
                <c:pt idx="1292">
                  <c:v>7</c:v>
                </c:pt>
                <c:pt idx="1293">
                  <c:v>6</c:v>
                </c:pt>
                <c:pt idx="1294">
                  <c:v>5</c:v>
                </c:pt>
                <c:pt idx="1295">
                  <c:v>4</c:v>
                </c:pt>
                <c:pt idx="1296">
                  <c:v>3</c:v>
                </c:pt>
                <c:pt idx="1297">
                  <c:v>2</c:v>
                </c:pt>
                <c:pt idx="1298">
                  <c:v>1</c:v>
                </c:pt>
                <c:pt idx="1299">
                  <c:v>0</c:v>
                </c:pt>
                <c:pt idx="1300">
                  <c:v>-1</c:v>
                </c:pt>
                <c:pt idx="1301">
                  <c:v>-2</c:v>
                </c:pt>
                <c:pt idx="1302">
                  <c:v>-3</c:v>
                </c:pt>
                <c:pt idx="1303">
                  <c:v>-4</c:v>
                </c:pt>
                <c:pt idx="1304">
                  <c:v>-5</c:v>
                </c:pt>
                <c:pt idx="1305">
                  <c:v>-6</c:v>
                </c:pt>
                <c:pt idx="1306">
                  <c:v>-7</c:v>
                </c:pt>
                <c:pt idx="1307">
                  <c:v>-8</c:v>
                </c:pt>
                <c:pt idx="1308">
                  <c:v>-9</c:v>
                </c:pt>
                <c:pt idx="1309">
                  <c:v>-10</c:v>
                </c:pt>
                <c:pt idx="1310">
                  <c:v>-11</c:v>
                </c:pt>
                <c:pt idx="1311">
                  <c:v>-12</c:v>
                </c:pt>
                <c:pt idx="1312">
                  <c:v>-13</c:v>
                </c:pt>
                <c:pt idx="1313">
                  <c:v>-14</c:v>
                </c:pt>
                <c:pt idx="1314">
                  <c:v>-15</c:v>
                </c:pt>
                <c:pt idx="1315">
                  <c:v>-16</c:v>
                </c:pt>
                <c:pt idx="1316">
                  <c:v>-17</c:v>
                </c:pt>
                <c:pt idx="1317">
                  <c:v>-18</c:v>
                </c:pt>
                <c:pt idx="1318">
                  <c:v>-19</c:v>
                </c:pt>
                <c:pt idx="1319">
                  <c:v>-20</c:v>
                </c:pt>
                <c:pt idx="1320">
                  <c:v>-21</c:v>
                </c:pt>
                <c:pt idx="1321">
                  <c:v>-22</c:v>
                </c:pt>
                <c:pt idx="1322">
                  <c:v>-23</c:v>
                </c:pt>
                <c:pt idx="1323">
                  <c:v>-24</c:v>
                </c:pt>
                <c:pt idx="1324">
                  <c:v>-25</c:v>
                </c:pt>
                <c:pt idx="1325">
                  <c:v>-26</c:v>
                </c:pt>
                <c:pt idx="1326">
                  <c:v>-27</c:v>
                </c:pt>
                <c:pt idx="1327">
                  <c:v>-28</c:v>
                </c:pt>
                <c:pt idx="1328">
                  <c:v>-29</c:v>
                </c:pt>
                <c:pt idx="1329">
                  <c:v>-30</c:v>
                </c:pt>
                <c:pt idx="1330">
                  <c:v>-31</c:v>
                </c:pt>
                <c:pt idx="1331">
                  <c:v>-32</c:v>
                </c:pt>
                <c:pt idx="1332">
                  <c:v>-33</c:v>
                </c:pt>
                <c:pt idx="1333">
                  <c:v>-34</c:v>
                </c:pt>
                <c:pt idx="1334">
                  <c:v>-35</c:v>
                </c:pt>
                <c:pt idx="1335">
                  <c:v>-36</c:v>
                </c:pt>
                <c:pt idx="1336">
                  <c:v>-37</c:v>
                </c:pt>
                <c:pt idx="1337">
                  <c:v>-38</c:v>
                </c:pt>
                <c:pt idx="1338">
                  <c:v>-39</c:v>
                </c:pt>
                <c:pt idx="1339">
                  <c:v>-40</c:v>
                </c:pt>
                <c:pt idx="1340">
                  <c:v>-41</c:v>
                </c:pt>
                <c:pt idx="1341">
                  <c:v>-42</c:v>
                </c:pt>
                <c:pt idx="1342">
                  <c:v>-43</c:v>
                </c:pt>
                <c:pt idx="1343">
                  <c:v>-44</c:v>
                </c:pt>
                <c:pt idx="1344">
                  <c:v>-45</c:v>
                </c:pt>
                <c:pt idx="1345">
                  <c:v>-46</c:v>
                </c:pt>
                <c:pt idx="1346">
                  <c:v>-47</c:v>
                </c:pt>
                <c:pt idx="1347">
                  <c:v>-48</c:v>
                </c:pt>
                <c:pt idx="1348">
                  <c:v>-49</c:v>
                </c:pt>
                <c:pt idx="1349">
                  <c:v>-50</c:v>
                </c:pt>
                <c:pt idx="1350">
                  <c:v>-51</c:v>
                </c:pt>
                <c:pt idx="1351">
                  <c:v>-52</c:v>
                </c:pt>
                <c:pt idx="1352">
                  <c:v>-53</c:v>
                </c:pt>
                <c:pt idx="1353">
                  <c:v>-54</c:v>
                </c:pt>
                <c:pt idx="1354">
                  <c:v>-55</c:v>
                </c:pt>
                <c:pt idx="1355">
                  <c:v>-56</c:v>
                </c:pt>
                <c:pt idx="1356">
                  <c:v>-57</c:v>
                </c:pt>
                <c:pt idx="1357">
                  <c:v>-58</c:v>
                </c:pt>
                <c:pt idx="1358">
                  <c:v>-59</c:v>
                </c:pt>
                <c:pt idx="1359">
                  <c:v>-60</c:v>
                </c:pt>
                <c:pt idx="1360">
                  <c:v>-61</c:v>
                </c:pt>
                <c:pt idx="1361">
                  <c:v>-62</c:v>
                </c:pt>
                <c:pt idx="1362">
                  <c:v>-63</c:v>
                </c:pt>
                <c:pt idx="1363">
                  <c:v>-64</c:v>
                </c:pt>
                <c:pt idx="1364">
                  <c:v>-65</c:v>
                </c:pt>
                <c:pt idx="1365">
                  <c:v>-66</c:v>
                </c:pt>
                <c:pt idx="1366">
                  <c:v>-67</c:v>
                </c:pt>
                <c:pt idx="1367">
                  <c:v>-68</c:v>
                </c:pt>
                <c:pt idx="1368">
                  <c:v>-69</c:v>
                </c:pt>
                <c:pt idx="1369">
                  <c:v>-70</c:v>
                </c:pt>
                <c:pt idx="1370">
                  <c:v>-71</c:v>
                </c:pt>
                <c:pt idx="1371">
                  <c:v>-72</c:v>
                </c:pt>
                <c:pt idx="1372">
                  <c:v>-73</c:v>
                </c:pt>
                <c:pt idx="1373">
                  <c:v>-74</c:v>
                </c:pt>
                <c:pt idx="1374">
                  <c:v>-75</c:v>
                </c:pt>
                <c:pt idx="1375">
                  <c:v>-76</c:v>
                </c:pt>
                <c:pt idx="1376">
                  <c:v>-77</c:v>
                </c:pt>
                <c:pt idx="1377">
                  <c:v>-78</c:v>
                </c:pt>
                <c:pt idx="1378">
                  <c:v>-79</c:v>
                </c:pt>
                <c:pt idx="1379">
                  <c:v>-80</c:v>
                </c:pt>
                <c:pt idx="1380">
                  <c:v>-81</c:v>
                </c:pt>
                <c:pt idx="1381">
                  <c:v>-82</c:v>
                </c:pt>
                <c:pt idx="1382">
                  <c:v>-83</c:v>
                </c:pt>
                <c:pt idx="1383">
                  <c:v>-84</c:v>
                </c:pt>
                <c:pt idx="1384">
                  <c:v>-85</c:v>
                </c:pt>
                <c:pt idx="1385">
                  <c:v>-86</c:v>
                </c:pt>
                <c:pt idx="1386">
                  <c:v>-87</c:v>
                </c:pt>
                <c:pt idx="1387">
                  <c:v>-88</c:v>
                </c:pt>
                <c:pt idx="1388">
                  <c:v>-89</c:v>
                </c:pt>
                <c:pt idx="1389">
                  <c:v>-90</c:v>
                </c:pt>
                <c:pt idx="1390">
                  <c:v>-91</c:v>
                </c:pt>
                <c:pt idx="1391">
                  <c:v>-92</c:v>
                </c:pt>
                <c:pt idx="1392">
                  <c:v>-93</c:v>
                </c:pt>
                <c:pt idx="1393">
                  <c:v>-94</c:v>
                </c:pt>
                <c:pt idx="1394">
                  <c:v>-95</c:v>
                </c:pt>
                <c:pt idx="1395">
                  <c:v>-96</c:v>
                </c:pt>
                <c:pt idx="1396">
                  <c:v>-97</c:v>
                </c:pt>
                <c:pt idx="1397">
                  <c:v>-98</c:v>
                </c:pt>
                <c:pt idx="1398">
                  <c:v>-99</c:v>
                </c:pt>
                <c:pt idx="1399">
                  <c:v>-100</c:v>
                </c:pt>
              </c:numCache>
            </c:numRef>
          </c:xVal>
          <c:yVal>
            <c:numRef>
              <c:f>('C3 vs C3Me2'!$K$1509:$K$2208,'C3 vs C3Me2'!$K$2211:$K$2910)</c:f>
              <c:numCache>
                <c:formatCode>0.00E+00</c:formatCode>
                <c:ptCount val="1400"/>
                <c:pt idx="0">
                  <c:v>-21.5</c:v>
                </c:pt>
                <c:pt idx="1">
                  <c:v>-21.36</c:v>
                </c:pt>
                <c:pt idx="2">
                  <c:v>-21.209999999999997</c:v>
                </c:pt>
                <c:pt idx="3">
                  <c:v>-21.12</c:v>
                </c:pt>
                <c:pt idx="4">
                  <c:v>-21.03</c:v>
                </c:pt>
                <c:pt idx="5">
                  <c:v>-20.95</c:v>
                </c:pt>
                <c:pt idx="6">
                  <c:v>-20.869999999999997</c:v>
                </c:pt>
                <c:pt idx="7">
                  <c:v>-20.79</c:v>
                </c:pt>
                <c:pt idx="8">
                  <c:v>-20.71</c:v>
                </c:pt>
                <c:pt idx="9">
                  <c:v>-20.64</c:v>
                </c:pt>
                <c:pt idx="10">
                  <c:v>-20.56</c:v>
                </c:pt>
                <c:pt idx="11">
                  <c:v>-20.48</c:v>
                </c:pt>
                <c:pt idx="12">
                  <c:v>-20.41</c:v>
                </c:pt>
                <c:pt idx="13">
                  <c:v>-20.34</c:v>
                </c:pt>
                <c:pt idx="14">
                  <c:v>-20.259999999999998</c:v>
                </c:pt>
                <c:pt idx="15">
                  <c:v>-20.190000000000001</c:v>
                </c:pt>
                <c:pt idx="16">
                  <c:v>-20.12</c:v>
                </c:pt>
                <c:pt idx="17">
                  <c:v>-20.05</c:v>
                </c:pt>
                <c:pt idx="18">
                  <c:v>-19.979999999999997</c:v>
                </c:pt>
                <c:pt idx="19">
                  <c:v>-19.91</c:v>
                </c:pt>
                <c:pt idx="20">
                  <c:v>-19.84</c:v>
                </c:pt>
                <c:pt idx="21">
                  <c:v>-19.77</c:v>
                </c:pt>
                <c:pt idx="22">
                  <c:v>-19.700000000000003</c:v>
                </c:pt>
                <c:pt idx="23">
                  <c:v>-19.64</c:v>
                </c:pt>
                <c:pt idx="24">
                  <c:v>-19.57</c:v>
                </c:pt>
                <c:pt idx="25">
                  <c:v>-19.5</c:v>
                </c:pt>
                <c:pt idx="26">
                  <c:v>-19.43</c:v>
                </c:pt>
                <c:pt idx="27">
                  <c:v>-19.369999999999997</c:v>
                </c:pt>
                <c:pt idx="28">
                  <c:v>-19.3</c:v>
                </c:pt>
                <c:pt idx="29">
                  <c:v>-19.239999999999998</c:v>
                </c:pt>
                <c:pt idx="30">
                  <c:v>-19.170000000000002</c:v>
                </c:pt>
                <c:pt idx="31">
                  <c:v>-19.110000000000003</c:v>
                </c:pt>
                <c:pt idx="32">
                  <c:v>-19.04</c:v>
                </c:pt>
                <c:pt idx="33">
                  <c:v>-18.98</c:v>
                </c:pt>
                <c:pt idx="34">
                  <c:v>-18.91</c:v>
                </c:pt>
                <c:pt idx="35">
                  <c:v>-18.850000000000001</c:v>
                </c:pt>
                <c:pt idx="36">
                  <c:v>-18.790000000000003</c:v>
                </c:pt>
                <c:pt idx="37">
                  <c:v>-18.729999999999997</c:v>
                </c:pt>
                <c:pt idx="38">
                  <c:v>-18.669999999999998</c:v>
                </c:pt>
                <c:pt idx="39">
                  <c:v>-18.600000000000001</c:v>
                </c:pt>
                <c:pt idx="40">
                  <c:v>-18.54</c:v>
                </c:pt>
                <c:pt idx="41">
                  <c:v>-18.48</c:v>
                </c:pt>
                <c:pt idx="42">
                  <c:v>-18.419999999999998</c:v>
                </c:pt>
                <c:pt idx="43">
                  <c:v>-18.36</c:v>
                </c:pt>
                <c:pt idx="44">
                  <c:v>-18.3</c:v>
                </c:pt>
                <c:pt idx="45">
                  <c:v>-18.240000000000002</c:v>
                </c:pt>
                <c:pt idx="46">
                  <c:v>-18.18</c:v>
                </c:pt>
                <c:pt idx="47">
                  <c:v>-18.12</c:v>
                </c:pt>
                <c:pt idx="48">
                  <c:v>-18.059999999999999</c:v>
                </c:pt>
                <c:pt idx="49">
                  <c:v>-18</c:v>
                </c:pt>
                <c:pt idx="50">
                  <c:v>-17.940000000000001</c:v>
                </c:pt>
                <c:pt idx="51">
                  <c:v>-17.880000000000003</c:v>
                </c:pt>
                <c:pt idx="52">
                  <c:v>-17.830000000000002</c:v>
                </c:pt>
                <c:pt idx="53">
                  <c:v>-17.77</c:v>
                </c:pt>
                <c:pt idx="54">
                  <c:v>-17.71</c:v>
                </c:pt>
                <c:pt idx="55">
                  <c:v>-17.649999999999999</c:v>
                </c:pt>
                <c:pt idx="56">
                  <c:v>-17.600000000000001</c:v>
                </c:pt>
                <c:pt idx="57">
                  <c:v>-17.540000000000003</c:v>
                </c:pt>
                <c:pt idx="58">
                  <c:v>-17.48</c:v>
                </c:pt>
                <c:pt idx="59">
                  <c:v>-17.419999999999998</c:v>
                </c:pt>
                <c:pt idx="60">
                  <c:v>-17.37</c:v>
                </c:pt>
                <c:pt idx="61">
                  <c:v>-17.309999999999999</c:v>
                </c:pt>
                <c:pt idx="62">
                  <c:v>-17.25</c:v>
                </c:pt>
                <c:pt idx="63">
                  <c:v>-17.200000000000003</c:v>
                </c:pt>
                <c:pt idx="64">
                  <c:v>-17.139999999999997</c:v>
                </c:pt>
                <c:pt idx="65">
                  <c:v>-17.079999999999998</c:v>
                </c:pt>
                <c:pt idx="66">
                  <c:v>-17.03</c:v>
                </c:pt>
                <c:pt idx="67">
                  <c:v>-16.97</c:v>
                </c:pt>
                <c:pt idx="68">
                  <c:v>-16.920000000000002</c:v>
                </c:pt>
                <c:pt idx="69">
                  <c:v>-16.86</c:v>
                </c:pt>
                <c:pt idx="70">
                  <c:v>-16.799999999999997</c:v>
                </c:pt>
                <c:pt idx="71">
                  <c:v>-16.75</c:v>
                </c:pt>
                <c:pt idx="72">
                  <c:v>-16.690000000000001</c:v>
                </c:pt>
                <c:pt idx="73">
                  <c:v>-16.64</c:v>
                </c:pt>
                <c:pt idx="74">
                  <c:v>-16.580000000000002</c:v>
                </c:pt>
                <c:pt idx="75">
                  <c:v>-16.529999999999998</c:v>
                </c:pt>
                <c:pt idx="76">
                  <c:v>-16.47</c:v>
                </c:pt>
                <c:pt idx="77">
                  <c:v>-16.419999999999998</c:v>
                </c:pt>
                <c:pt idx="78">
                  <c:v>-16.36</c:v>
                </c:pt>
                <c:pt idx="79">
                  <c:v>-16.310000000000002</c:v>
                </c:pt>
                <c:pt idx="80">
                  <c:v>-16.25</c:v>
                </c:pt>
                <c:pt idx="81">
                  <c:v>-16.2</c:v>
                </c:pt>
                <c:pt idx="82">
                  <c:v>-16.09</c:v>
                </c:pt>
                <c:pt idx="83">
                  <c:v>-16.04</c:v>
                </c:pt>
                <c:pt idx="84">
                  <c:v>-15.979999999999999</c:v>
                </c:pt>
                <c:pt idx="85">
                  <c:v>-15.930000000000001</c:v>
                </c:pt>
                <c:pt idx="86">
                  <c:v>-15.87</c:v>
                </c:pt>
                <c:pt idx="87">
                  <c:v>-15.809999999999999</c:v>
                </c:pt>
                <c:pt idx="88">
                  <c:v>-15.760000000000002</c:v>
                </c:pt>
                <c:pt idx="89">
                  <c:v>-15.7</c:v>
                </c:pt>
                <c:pt idx="90">
                  <c:v>-15.65</c:v>
                </c:pt>
                <c:pt idx="91">
                  <c:v>-15.590000000000002</c:v>
                </c:pt>
                <c:pt idx="92">
                  <c:v>-15.53</c:v>
                </c:pt>
                <c:pt idx="93">
                  <c:v>-15.48</c:v>
                </c:pt>
                <c:pt idx="94">
                  <c:v>-15.420000000000002</c:v>
                </c:pt>
                <c:pt idx="95">
                  <c:v>-15.36</c:v>
                </c:pt>
                <c:pt idx="96">
                  <c:v>-15.299999999999999</c:v>
                </c:pt>
                <c:pt idx="97">
                  <c:v>-15.25</c:v>
                </c:pt>
                <c:pt idx="98">
                  <c:v>-15.19</c:v>
                </c:pt>
                <c:pt idx="99">
                  <c:v>-15.13</c:v>
                </c:pt>
                <c:pt idx="100">
                  <c:v>-15.06</c:v>
                </c:pt>
                <c:pt idx="101">
                  <c:v>-14.98</c:v>
                </c:pt>
                <c:pt idx="102">
                  <c:v>-14.94</c:v>
                </c:pt>
                <c:pt idx="103">
                  <c:v>-14.879999999999999</c:v>
                </c:pt>
                <c:pt idx="104">
                  <c:v>-14.82</c:v>
                </c:pt>
                <c:pt idx="105">
                  <c:v>-14.76</c:v>
                </c:pt>
                <c:pt idx="106">
                  <c:v>-14.7</c:v>
                </c:pt>
                <c:pt idx="107">
                  <c:v>-14.64</c:v>
                </c:pt>
                <c:pt idx="108">
                  <c:v>-14.57</c:v>
                </c:pt>
                <c:pt idx="109">
                  <c:v>-14.51</c:v>
                </c:pt>
                <c:pt idx="110">
                  <c:v>-14.450000000000001</c:v>
                </c:pt>
                <c:pt idx="111">
                  <c:v>-14.379999999999999</c:v>
                </c:pt>
                <c:pt idx="112">
                  <c:v>-14.32</c:v>
                </c:pt>
                <c:pt idx="113">
                  <c:v>-14.25</c:v>
                </c:pt>
                <c:pt idx="114">
                  <c:v>-14.19</c:v>
                </c:pt>
                <c:pt idx="115">
                  <c:v>-14.120000000000001</c:v>
                </c:pt>
                <c:pt idx="116">
                  <c:v>-14.049999999999999</c:v>
                </c:pt>
                <c:pt idx="117">
                  <c:v>-13.98</c:v>
                </c:pt>
                <c:pt idx="118">
                  <c:v>-13.91</c:v>
                </c:pt>
                <c:pt idx="119">
                  <c:v>-13.84</c:v>
                </c:pt>
                <c:pt idx="120">
                  <c:v>-13.77</c:v>
                </c:pt>
                <c:pt idx="121">
                  <c:v>-13.7</c:v>
                </c:pt>
                <c:pt idx="122">
                  <c:v>-13.62</c:v>
                </c:pt>
                <c:pt idx="123">
                  <c:v>-13.55</c:v>
                </c:pt>
                <c:pt idx="124">
                  <c:v>-13.47</c:v>
                </c:pt>
                <c:pt idx="125">
                  <c:v>-13.4</c:v>
                </c:pt>
                <c:pt idx="126">
                  <c:v>-13.32</c:v>
                </c:pt>
                <c:pt idx="127">
                  <c:v>-13.24</c:v>
                </c:pt>
                <c:pt idx="128">
                  <c:v>-13.16</c:v>
                </c:pt>
                <c:pt idx="129">
                  <c:v>-13.08</c:v>
                </c:pt>
                <c:pt idx="130">
                  <c:v>-12.989999999999998</c:v>
                </c:pt>
                <c:pt idx="131">
                  <c:v>-12.91</c:v>
                </c:pt>
                <c:pt idx="132">
                  <c:v>-12.819999999999999</c:v>
                </c:pt>
                <c:pt idx="133">
                  <c:v>-12.73</c:v>
                </c:pt>
                <c:pt idx="134">
                  <c:v>-12.639999999999999</c:v>
                </c:pt>
                <c:pt idx="135">
                  <c:v>-12.55</c:v>
                </c:pt>
                <c:pt idx="136">
                  <c:v>-12.45</c:v>
                </c:pt>
                <c:pt idx="137">
                  <c:v>-12.36</c:v>
                </c:pt>
                <c:pt idx="138">
                  <c:v>-12.26</c:v>
                </c:pt>
                <c:pt idx="139">
                  <c:v>-12.17</c:v>
                </c:pt>
                <c:pt idx="140">
                  <c:v>-12.07</c:v>
                </c:pt>
                <c:pt idx="141">
                  <c:v>-11.96</c:v>
                </c:pt>
                <c:pt idx="142">
                  <c:v>-11.86</c:v>
                </c:pt>
                <c:pt idx="143">
                  <c:v>-11.75</c:v>
                </c:pt>
                <c:pt idx="144">
                  <c:v>-11.64</c:v>
                </c:pt>
                <c:pt idx="145">
                  <c:v>-11.53</c:v>
                </c:pt>
                <c:pt idx="146">
                  <c:v>-11.42</c:v>
                </c:pt>
                <c:pt idx="147">
                  <c:v>-11.3</c:v>
                </c:pt>
                <c:pt idx="148">
                  <c:v>-11.18</c:v>
                </c:pt>
                <c:pt idx="149">
                  <c:v>-11.06</c:v>
                </c:pt>
                <c:pt idx="150">
                  <c:v>-10.93</c:v>
                </c:pt>
                <c:pt idx="151">
                  <c:v>-10.8</c:v>
                </c:pt>
                <c:pt idx="152">
                  <c:v>-10.67</c:v>
                </c:pt>
                <c:pt idx="153">
                  <c:v>-10.540000000000001</c:v>
                </c:pt>
                <c:pt idx="154">
                  <c:v>-10.4</c:v>
                </c:pt>
                <c:pt idx="155">
                  <c:v>-10.26</c:v>
                </c:pt>
                <c:pt idx="156">
                  <c:v>-10.119999999999999</c:v>
                </c:pt>
                <c:pt idx="157">
                  <c:v>-9.979000000000001</c:v>
                </c:pt>
                <c:pt idx="158">
                  <c:v>-9.8290000000000006</c:v>
                </c:pt>
                <c:pt idx="159">
                  <c:v>-9.673</c:v>
                </c:pt>
                <c:pt idx="160">
                  <c:v>-9.516</c:v>
                </c:pt>
                <c:pt idx="161">
                  <c:v>-9.3549999999999986</c:v>
                </c:pt>
                <c:pt idx="162">
                  <c:v>-9.1910000000000007</c:v>
                </c:pt>
                <c:pt idx="163">
                  <c:v>-9.0219999999999985</c:v>
                </c:pt>
                <c:pt idx="164">
                  <c:v>-8.8529999999999998</c:v>
                </c:pt>
                <c:pt idx="165">
                  <c:v>-8.6819999999999986</c:v>
                </c:pt>
                <c:pt idx="166">
                  <c:v>-8.4960000000000004</c:v>
                </c:pt>
                <c:pt idx="167">
                  <c:v>-8.31</c:v>
                </c:pt>
                <c:pt idx="168">
                  <c:v>-8.1210000000000004</c:v>
                </c:pt>
                <c:pt idx="169">
                  <c:v>-7.9240000000000004</c:v>
                </c:pt>
                <c:pt idx="170">
                  <c:v>-7.7270000000000003</c:v>
                </c:pt>
                <c:pt idx="171">
                  <c:v>-7.5149999999999997</c:v>
                </c:pt>
                <c:pt idx="172">
                  <c:v>-7.3119999999999994</c:v>
                </c:pt>
                <c:pt idx="173">
                  <c:v>-7.0960000000000001</c:v>
                </c:pt>
                <c:pt idx="174">
                  <c:v>-6.8760000000000003</c:v>
                </c:pt>
                <c:pt idx="175">
                  <c:v>-6.6529999999999996</c:v>
                </c:pt>
                <c:pt idx="176">
                  <c:v>-6.4160000000000004</c:v>
                </c:pt>
                <c:pt idx="177">
                  <c:v>-6.1789999999999994</c:v>
                </c:pt>
                <c:pt idx="178">
                  <c:v>-5.9449999999999994</c:v>
                </c:pt>
                <c:pt idx="179">
                  <c:v>-5.6909999999999998</c:v>
                </c:pt>
                <c:pt idx="180">
                  <c:v>-5.4420000000000002</c:v>
                </c:pt>
                <c:pt idx="181">
                  <c:v>-5.1760000000000002</c:v>
                </c:pt>
                <c:pt idx="182">
                  <c:v>-4.915</c:v>
                </c:pt>
                <c:pt idx="183">
                  <c:v>-4.6430000000000007</c:v>
                </c:pt>
                <c:pt idx="184">
                  <c:v>-4.367</c:v>
                </c:pt>
                <c:pt idx="185">
                  <c:v>-4.0829999999999993</c:v>
                </c:pt>
                <c:pt idx="186">
                  <c:v>-3.794</c:v>
                </c:pt>
                <c:pt idx="187">
                  <c:v>-3.49</c:v>
                </c:pt>
                <c:pt idx="188">
                  <c:v>-3.19</c:v>
                </c:pt>
                <c:pt idx="189">
                  <c:v>-2.8849999999999998</c:v>
                </c:pt>
                <c:pt idx="190">
                  <c:v>-2.5679999999999996</c:v>
                </c:pt>
                <c:pt idx="191">
                  <c:v>-2.2389999999999999</c:v>
                </c:pt>
                <c:pt idx="192">
                  <c:v>-1.9089999999999998</c:v>
                </c:pt>
                <c:pt idx="193">
                  <c:v>-1.5669999999999999</c:v>
                </c:pt>
                <c:pt idx="194">
                  <c:v>-1.2309999999999999</c:v>
                </c:pt>
                <c:pt idx="195">
                  <c:v>-0.88570000000000004</c:v>
                </c:pt>
                <c:pt idx="196">
                  <c:v>-0.51539999999999997</c:v>
                </c:pt>
                <c:pt idx="197">
                  <c:v>-0.1154</c:v>
                </c:pt>
                <c:pt idx="198">
                  <c:v>0.27</c:v>
                </c:pt>
                <c:pt idx="199">
                  <c:v>0.64629999999999999</c:v>
                </c:pt>
                <c:pt idx="200">
                  <c:v>1.034</c:v>
                </c:pt>
                <c:pt idx="201">
                  <c:v>1.4350000000000001</c:v>
                </c:pt>
                <c:pt idx="202">
                  <c:v>1.835</c:v>
                </c:pt>
                <c:pt idx="203">
                  <c:v>2.242</c:v>
                </c:pt>
                <c:pt idx="204">
                  <c:v>2.6720000000000002</c:v>
                </c:pt>
                <c:pt idx="205">
                  <c:v>3.089</c:v>
                </c:pt>
                <c:pt idx="206">
                  <c:v>3.5350000000000001</c:v>
                </c:pt>
                <c:pt idx="207">
                  <c:v>3.9849999999999999</c:v>
                </c:pt>
                <c:pt idx="208">
                  <c:v>4.4349999999999996</c:v>
                </c:pt>
                <c:pt idx="209">
                  <c:v>4.899</c:v>
                </c:pt>
                <c:pt idx="210">
                  <c:v>5.3709999999999996</c:v>
                </c:pt>
                <c:pt idx="211">
                  <c:v>5.8549999999999995</c:v>
                </c:pt>
                <c:pt idx="212">
                  <c:v>6.3640000000000008</c:v>
                </c:pt>
                <c:pt idx="213">
                  <c:v>6.8540000000000001</c:v>
                </c:pt>
                <c:pt idx="214">
                  <c:v>7.3780000000000001</c:v>
                </c:pt>
                <c:pt idx="215">
                  <c:v>7.8819999999999997</c:v>
                </c:pt>
                <c:pt idx="216">
                  <c:v>8.4249999999999989</c:v>
                </c:pt>
                <c:pt idx="217">
                  <c:v>8.9550000000000001</c:v>
                </c:pt>
                <c:pt idx="218">
                  <c:v>9.4919999999999991</c:v>
                </c:pt>
                <c:pt idx="219">
                  <c:v>10.040000000000001</c:v>
                </c:pt>
                <c:pt idx="220">
                  <c:v>10.61</c:v>
                </c:pt>
                <c:pt idx="221">
                  <c:v>11.18</c:v>
                </c:pt>
                <c:pt idx="222">
                  <c:v>11.770000000000001</c:v>
                </c:pt>
                <c:pt idx="223">
                  <c:v>12.35</c:v>
                </c:pt>
                <c:pt idx="224">
                  <c:v>12.969999999999999</c:v>
                </c:pt>
                <c:pt idx="225">
                  <c:v>13.56</c:v>
                </c:pt>
                <c:pt idx="226">
                  <c:v>14.19</c:v>
                </c:pt>
                <c:pt idx="227">
                  <c:v>14.82</c:v>
                </c:pt>
                <c:pt idx="228">
                  <c:v>15.440000000000001</c:v>
                </c:pt>
                <c:pt idx="229">
                  <c:v>16.16</c:v>
                </c:pt>
                <c:pt idx="230">
                  <c:v>16.829999999999998</c:v>
                </c:pt>
                <c:pt idx="231">
                  <c:v>17.48</c:v>
                </c:pt>
                <c:pt idx="232">
                  <c:v>18.14</c:v>
                </c:pt>
                <c:pt idx="233">
                  <c:v>18.8</c:v>
                </c:pt>
                <c:pt idx="234">
                  <c:v>19.48</c:v>
                </c:pt>
                <c:pt idx="235">
                  <c:v>20.18</c:v>
                </c:pt>
                <c:pt idx="236">
                  <c:v>20.86</c:v>
                </c:pt>
                <c:pt idx="237">
                  <c:v>21.58</c:v>
                </c:pt>
                <c:pt idx="238">
                  <c:v>22.29</c:v>
                </c:pt>
                <c:pt idx="239">
                  <c:v>23.02</c:v>
                </c:pt>
                <c:pt idx="240">
                  <c:v>23.73</c:v>
                </c:pt>
                <c:pt idx="241">
                  <c:v>24.470000000000002</c:v>
                </c:pt>
                <c:pt idx="242">
                  <c:v>25.21</c:v>
                </c:pt>
                <c:pt idx="243">
                  <c:v>25.97</c:v>
                </c:pt>
                <c:pt idx="244">
                  <c:v>26.720000000000002</c:v>
                </c:pt>
                <c:pt idx="245">
                  <c:v>27.5</c:v>
                </c:pt>
                <c:pt idx="246">
                  <c:v>28.28</c:v>
                </c:pt>
                <c:pt idx="247">
                  <c:v>29.07</c:v>
                </c:pt>
                <c:pt idx="248">
                  <c:v>29.84</c:v>
                </c:pt>
                <c:pt idx="249">
                  <c:v>30.639999999999997</c:v>
                </c:pt>
                <c:pt idx="250">
                  <c:v>31.41</c:v>
                </c:pt>
                <c:pt idx="251">
                  <c:v>32.230000000000004</c:v>
                </c:pt>
                <c:pt idx="252">
                  <c:v>33.07</c:v>
                </c:pt>
                <c:pt idx="253">
                  <c:v>33.85</c:v>
                </c:pt>
                <c:pt idx="254">
                  <c:v>34.690000000000005</c:v>
                </c:pt>
                <c:pt idx="255">
                  <c:v>35.51</c:v>
                </c:pt>
                <c:pt idx="256">
                  <c:v>36.33</c:v>
                </c:pt>
                <c:pt idx="257">
                  <c:v>37.18</c:v>
                </c:pt>
                <c:pt idx="258">
                  <c:v>38</c:v>
                </c:pt>
                <c:pt idx="259">
                  <c:v>38.85</c:v>
                </c:pt>
                <c:pt idx="260">
                  <c:v>39.730000000000004</c:v>
                </c:pt>
                <c:pt idx="261">
                  <c:v>40.61</c:v>
                </c:pt>
                <c:pt idx="262">
                  <c:v>41.569999999999993</c:v>
                </c:pt>
                <c:pt idx="263">
                  <c:v>42.39</c:v>
                </c:pt>
                <c:pt idx="264">
                  <c:v>43.24</c:v>
                </c:pt>
                <c:pt idx="265">
                  <c:v>44.089999999999996</c:v>
                </c:pt>
                <c:pt idx="266">
                  <c:v>44.94</c:v>
                </c:pt>
                <c:pt idx="267">
                  <c:v>45.79</c:v>
                </c:pt>
                <c:pt idx="268">
                  <c:v>46.68</c:v>
                </c:pt>
                <c:pt idx="269">
                  <c:v>47.5</c:v>
                </c:pt>
                <c:pt idx="270">
                  <c:v>48.4</c:v>
                </c:pt>
                <c:pt idx="271">
                  <c:v>49.26</c:v>
                </c:pt>
                <c:pt idx="272">
                  <c:v>50.13</c:v>
                </c:pt>
                <c:pt idx="273">
                  <c:v>50.97</c:v>
                </c:pt>
                <c:pt idx="274">
                  <c:v>51.839999999999996</c:v>
                </c:pt>
                <c:pt idx="275">
                  <c:v>52.7</c:v>
                </c:pt>
                <c:pt idx="276">
                  <c:v>53.56</c:v>
                </c:pt>
                <c:pt idx="277">
                  <c:v>54.44</c:v>
                </c:pt>
                <c:pt idx="278">
                  <c:v>55.28</c:v>
                </c:pt>
                <c:pt idx="279">
                  <c:v>56.12</c:v>
                </c:pt>
                <c:pt idx="280">
                  <c:v>56.97</c:v>
                </c:pt>
                <c:pt idx="281">
                  <c:v>57.79</c:v>
                </c:pt>
                <c:pt idx="282">
                  <c:v>58.650000000000006</c:v>
                </c:pt>
                <c:pt idx="283">
                  <c:v>59.48</c:v>
                </c:pt>
                <c:pt idx="284">
                  <c:v>60.309999999999995</c:v>
                </c:pt>
                <c:pt idx="285">
                  <c:v>61.11</c:v>
                </c:pt>
                <c:pt idx="286">
                  <c:v>61.870000000000005</c:v>
                </c:pt>
                <c:pt idx="287">
                  <c:v>62.71</c:v>
                </c:pt>
                <c:pt idx="288">
                  <c:v>63.47</c:v>
                </c:pt>
                <c:pt idx="289">
                  <c:v>64.259999999999991</c:v>
                </c:pt>
                <c:pt idx="290">
                  <c:v>64.98</c:v>
                </c:pt>
                <c:pt idx="291">
                  <c:v>65.740000000000009</c:v>
                </c:pt>
                <c:pt idx="292">
                  <c:v>66.47</c:v>
                </c:pt>
                <c:pt idx="293">
                  <c:v>67.17</c:v>
                </c:pt>
                <c:pt idx="294">
                  <c:v>67.8</c:v>
                </c:pt>
                <c:pt idx="295">
                  <c:v>68.53</c:v>
                </c:pt>
                <c:pt idx="296">
                  <c:v>69.190000000000012</c:v>
                </c:pt>
                <c:pt idx="297">
                  <c:v>69.88</c:v>
                </c:pt>
                <c:pt idx="298">
                  <c:v>70.47</c:v>
                </c:pt>
                <c:pt idx="299">
                  <c:v>71.13000000000001</c:v>
                </c:pt>
                <c:pt idx="300">
                  <c:v>71.710000000000008</c:v>
                </c:pt>
                <c:pt idx="301">
                  <c:v>72.28</c:v>
                </c:pt>
                <c:pt idx="302">
                  <c:v>72.81</c:v>
                </c:pt>
                <c:pt idx="303">
                  <c:v>73.36999999999999</c:v>
                </c:pt>
                <c:pt idx="304">
                  <c:v>73.86</c:v>
                </c:pt>
                <c:pt idx="305">
                  <c:v>74.350000000000009</c:v>
                </c:pt>
                <c:pt idx="306">
                  <c:v>74.77000000000001</c:v>
                </c:pt>
                <c:pt idx="307">
                  <c:v>75.22999999999999</c:v>
                </c:pt>
                <c:pt idx="308">
                  <c:v>75.61</c:v>
                </c:pt>
                <c:pt idx="309">
                  <c:v>76</c:v>
                </c:pt>
                <c:pt idx="310">
                  <c:v>76.320000000000007</c:v>
                </c:pt>
                <c:pt idx="311">
                  <c:v>76.58</c:v>
                </c:pt>
                <c:pt idx="312">
                  <c:v>76.86</c:v>
                </c:pt>
                <c:pt idx="313">
                  <c:v>77.08</c:v>
                </c:pt>
                <c:pt idx="314">
                  <c:v>77.25</c:v>
                </c:pt>
                <c:pt idx="315">
                  <c:v>77.429999999999993</c:v>
                </c:pt>
                <c:pt idx="316">
                  <c:v>77.55</c:v>
                </c:pt>
                <c:pt idx="317">
                  <c:v>77.62</c:v>
                </c:pt>
                <c:pt idx="318">
                  <c:v>77.669999999999987</c:v>
                </c:pt>
                <c:pt idx="319">
                  <c:v>77.69</c:v>
                </c:pt>
                <c:pt idx="320">
                  <c:v>77.7</c:v>
                </c:pt>
                <c:pt idx="321">
                  <c:v>77.61</c:v>
                </c:pt>
                <c:pt idx="322">
                  <c:v>77.52000000000001</c:v>
                </c:pt>
                <c:pt idx="323">
                  <c:v>77.39</c:v>
                </c:pt>
                <c:pt idx="324">
                  <c:v>77.23</c:v>
                </c:pt>
                <c:pt idx="325">
                  <c:v>77.070000000000007</c:v>
                </c:pt>
                <c:pt idx="326">
                  <c:v>76.91</c:v>
                </c:pt>
                <c:pt idx="327">
                  <c:v>76.600000000000009</c:v>
                </c:pt>
                <c:pt idx="328">
                  <c:v>76.3</c:v>
                </c:pt>
                <c:pt idx="329">
                  <c:v>75.94</c:v>
                </c:pt>
                <c:pt idx="330">
                  <c:v>75.58</c:v>
                </c:pt>
                <c:pt idx="331">
                  <c:v>75.19</c:v>
                </c:pt>
                <c:pt idx="332">
                  <c:v>74.81</c:v>
                </c:pt>
                <c:pt idx="333">
                  <c:v>74.36</c:v>
                </c:pt>
                <c:pt idx="334">
                  <c:v>73.88000000000001</c:v>
                </c:pt>
                <c:pt idx="335">
                  <c:v>73.42</c:v>
                </c:pt>
                <c:pt idx="336">
                  <c:v>72.92</c:v>
                </c:pt>
                <c:pt idx="337">
                  <c:v>72.410000000000011</c:v>
                </c:pt>
                <c:pt idx="338">
                  <c:v>71.88</c:v>
                </c:pt>
                <c:pt idx="339">
                  <c:v>71.349999999999994</c:v>
                </c:pt>
                <c:pt idx="340">
                  <c:v>70.809999999999988</c:v>
                </c:pt>
                <c:pt idx="341">
                  <c:v>70.27000000000001</c:v>
                </c:pt>
                <c:pt idx="342">
                  <c:v>69.7</c:v>
                </c:pt>
                <c:pt idx="343">
                  <c:v>69.13</c:v>
                </c:pt>
                <c:pt idx="344">
                  <c:v>68.53</c:v>
                </c:pt>
                <c:pt idx="345">
                  <c:v>67.97999999999999</c:v>
                </c:pt>
                <c:pt idx="346">
                  <c:v>67.39</c:v>
                </c:pt>
                <c:pt idx="347">
                  <c:v>66.820000000000007</c:v>
                </c:pt>
                <c:pt idx="348">
                  <c:v>66.25</c:v>
                </c:pt>
                <c:pt idx="349">
                  <c:v>65.679999999999993</c:v>
                </c:pt>
                <c:pt idx="350">
                  <c:v>65.09</c:v>
                </c:pt>
                <c:pt idx="351">
                  <c:v>64.540000000000006</c:v>
                </c:pt>
                <c:pt idx="352">
                  <c:v>63.96</c:v>
                </c:pt>
                <c:pt idx="353">
                  <c:v>63.42</c:v>
                </c:pt>
                <c:pt idx="354">
                  <c:v>62.849999999999994</c:v>
                </c:pt>
                <c:pt idx="355">
                  <c:v>62.31</c:v>
                </c:pt>
                <c:pt idx="356">
                  <c:v>61.760000000000005</c:v>
                </c:pt>
                <c:pt idx="357">
                  <c:v>61.210000000000008</c:v>
                </c:pt>
                <c:pt idx="358">
                  <c:v>60.63</c:v>
                </c:pt>
                <c:pt idx="359">
                  <c:v>60.139999999999993</c:v>
                </c:pt>
                <c:pt idx="360">
                  <c:v>59.63</c:v>
                </c:pt>
                <c:pt idx="361">
                  <c:v>59.129999999999995</c:v>
                </c:pt>
                <c:pt idx="362">
                  <c:v>58.62</c:v>
                </c:pt>
                <c:pt idx="363">
                  <c:v>58.14</c:v>
                </c:pt>
                <c:pt idx="364">
                  <c:v>57.65</c:v>
                </c:pt>
                <c:pt idx="365">
                  <c:v>57.18</c:v>
                </c:pt>
                <c:pt idx="366">
                  <c:v>56.69</c:v>
                </c:pt>
                <c:pt idx="367">
                  <c:v>56.230000000000004</c:v>
                </c:pt>
                <c:pt idx="368">
                  <c:v>55.79</c:v>
                </c:pt>
                <c:pt idx="369">
                  <c:v>55.32</c:v>
                </c:pt>
                <c:pt idx="370">
                  <c:v>54.89</c:v>
                </c:pt>
                <c:pt idx="371">
                  <c:v>54.44</c:v>
                </c:pt>
                <c:pt idx="372">
                  <c:v>54.01</c:v>
                </c:pt>
                <c:pt idx="373">
                  <c:v>53.59</c:v>
                </c:pt>
                <c:pt idx="374">
                  <c:v>53.17</c:v>
                </c:pt>
                <c:pt idx="375">
                  <c:v>52.760000000000005</c:v>
                </c:pt>
                <c:pt idx="376">
                  <c:v>52.36</c:v>
                </c:pt>
                <c:pt idx="377">
                  <c:v>51.95</c:v>
                </c:pt>
                <c:pt idx="378">
                  <c:v>51.57</c:v>
                </c:pt>
                <c:pt idx="379">
                  <c:v>51.18</c:v>
                </c:pt>
                <c:pt idx="380">
                  <c:v>50.81</c:v>
                </c:pt>
                <c:pt idx="381">
                  <c:v>50.430000000000007</c:v>
                </c:pt>
                <c:pt idx="382">
                  <c:v>50.07</c:v>
                </c:pt>
                <c:pt idx="383">
                  <c:v>49.7</c:v>
                </c:pt>
                <c:pt idx="384">
                  <c:v>49.339999999999996</c:v>
                </c:pt>
                <c:pt idx="385">
                  <c:v>49</c:v>
                </c:pt>
                <c:pt idx="386">
                  <c:v>48.65</c:v>
                </c:pt>
                <c:pt idx="387">
                  <c:v>48.31</c:v>
                </c:pt>
                <c:pt idx="388">
                  <c:v>47.99</c:v>
                </c:pt>
                <c:pt idx="389">
                  <c:v>47.660000000000004</c:v>
                </c:pt>
                <c:pt idx="390">
                  <c:v>47.35</c:v>
                </c:pt>
                <c:pt idx="391">
                  <c:v>47.01</c:v>
                </c:pt>
                <c:pt idx="392">
                  <c:v>46.690000000000005</c:v>
                </c:pt>
                <c:pt idx="393">
                  <c:v>46.39</c:v>
                </c:pt>
                <c:pt idx="394">
                  <c:v>46.07</c:v>
                </c:pt>
                <c:pt idx="395">
                  <c:v>45.78</c:v>
                </c:pt>
                <c:pt idx="396">
                  <c:v>45.48</c:v>
                </c:pt>
                <c:pt idx="397">
                  <c:v>45.19</c:v>
                </c:pt>
                <c:pt idx="398">
                  <c:v>44.9</c:v>
                </c:pt>
                <c:pt idx="399">
                  <c:v>44.620000000000005</c:v>
                </c:pt>
                <c:pt idx="400">
                  <c:v>44.339999999999996</c:v>
                </c:pt>
                <c:pt idx="401">
                  <c:v>44.06</c:v>
                </c:pt>
                <c:pt idx="402">
                  <c:v>43.79</c:v>
                </c:pt>
                <c:pt idx="403">
                  <c:v>43.53</c:v>
                </c:pt>
                <c:pt idx="404">
                  <c:v>43.260000000000005</c:v>
                </c:pt>
                <c:pt idx="405">
                  <c:v>43</c:v>
                </c:pt>
                <c:pt idx="406">
                  <c:v>42.74</c:v>
                </c:pt>
                <c:pt idx="407">
                  <c:v>42.49</c:v>
                </c:pt>
                <c:pt idx="408">
                  <c:v>42.24</c:v>
                </c:pt>
                <c:pt idx="409">
                  <c:v>41.99</c:v>
                </c:pt>
                <c:pt idx="410">
                  <c:v>41.75</c:v>
                </c:pt>
                <c:pt idx="411">
                  <c:v>41.52</c:v>
                </c:pt>
                <c:pt idx="412">
                  <c:v>41.28</c:v>
                </c:pt>
                <c:pt idx="413">
                  <c:v>41.050000000000004</c:v>
                </c:pt>
                <c:pt idx="414">
                  <c:v>40.82</c:v>
                </c:pt>
                <c:pt idx="415">
                  <c:v>40.599999999999994</c:v>
                </c:pt>
                <c:pt idx="416">
                  <c:v>40.370000000000005</c:v>
                </c:pt>
                <c:pt idx="417">
                  <c:v>40.15</c:v>
                </c:pt>
                <c:pt idx="418">
                  <c:v>39.94</c:v>
                </c:pt>
                <c:pt idx="419">
                  <c:v>39.72</c:v>
                </c:pt>
                <c:pt idx="420">
                  <c:v>39.51</c:v>
                </c:pt>
                <c:pt idx="421">
                  <c:v>39.299999999999997</c:v>
                </c:pt>
                <c:pt idx="422">
                  <c:v>39.090000000000003</c:v>
                </c:pt>
                <c:pt idx="423">
                  <c:v>38.89</c:v>
                </c:pt>
                <c:pt idx="424">
                  <c:v>38.69</c:v>
                </c:pt>
                <c:pt idx="425">
                  <c:v>38.49</c:v>
                </c:pt>
                <c:pt idx="426">
                  <c:v>38.300000000000004</c:v>
                </c:pt>
                <c:pt idx="427">
                  <c:v>38.099999999999994</c:v>
                </c:pt>
                <c:pt idx="428">
                  <c:v>37.92</c:v>
                </c:pt>
                <c:pt idx="429">
                  <c:v>37.729999999999997</c:v>
                </c:pt>
                <c:pt idx="430">
                  <c:v>37.540000000000006</c:v>
                </c:pt>
                <c:pt idx="431">
                  <c:v>37.36</c:v>
                </c:pt>
                <c:pt idx="432">
                  <c:v>37.18</c:v>
                </c:pt>
                <c:pt idx="433">
                  <c:v>37</c:v>
                </c:pt>
                <c:pt idx="434">
                  <c:v>36.83</c:v>
                </c:pt>
                <c:pt idx="435">
                  <c:v>36.650000000000006</c:v>
                </c:pt>
                <c:pt idx="436">
                  <c:v>36.480000000000004</c:v>
                </c:pt>
                <c:pt idx="437">
                  <c:v>36.31</c:v>
                </c:pt>
                <c:pt idx="438">
                  <c:v>36.14</c:v>
                </c:pt>
                <c:pt idx="439">
                  <c:v>35.979999999999997</c:v>
                </c:pt>
                <c:pt idx="440">
                  <c:v>35.82</c:v>
                </c:pt>
                <c:pt idx="441">
                  <c:v>35.65</c:v>
                </c:pt>
                <c:pt idx="442">
                  <c:v>35.49</c:v>
                </c:pt>
                <c:pt idx="443">
                  <c:v>35.339999999999996</c:v>
                </c:pt>
                <c:pt idx="444">
                  <c:v>35.18</c:v>
                </c:pt>
                <c:pt idx="445">
                  <c:v>35.03</c:v>
                </c:pt>
                <c:pt idx="446">
                  <c:v>34.870000000000005</c:v>
                </c:pt>
                <c:pt idx="447">
                  <c:v>34.71</c:v>
                </c:pt>
                <c:pt idx="448">
                  <c:v>34.57</c:v>
                </c:pt>
                <c:pt idx="449">
                  <c:v>34.43</c:v>
                </c:pt>
                <c:pt idx="450">
                  <c:v>34.279999999999994</c:v>
                </c:pt>
                <c:pt idx="451">
                  <c:v>34.14</c:v>
                </c:pt>
                <c:pt idx="452">
                  <c:v>34</c:v>
                </c:pt>
                <c:pt idx="453">
                  <c:v>33.86</c:v>
                </c:pt>
                <c:pt idx="454">
                  <c:v>33.72</c:v>
                </c:pt>
                <c:pt idx="455">
                  <c:v>33.58</c:v>
                </c:pt>
                <c:pt idx="456">
                  <c:v>33.44</c:v>
                </c:pt>
                <c:pt idx="457">
                  <c:v>33.309999999999995</c:v>
                </c:pt>
                <c:pt idx="458">
                  <c:v>33.18</c:v>
                </c:pt>
                <c:pt idx="459">
                  <c:v>33.049999999999997</c:v>
                </c:pt>
                <c:pt idx="460">
                  <c:v>32.910000000000004</c:v>
                </c:pt>
                <c:pt idx="461">
                  <c:v>32.790000000000006</c:v>
                </c:pt>
                <c:pt idx="462">
                  <c:v>32.660000000000004</c:v>
                </c:pt>
                <c:pt idx="463">
                  <c:v>32.53</c:v>
                </c:pt>
                <c:pt idx="464">
                  <c:v>32.410000000000004</c:v>
                </c:pt>
                <c:pt idx="465">
                  <c:v>32.28</c:v>
                </c:pt>
                <c:pt idx="466">
                  <c:v>32.159999999999997</c:v>
                </c:pt>
                <c:pt idx="467">
                  <c:v>32.04</c:v>
                </c:pt>
                <c:pt idx="468">
                  <c:v>31.919999999999998</c:v>
                </c:pt>
                <c:pt idx="469">
                  <c:v>31.8</c:v>
                </c:pt>
                <c:pt idx="470">
                  <c:v>31.680000000000003</c:v>
                </c:pt>
                <c:pt idx="471">
                  <c:v>31.569999999999997</c:v>
                </c:pt>
                <c:pt idx="472">
                  <c:v>31.45</c:v>
                </c:pt>
                <c:pt idx="473">
                  <c:v>31.220000000000002</c:v>
                </c:pt>
                <c:pt idx="474">
                  <c:v>31.099999999999998</c:v>
                </c:pt>
                <c:pt idx="475">
                  <c:v>31</c:v>
                </c:pt>
                <c:pt idx="476">
                  <c:v>30.889999999999997</c:v>
                </c:pt>
                <c:pt idx="477">
                  <c:v>30.78</c:v>
                </c:pt>
                <c:pt idx="478">
                  <c:v>30.67</c:v>
                </c:pt>
                <c:pt idx="479">
                  <c:v>30.57</c:v>
                </c:pt>
                <c:pt idx="480">
                  <c:v>30.46</c:v>
                </c:pt>
                <c:pt idx="481">
                  <c:v>30.36</c:v>
                </c:pt>
                <c:pt idx="482">
                  <c:v>30.25</c:v>
                </c:pt>
                <c:pt idx="483">
                  <c:v>30.150000000000002</c:v>
                </c:pt>
                <c:pt idx="484">
                  <c:v>30.049999999999997</c:v>
                </c:pt>
                <c:pt idx="485">
                  <c:v>29.95</c:v>
                </c:pt>
                <c:pt idx="486">
                  <c:v>29.85</c:v>
                </c:pt>
                <c:pt idx="487">
                  <c:v>29.75</c:v>
                </c:pt>
                <c:pt idx="488">
                  <c:v>29.65</c:v>
                </c:pt>
                <c:pt idx="489">
                  <c:v>29.55</c:v>
                </c:pt>
                <c:pt idx="490">
                  <c:v>29.45</c:v>
                </c:pt>
                <c:pt idx="491">
                  <c:v>29.36</c:v>
                </c:pt>
                <c:pt idx="492">
                  <c:v>29.27</c:v>
                </c:pt>
                <c:pt idx="493">
                  <c:v>29.17</c:v>
                </c:pt>
                <c:pt idx="494">
                  <c:v>29.08</c:v>
                </c:pt>
                <c:pt idx="495">
                  <c:v>28.99</c:v>
                </c:pt>
                <c:pt idx="496">
                  <c:v>28.89</c:v>
                </c:pt>
                <c:pt idx="497">
                  <c:v>28.799999999999997</c:v>
                </c:pt>
                <c:pt idx="498">
                  <c:v>28.71</c:v>
                </c:pt>
                <c:pt idx="499">
                  <c:v>28.62</c:v>
                </c:pt>
                <c:pt idx="500">
                  <c:v>28.540000000000003</c:v>
                </c:pt>
                <c:pt idx="501">
                  <c:v>28.45</c:v>
                </c:pt>
                <c:pt idx="502">
                  <c:v>28.36</c:v>
                </c:pt>
                <c:pt idx="503">
                  <c:v>28.27</c:v>
                </c:pt>
                <c:pt idx="504">
                  <c:v>28.189999999999998</c:v>
                </c:pt>
                <c:pt idx="505">
                  <c:v>28.099999999999998</c:v>
                </c:pt>
                <c:pt idx="506">
                  <c:v>28.02</c:v>
                </c:pt>
                <c:pt idx="507">
                  <c:v>27.94</c:v>
                </c:pt>
                <c:pt idx="508">
                  <c:v>27.849999999999998</c:v>
                </c:pt>
                <c:pt idx="509">
                  <c:v>27.77</c:v>
                </c:pt>
                <c:pt idx="510">
                  <c:v>27.69</c:v>
                </c:pt>
                <c:pt idx="511">
                  <c:v>27.610000000000003</c:v>
                </c:pt>
                <c:pt idx="512">
                  <c:v>27.529999999999998</c:v>
                </c:pt>
                <c:pt idx="513">
                  <c:v>27.45</c:v>
                </c:pt>
                <c:pt idx="514">
                  <c:v>27.37</c:v>
                </c:pt>
                <c:pt idx="515">
                  <c:v>27.290000000000003</c:v>
                </c:pt>
                <c:pt idx="516">
                  <c:v>27.209999999999997</c:v>
                </c:pt>
                <c:pt idx="517">
                  <c:v>27.14</c:v>
                </c:pt>
                <c:pt idx="518">
                  <c:v>27.06</c:v>
                </c:pt>
                <c:pt idx="519">
                  <c:v>26.98</c:v>
                </c:pt>
                <c:pt idx="520">
                  <c:v>26.91</c:v>
                </c:pt>
                <c:pt idx="521">
                  <c:v>26.83</c:v>
                </c:pt>
                <c:pt idx="522">
                  <c:v>26.76</c:v>
                </c:pt>
                <c:pt idx="523">
                  <c:v>26.68</c:v>
                </c:pt>
                <c:pt idx="524">
                  <c:v>26.61</c:v>
                </c:pt>
                <c:pt idx="525">
                  <c:v>26.54</c:v>
                </c:pt>
                <c:pt idx="526">
                  <c:v>26.46</c:v>
                </c:pt>
                <c:pt idx="527">
                  <c:v>26.39</c:v>
                </c:pt>
                <c:pt idx="528">
                  <c:v>26.32</c:v>
                </c:pt>
                <c:pt idx="529">
                  <c:v>26.25</c:v>
                </c:pt>
                <c:pt idx="530">
                  <c:v>26.18</c:v>
                </c:pt>
                <c:pt idx="531">
                  <c:v>26.11</c:v>
                </c:pt>
                <c:pt idx="532">
                  <c:v>26.040000000000003</c:v>
                </c:pt>
                <c:pt idx="533">
                  <c:v>25.97</c:v>
                </c:pt>
                <c:pt idx="534">
                  <c:v>25.9</c:v>
                </c:pt>
                <c:pt idx="535">
                  <c:v>25.84</c:v>
                </c:pt>
                <c:pt idx="536">
                  <c:v>25.77</c:v>
                </c:pt>
                <c:pt idx="537">
                  <c:v>25.700000000000003</c:v>
                </c:pt>
                <c:pt idx="538">
                  <c:v>25.63</c:v>
                </c:pt>
                <c:pt idx="539">
                  <c:v>25.57</c:v>
                </c:pt>
                <c:pt idx="540">
                  <c:v>25.5</c:v>
                </c:pt>
                <c:pt idx="541">
                  <c:v>25.44</c:v>
                </c:pt>
                <c:pt idx="542">
                  <c:v>25.37</c:v>
                </c:pt>
                <c:pt idx="543">
                  <c:v>25.31</c:v>
                </c:pt>
                <c:pt idx="544">
                  <c:v>25.24</c:v>
                </c:pt>
                <c:pt idx="545">
                  <c:v>25.18</c:v>
                </c:pt>
                <c:pt idx="546">
                  <c:v>25.12</c:v>
                </c:pt>
                <c:pt idx="547">
                  <c:v>25.05</c:v>
                </c:pt>
                <c:pt idx="548">
                  <c:v>24.99</c:v>
                </c:pt>
                <c:pt idx="549">
                  <c:v>24.93</c:v>
                </c:pt>
                <c:pt idx="550">
                  <c:v>24.87</c:v>
                </c:pt>
                <c:pt idx="551">
                  <c:v>24.810000000000002</c:v>
                </c:pt>
                <c:pt idx="552">
                  <c:v>24.75</c:v>
                </c:pt>
                <c:pt idx="553">
                  <c:v>24.689999999999998</c:v>
                </c:pt>
                <c:pt idx="554">
                  <c:v>24.62</c:v>
                </c:pt>
                <c:pt idx="555">
                  <c:v>24.57</c:v>
                </c:pt>
                <c:pt idx="556">
                  <c:v>24.51</c:v>
                </c:pt>
                <c:pt idx="557">
                  <c:v>24.450000000000003</c:v>
                </c:pt>
                <c:pt idx="558">
                  <c:v>24.389999999999997</c:v>
                </c:pt>
                <c:pt idx="559">
                  <c:v>24.33</c:v>
                </c:pt>
                <c:pt idx="560">
                  <c:v>24.27</c:v>
                </c:pt>
                <c:pt idx="561">
                  <c:v>24.22</c:v>
                </c:pt>
                <c:pt idx="562">
                  <c:v>24.16</c:v>
                </c:pt>
                <c:pt idx="563">
                  <c:v>24.1</c:v>
                </c:pt>
                <c:pt idx="564">
                  <c:v>24.049999999999997</c:v>
                </c:pt>
                <c:pt idx="565">
                  <c:v>23.99</c:v>
                </c:pt>
                <c:pt idx="566">
                  <c:v>23.93</c:v>
                </c:pt>
                <c:pt idx="567">
                  <c:v>23.88</c:v>
                </c:pt>
                <c:pt idx="568">
                  <c:v>23.82</c:v>
                </c:pt>
                <c:pt idx="569">
                  <c:v>23.77</c:v>
                </c:pt>
                <c:pt idx="570">
                  <c:v>23.71</c:v>
                </c:pt>
                <c:pt idx="571">
                  <c:v>23.66</c:v>
                </c:pt>
                <c:pt idx="572">
                  <c:v>23.61</c:v>
                </c:pt>
                <c:pt idx="573">
                  <c:v>23.55</c:v>
                </c:pt>
                <c:pt idx="574">
                  <c:v>23.5</c:v>
                </c:pt>
                <c:pt idx="575">
                  <c:v>23.45</c:v>
                </c:pt>
                <c:pt idx="576">
                  <c:v>23.4</c:v>
                </c:pt>
                <c:pt idx="577">
                  <c:v>23.34</c:v>
                </c:pt>
                <c:pt idx="578">
                  <c:v>23.29</c:v>
                </c:pt>
                <c:pt idx="579">
                  <c:v>23.240000000000002</c:v>
                </c:pt>
                <c:pt idx="580">
                  <c:v>23.19</c:v>
                </c:pt>
                <c:pt idx="581">
                  <c:v>23.139999999999997</c:v>
                </c:pt>
                <c:pt idx="582">
                  <c:v>23.09</c:v>
                </c:pt>
                <c:pt idx="583">
                  <c:v>23.04</c:v>
                </c:pt>
                <c:pt idx="584">
                  <c:v>22.99</c:v>
                </c:pt>
                <c:pt idx="585">
                  <c:v>22.94</c:v>
                </c:pt>
                <c:pt idx="586">
                  <c:v>22.89</c:v>
                </c:pt>
                <c:pt idx="587">
                  <c:v>22.84</c:v>
                </c:pt>
                <c:pt idx="588">
                  <c:v>22.79</c:v>
                </c:pt>
                <c:pt idx="589">
                  <c:v>22.74</c:v>
                </c:pt>
                <c:pt idx="590">
                  <c:v>22.69</c:v>
                </c:pt>
                <c:pt idx="591">
                  <c:v>22.64</c:v>
                </c:pt>
                <c:pt idx="592">
                  <c:v>22.6</c:v>
                </c:pt>
                <c:pt idx="593">
                  <c:v>22.55</c:v>
                </c:pt>
                <c:pt idx="594">
                  <c:v>22.5</c:v>
                </c:pt>
                <c:pt idx="595">
                  <c:v>22.45</c:v>
                </c:pt>
                <c:pt idx="596">
                  <c:v>22.41</c:v>
                </c:pt>
                <c:pt idx="597">
                  <c:v>22.36</c:v>
                </c:pt>
                <c:pt idx="598">
                  <c:v>22.310000000000002</c:v>
                </c:pt>
                <c:pt idx="599">
                  <c:v>22.27</c:v>
                </c:pt>
                <c:pt idx="600">
                  <c:v>22.220000000000002</c:v>
                </c:pt>
                <c:pt idx="601">
                  <c:v>22.18</c:v>
                </c:pt>
                <c:pt idx="602">
                  <c:v>22.13</c:v>
                </c:pt>
                <c:pt idx="603">
                  <c:v>22.09</c:v>
                </c:pt>
                <c:pt idx="604">
                  <c:v>22.04</c:v>
                </c:pt>
                <c:pt idx="605">
                  <c:v>22</c:v>
                </c:pt>
                <c:pt idx="606">
                  <c:v>21.950000000000003</c:v>
                </c:pt>
                <c:pt idx="607">
                  <c:v>21.91</c:v>
                </c:pt>
                <c:pt idx="608">
                  <c:v>21.869999999999997</c:v>
                </c:pt>
                <c:pt idx="609">
                  <c:v>21.82</c:v>
                </c:pt>
                <c:pt idx="610">
                  <c:v>21.78</c:v>
                </c:pt>
                <c:pt idx="611">
                  <c:v>21.74</c:v>
                </c:pt>
                <c:pt idx="612">
                  <c:v>21.69</c:v>
                </c:pt>
                <c:pt idx="613">
                  <c:v>21.650000000000002</c:v>
                </c:pt>
                <c:pt idx="614">
                  <c:v>21.610000000000003</c:v>
                </c:pt>
                <c:pt idx="615">
                  <c:v>21.569999999999997</c:v>
                </c:pt>
                <c:pt idx="616">
                  <c:v>21.52</c:v>
                </c:pt>
                <c:pt idx="617">
                  <c:v>21.48</c:v>
                </c:pt>
                <c:pt idx="618">
                  <c:v>21.44</c:v>
                </c:pt>
                <c:pt idx="619">
                  <c:v>21.4</c:v>
                </c:pt>
                <c:pt idx="620">
                  <c:v>21.36</c:v>
                </c:pt>
                <c:pt idx="621">
                  <c:v>21.32</c:v>
                </c:pt>
                <c:pt idx="622">
                  <c:v>21.28</c:v>
                </c:pt>
                <c:pt idx="623">
                  <c:v>21.24</c:v>
                </c:pt>
                <c:pt idx="624">
                  <c:v>21.2</c:v>
                </c:pt>
                <c:pt idx="625">
                  <c:v>21.16</c:v>
                </c:pt>
                <c:pt idx="626">
                  <c:v>21.12</c:v>
                </c:pt>
                <c:pt idx="627">
                  <c:v>21.080000000000002</c:v>
                </c:pt>
                <c:pt idx="628">
                  <c:v>21.04</c:v>
                </c:pt>
                <c:pt idx="629">
                  <c:v>21</c:v>
                </c:pt>
                <c:pt idx="630">
                  <c:v>20.96</c:v>
                </c:pt>
                <c:pt idx="631">
                  <c:v>20.93</c:v>
                </c:pt>
                <c:pt idx="632">
                  <c:v>20.89</c:v>
                </c:pt>
                <c:pt idx="633">
                  <c:v>20.849999999999998</c:v>
                </c:pt>
                <c:pt idx="634">
                  <c:v>20.81</c:v>
                </c:pt>
                <c:pt idx="635">
                  <c:v>20.77</c:v>
                </c:pt>
                <c:pt idx="636">
                  <c:v>20.740000000000002</c:v>
                </c:pt>
                <c:pt idx="637">
                  <c:v>20.7</c:v>
                </c:pt>
                <c:pt idx="638">
                  <c:v>20.66</c:v>
                </c:pt>
                <c:pt idx="639">
                  <c:v>20.63</c:v>
                </c:pt>
                <c:pt idx="640">
                  <c:v>20.59</c:v>
                </c:pt>
                <c:pt idx="641">
                  <c:v>20.56</c:v>
                </c:pt>
                <c:pt idx="642">
                  <c:v>20.52</c:v>
                </c:pt>
                <c:pt idx="643">
                  <c:v>20.48</c:v>
                </c:pt>
                <c:pt idx="644">
                  <c:v>20.45</c:v>
                </c:pt>
                <c:pt idx="645">
                  <c:v>20.420000000000002</c:v>
                </c:pt>
                <c:pt idx="646">
                  <c:v>20.380000000000003</c:v>
                </c:pt>
                <c:pt idx="647">
                  <c:v>20.34</c:v>
                </c:pt>
                <c:pt idx="648">
                  <c:v>20.309999999999999</c:v>
                </c:pt>
                <c:pt idx="649">
                  <c:v>20.279999999999998</c:v>
                </c:pt>
                <c:pt idx="650">
                  <c:v>20.239999999999998</c:v>
                </c:pt>
                <c:pt idx="651">
                  <c:v>20.21</c:v>
                </c:pt>
                <c:pt idx="652">
                  <c:v>20.169999999999998</c:v>
                </c:pt>
                <c:pt idx="653">
                  <c:v>20.14</c:v>
                </c:pt>
                <c:pt idx="654">
                  <c:v>20.11</c:v>
                </c:pt>
                <c:pt idx="655">
                  <c:v>20.07</c:v>
                </c:pt>
                <c:pt idx="656">
                  <c:v>20.040000000000003</c:v>
                </c:pt>
                <c:pt idx="657">
                  <c:v>20.010000000000002</c:v>
                </c:pt>
                <c:pt idx="658">
                  <c:v>19.979999999999997</c:v>
                </c:pt>
                <c:pt idx="659">
                  <c:v>19.939999999999998</c:v>
                </c:pt>
                <c:pt idx="660">
                  <c:v>19.91</c:v>
                </c:pt>
                <c:pt idx="661">
                  <c:v>19.88</c:v>
                </c:pt>
                <c:pt idx="662">
                  <c:v>19.850000000000001</c:v>
                </c:pt>
                <c:pt idx="663">
                  <c:v>19.82</c:v>
                </c:pt>
                <c:pt idx="664">
                  <c:v>19.79</c:v>
                </c:pt>
                <c:pt idx="665">
                  <c:v>19.760000000000002</c:v>
                </c:pt>
                <c:pt idx="666">
                  <c:v>19.73</c:v>
                </c:pt>
                <c:pt idx="667">
                  <c:v>19.700000000000003</c:v>
                </c:pt>
                <c:pt idx="668">
                  <c:v>19.669999999999998</c:v>
                </c:pt>
                <c:pt idx="669">
                  <c:v>19.64</c:v>
                </c:pt>
                <c:pt idx="670">
                  <c:v>19.61</c:v>
                </c:pt>
                <c:pt idx="671">
                  <c:v>19.579999999999998</c:v>
                </c:pt>
                <c:pt idx="672">
                  <c:v>19.55</c:v>
                </c:pt>
                <c:pt idx="673">
                  <c:v>19.52</c:v>
                </c:pt>
                <c:pt idx="674">
                  <c:v>19.490000000000002</c:v>
                </c:pt>
                <c:pt idx="675">
                  <c:v>19.46</c:v>
                </c:pt>
                <c:pt idx="676">
                  <c:v>19.43</c:v>
                </c:pt>
                <c:pt idx="677">
                  <c:v>19.41</c:v>
                </c:pt>
                <c:pt idx="678">
                  <c:v>19.380000000000003</c:v>
                </c:pt>
                <c:pt idx="679">
                  <c:v>19.349999999999998</c:v>
                </c:pt>
                <c:pt idx="680">
                  <c:v>19.32</c:v>
                </c:pt>
                <c:pt idx="681">
                  <c:v>19.3</c:v>
                </c:pt>
                <c:pt idx="682">
                  <c:v>19.27</c:v>
                </c:pt>
                <c:pt idx="683">
                  <c:v>19.239999999999998</c:v>
                </c:pt>
                <c:pt idx="684">
                  <c:v>19.22</c:v>
                </c:pt>
                <c:pt idx="685">
                  <c:v>19.190000000000001</c:v>
                </c:pt>
                <c:pt idx="686">
                  <c:v>19.16</c:v>
                </c:pt>
                <c:pt idx="687">
                  <c:v>19.14</c:v>
                </c:pt>
                <c:pt idx="688">
                  <c:v>19.110000000000003</c:v>
                </c:pt>
                <c:pt idx="689">
                  <c:v>19.09</c:v>
                </c:pt>
                <c:pt idx="690">
                  <c:v>19.059999999999999</c:v>
                </c:pt>
                <c:pt idx="691">
                  <c:v>19.04</c:v>
                </c:pt>
                <c:pt idx="692">
                  <c:v>19.009999999999998</c:v>
                </c:pt>
                <c:pt idx="693">
                  <c:v>18.989999999999998</c:v>
                </c:pt>
                <c:pt idx="694">
                  <c:v>18.96</c:v>
                </c:pt>
                <c:pt idx="695">
                  <c:v>18.940000000000001</c:v>
                </c:pt>
                <c:pt idx="696">
                  <c:v>18.919999999999998</c:v>
                </c:pt>
                <c:pt idx="697">
                  <c:v>18.89</c:v>
                </c:pt>
                <c:pt idx="698">
                  <c:v>18.87</c:v>
                </c:pt>
                <c:pt idx="699">
                  <c:v>18.850000000000001</c:v>
                </c:pt>
                <c:pt idx="700">
                  <c:v>18.82</c:v>
                </c:pt>
                <c:pt idx="701">
                  <c:v>18.7</c:v>
                </c:pt>
                <c:pt idx="702">
                  <c:v>18.61</c:v>
                </c:pt>
                <c:pt idx="703">
                  <c:v>18.55</c:v>
                </c:pt>
                <c:pt idx="704">
                  <c:v>18.5</c:v>
                </c:pt>
                <c:pt idx="705">
                  <c:v>18.440000000000001</c:v>
                </c:pt>
                <c:pt idx="706">
                  <c:v>18.399999999999999</c:v>
                </c:pt>
                <c:pt idx="707">
                  <c:v>18.349999999999998</c:v>
                </c:pt>
                <c:pt idx="708">
                  <c:v>18.3</c:v>
                </c:pt>
                <c:pt idx="709">
                  <c:v>18.260000000000002</c:v>
                </c:pt>
                <c:pt idx="710">
                  <c:v>18.21</c:v>
                </c:pt>
                <c:pt idx="711">
                  <c:v>18.170000000000002</c:v>
                </c:pt>
                <c:pt idx="712">
                  <c:v>18.130000000000003</c:v>
                </c:pt>
                <c:pt idx="713">
                  <c:v>18.09</c:v>
                </c:pt>
                <c:pt idx="714">
                  <c:v>18.04</c:v>
                </c:pt>
                <c:pt idx="715">
                  <c:v>18</c:v>
                </c:pt>
                <c:pt idx="716">
                  <c:v>17.96</c:v>
                </c:pt>
                <c:pt idx="717">
                  <c:v>17.920000000000002</c:v>
                </c:pt>
                <c:pt idx="718">
                  <c:v>17.880000000000003</c:v>
                </c:pt>
                <c:pt idx="719">
                  <c:v>17.850000000000001</c:v>
                </c:pt>
                <c:pt idx="720">
                  <c:v>17.810000000000002</c:v>
                </c:pt>
                <c:pt idx="721">
                  <c:v>17.77</c:v>
                </c:pt>
                <c:pt idx="722">
                  <c:v>17.73</c:v>
                </c:pt>
                <c:pt idx="723">
                  <c:v>17.7</c:v>
                </c:pt>
                <c:pt idx="724">
                  <c:v>17.66</c:v>
                </c:pt>
                <c:pt idx="725">
                  <c:v>17.63</c:v>
                </c:pt>
                <c:pt idx="726">
                  <c:v>17.59</c:v>
                </c:pt>
                <c:pt idx="727">
                  <c:v>17.55</c:v>
                </c:pt>
                <c:pt idx="728">
                  <c:v>17.520000000000003</c:v>
                </c:pt>
                <c:pt idx="729">
                  <c:v>17.48</c:v>
                </c:pt>
                <c:pt idx="730">
                  <c:v>17.45</c:v>
                </c:pt>
                <c:pt idx="731">
                  <c:v>17.41</c:v>
                </c:pt>
                <c:pt idx="732">
                  <c:v>17.38</c:v>
                </c:pt>
                <c:pt idx="733">
                  <c:v>17.350000000000001</c:v>
                </c:pt>
                <c:pt idx="734">
                  <c:v>17.32</c:v>
                </c:pt>
                <c:pt idx="735">
                  <c:v>17.28</c:v>
                </c:pt>
                <c:pt idx="736">
                  <c:v>17.25</c:v>
                </c:pt>
                <c:pt idx="737">
                  <c:v>17.220000000000002</c:v>
                </c:pt>
                <c:pt idx="738">
                  <c:v>17.180000000000003</c:v>
                </c:pt>
                <c:pt idx="739">
                  <c:v>17.149999999999999</c:v>
                </c:pt>
                <c:pt idx="740">
                  <c:v>17.119999999999997</c:v>
                </c:pt>
                <c:pt idx="741">
                  <c:v>17.09</c:v>
                </c:pt>
                <c:pt idx="742">
                  <c:v>17.059999999999999</c:v>
                </c:pt>
                <c:pt idx="743">
                  <c:v>17.03</c:v>
                </c:pt>
                <c:pt idx="744">
                  <c:v>17</c:v>
                </c:pt>
                <c:pt idx="745">
                  <c:v>16.97</c:v>
                </c:pt>
                <c:pt idx="746">
                  <c:v>16.93</c:v>
                </c:pt>
                <c:pt idx="747">
                  <c:v>16.900000000000002</c:v>
                </c:pt>
                <c:pt idx="748">
                  <c:v>16.87</c:v>
                </c:pt>
                <c:pt idx="749">
                  <c:v>16.84</c:v>
                </c:pt>
                <c:pt idx="750">
                  <c:v>16.809999999999999</c:v>
                </c:pt>
                <c:pt idx="751">
                  <c:v>16.779999999999998</c:v>
                </c:pt>
                <c:pt idx="752">
                  <c:v>16.75</c:v>
                </c:pt>
                <c:pt idx="753">
                  <c:v>16.73</c:v>
                </c:pt>
                <c:pt idx="754">
                  <c:v>16.7</c:v>
                </c:pt>
                <c:pt idx="755">
                  <c:v>16.670000000000002</c:v>
                </c:pt>
                <c:pt idx="756">
                  <c:v>16.64</c:v>
                </c:pt>
                <c:pt idx="757">
                  <c:v>16.61</c:v>
                </c:pt>
                <c:pt idx="758">
                  <c:v>16.580000000000002</c:v>
                </c:pt>
                <c:pt idx="759">
                  <c:v>16.55</c:v>
                </c:pt>
                <c:pt idx="760">
                  <c:v>16.52</c:v>
                </c:pt>
                <c:pt idx="761">
                  <c:v>16.5</c:v>
                </c:pt>
                <c:pt idx="762">
                  <c:v>16.47</c:v>
                </c:pt>
                <c:pt idx="763">
                  <c:v>16.439999999999998</c:v>
                </c:pt>
                <c:pt idx="764">
                  <c:v>16.41</c:v>
                </c:pt>
                <c:pt idx="765">
                  <c:v>16.39</c:v>
                </c:pt>
                <c:pt idx="766">
                  <c:v>16.36</c:v>
                </c:pt>
                <c:pt idx="767">
                  <c:v>16.330000000000002</c:v>
                </c:pt>
                <c:pt idx="768">
                  <c:v>16.3</c:v>
                </c:pt>
                <c:pt idx="769">
                  <c:v>16.28</c:v>
                </c:pt>
                <c:pt idx="770">
                  <c:v>16.25</c:v>
                </c:pt>
                <c:pt idx="771">
                  <c:v>16.22</c:v>
                </c:pt>
                <c:pt idx="772">
                  <c:v>16.189999999999998</c:v>
                </c:pt>
                <c:pt idx="773">
                  <c:v>16.169999999999998</c:v>
                </c:pt>
                <c:pt idx="774">
                  <c:v>16.14</c:v>
                </c:pt>
                <c:pt idx="775">
                  <c:v>16.12</c:v>
                </c:pt>
                <c:pt idx="776">
                  <c:v>16.09</c:v>
                </c:pt>
                <c:pt idx="777">
                  <c:v>16.07</c:v>
                </c:pt>
                <c:pt idx="778">
                  <c:v>16.04</c:v>
                </c:pt>
                <c:pt idx="779">
                  <c:v>16.010000000000002</c:v>
                </c:pt>
                <c:pt idx="780">
                  <c:v>15.99</c:v>
                </c:pt>
                <c:pt idx="781">
                  <c:v>15.959999999999999</c:v>
                </c:pt>
                <c:pt idx="782">
                  <c:v>15.94</c:v>
                </c:pt>
                <c:pt idx="783">
                  <c:v>15.909999999999998</c:v>
                </c:pt>
                <c:pt idx="784">
                  <c:v>15.889999999999999</c:v>
                </c:pt>
                <c:pt idx="785">
                  <c:v>15.860000000000001</c:v>
                </c:pt>
                <c:pt idx="786">
                  <c:v>15.840000000000002</c:v>
                </c:pt>
                <c:pt idx="787">
                  <c:v>15.809999999999999</c:v>
                </c:pt>
                <c:pt idx="788">
                  <c:v>15.79</c:v>
                </c:pt>
                <c:pt idx="789">
                  <c:v>15.760000000000002</c:v>
                </c:pt>
                <c:pt idx="790">
                  <c:v>15.739999999999998</c:v>
                </c:pt>
                <c:pt idx="791">
                  <c:v>15.71</c:v>
                </c:pt>
                <c:pt idx="792">
                  <c:v>15.690000000000001</c:v>
                </c:pt>
                <c:pt idx="793">
                  <c:v>15.659999999999998</c:v>
                </c:pt>
                <c:pt idx="794">
                  <c:v>15.639999999999999</c:v>
                </c:pt>
                <c:pt idx="795">
                  <c:v>15.610000000000001</c:v>
                </c:pt>
                <c:pt idx="796">
                  <c:v>15.590000000000002</c:v>
                </c:pt>
                <c:pt idx="797">
                  <c:v>15.56</c:v>
                </c:pt>
                <c:pt idx="798">
                  <c:v>15.540000000000001</c:v>
                </c:pt>
                <c:pt idx="799">
                  <c:v>15.520000000000001</c:v>
                </c:pt>
                <c:pt idx="800">
                  <c:v>15.489999999999998</c:v>
                </c:pt>
                <c:pt idx="801">
                  <c:v>15.469999999999999</c:v>
                </c:pt>
                <c:pt idx="802">
                  <c:v>15.45</c:v>
                </c:pt>
                <c:pt idx="803">
                  <c:v>15.420000000000002</c:v>
                </c:pt>
                <c:pt idx="804">
                  <c:v>15.400000000000002</c:v>
                </c:pt>
                <c:pt idx="805">
                  <c:v>15.370000000000001</c:v>
                </c:pt>
                <c:pt idx="806">
                  <c:v>15.35</c:v>
                </c:pt>
                <c:pt idx="807">
                  <c:v>15.33</c:v>
                </c:pt>
                <c:pt idx="808">
                  <c:v>15.31</c:v>
                </c:pt>
                <c:pt idx="809">
                  <c:v>15.28</c:v>
                </c:pt>
                <c:pt idx="810">
                  <c:v>15.26</c:v>
                </c:pt>
                <c:pt idx="811">
                  <c:v>15.24</c:v>
                </c:pt>
                <c:pt idx="812">
                  <c:v>15.21</c:v>
                </c:pt>
                <c:pt idx="813">
                  <c:v>15.19</c:v>
                </c:pt>
                <c:pt idx="814">
                  <c:v>15.17</c:v>
                </c:pt>
                <c:pt idx="815">
                  <c:v>15.15</c:v>
                </c:pt>
                <c:pt idx="816">
                  <c:v>15.12</c:v>
                </c:pt>
                <c:pt idx="817">
                  <c:v>15.1</c:v>
                </c:pt>
                <c:pt idx="818">
                  <c:v>15.08</c:v>
                </c:pt>
                <c:pt idx="819">
                  <c:v>15.06</c:v>
                </c:pt>
                <c:pt idx="820">
                  <c:v>15.03</c:v>
                </c:pt>
                <c:pt idx="821">
                  <c:v>15.01</c:v>
                </c:pt>
                <c:pt idx="822">
                  <c:v>14.99</c:v>
                </c:pt>
                <c:pt idx="823">
                  <c:v>14.97</c:v>
                </c:pt>
                <c:pt idx="824">
                  <c:v>14.94</c:v>
                </c:pt>
                <c:pt idx="825">
                  <c:v>14.92</c:v>
                </c:pt>
                <c:pt idx="826">
                  <c:v>14.9</c:v>
                </c:pt>
                <c:pt idx="827">
                  <c:v>14.879999999999999</c:v>
                </c:pt>
                <c:pt idx="828">
                  <c:v>14.86</c:v>
                </c:pt>
                <c:pt idx="829">
                  <c:v>14.84</c:v>
                </c:pt>
                <c:pt idx="830">
                  <c:v>14.81</c:v>
                </c:pt>
                <c:pt idx="831">
                  <c:v>14.790000000000001</c:v>
                </c:pt>
                <c:pt idx="832">
                  <c:v>14.77</c:v>
                </c:pt>
                <c:pt idx="833">
                  <c:v>14.75</c:v>
                </c:pt>
                <c:pt idx="834">
                  <c:v>14.73</c:v>
                </c:pt>
                <c:pt idx="835">
                  <c:v>14.709999999999999</c:v>
                </c:pt>
                <c:pt idx="836">
                  <c:v>14.69</c:v>
                </c:pt>
                <c:pt idx="837">
                  <c:v>14.67</c:v>
                </c:pt>
                <c:pt idx="838">
                  <c:v>14.64</c:v>
                </c:pt>
                <c:pt idx="839">
                  <c:v>14.620000000000001</c:v>
                </c:pt>
                <c:pt idx="840">
                  <c:v>14.600000000000001</c:v>
                </c:pt>
                <c:pt idx="841">
                  <c:v>14.58</c:v>
                </c:pt>
                <c:pt idx="842">
                  <c:v>14.559999999999999</c:v>
                </c:pt>
                <c:pt idx="843">
                  <c:v>14.54</c:v>
                </c:pt>
                <c:pt idx="844">
                  <c:v>14.52</c:v>
                </c:pt>
                <c:pt idx="845">
                  <c:v>14.5</c:v>
                </c:pt>
                <c:pt idx="846">
                  <c:v>14.48</c:v>
                </c:pt>
                <c:pt idx="847">
                  <c:v>14.46</c:v>
                </c:pt>
                <c:pt idx="848">
                  <c:v>14.440000000000001</c:v>
                </c:pt>
                <c:pt idx="849">
                  <c:v>14.42</c:v>
                </c:pt>
                <c:pt idx="850">
                  <c:v>14.399999999999999</c:v>
                </c:pt>
                <c:pt idx="851">
                  <c:v>14.37</c:v>
                </c:pt>
                <c:pt idx="852">
                  <c:v>14.36</c:v>
                </c:pt>
                <c:pt idx="853">
                  <c:v>14.34</c:v>
                </c:pt>
                <c:pt idx="854">
                  <c:v>14.31</c:v>
                </c:pt>
                <c:pt idx="855">
                  <c:v>14.290000000000001</c:v>
                </c:pt>
                <c:pt idx="856">
                  <c:v>14.270000000000001</c:v>
                </c:pt>
                <c:pt idx="857">
                  <c:v>14.25</c:v>
                </c:pt>
                <c:pt idx="858">
                  <c:v>14.229999999999999</c:v>
                </c:pt>
                <c:pt idx="859">
                  <c:v>14.209999999999999</c:v>
                </c:pt>
                <c:pt idx="860">
                  <c:v>14.19</c:v>
                </c:pt>
                <c:pt idx="861">
                  <c:v>14.18</c:v>
                </c:pt>
                <c:pt idx="862">
                  <c:v>14.15</c:v>
                </c:pt>
                <c:pt idx="863">
                  <c:v>14.13</c:v>
                </c:pt>
                <c:pt idx="864">
                  <c:v>14.09</c:v>
                </c:pt>
                <c:pt idx="865">
                  <c:v>14.07</c:v>
                </c:pt>
                <c:pt idx="866">
                  <c:v>14.049999999999999</c:v>
                </c:pt>
                <c:pt idx="867">
                  <c:v>14.03</c:v>
                </c:pt>
                <c:pt idx="868">
                  <c:v>14.01</c:v>
                </c:pt>
                <c:pt idx="869">
                  <c:v>13.99</c:v>
                </c:pt>
                <c:pt idx="870">
                  <c:v>13.97</c:v>
                </c:pt>
                <c:pt idx="871">
                  <c:v>13.950000000000001</c:v>
                </c:pt>
                <c:pt idx="872">
                  <c:v>13.93</c:v>
                </c:pt>
                <c:pt idx="873">
                  <c:v>13.91</c:v>
                </c:pt>
                <c:pt idx="874">
                  <c:v>13.89</c:v>
                </c:pt>
                <c:pt idx="875">
                  <c:v>13.879999999999999</c:v>
                </c:pt>
                <c:pt idx="876">
                  <c:v>13.86</c:v>
                </c:pt>
                <c:pt idx="877">
                  <c:v>13.84</c:v>
                </c:pt>
                <c:pt idx="878">
                  <c:v>13.82</c:v>
                </c:pt>
                <c:pt idx="879">
                  <c:v>13.8</c:v>
                </c:pt>
                <c:pt idx="880">
                  <c:v>13.78</c:v>
                </c:pt>
                <c:pt idx="881">
                  <c:v>13.76</c:v>
                </c:pt>
                <c:pt idx="882">
                  <c:v>13.74</c:v>
                </c:pt>
                <c:pt idx="883">
                  <c:v>13.72</c:v>
                </c:pt>
                <c:pt idx="884">
                  <c:v>13.7</c:v>
                </c:pt>
                <c:pt idx="885">
                  <c:v>13.68</c:v>
                </c:pt>
                <c:pt idx="886">
                  <c:v>13.67</c:v>
                </c:pt>
                <c:pt idx="887">
                  <c:v>13.65</c:v>
                </c:pt>
                <c:pt idx="888">
                  <c:v>13.63</c:v>
                </c:pt>
                <c:pt idx="889">
                  <c:v>13.61</c:v>
                </c:pt>
                <c:pt idx="890">
                  <c:v>13.59</c:v>
                </c:pt>
                <c:pt idx="891">
                  <c:v>13.57</c:v>
                </c:pt>
                <c:pt idx="892">
                  <c:v>13.55</c:v>
                </c:pt>
                <c:pt idx="893">
                  <c:v>13.53</c:v>
                </c:pt>
                <c:pt idx="894">
                  <c:v>13.52</c:v>
                </c:pt>
                <c:pt idx="895">
                  <c:v>13.5</c:v>
                </c:pt>
                <c:pt idx="896">
                  <c:v>13.48</c:v>
                </c:pt>
                <c:pt idx="897">
                  <c:v>13.459999999999999</c:v>
                </c:pt>
                <c:pt idx="898">
                  <c:v>13.44</c:v>
                </c:pt>
                <c:pt idx="899">
                  <c:v>13.42</c:v>
                </c:pt>
                <c:pt idx="900">
                  <c:v>13.4</c:v>
                </c:pt>
                <c:pt idx="901">
                  <c:v>13.38</c:v>
                </c:pt>
                <c:pt idx="902">
                  <c:v>13.360000000000001</c:v>
                </c:pt>
                <c:pt idx="903">
                  <c:v>13.35</c:v>
                </c:pt>
                <c:pt idx="904">
                  <c:v>13.33</c:v>
                </c:pt>
                <c:pt idx="905">
                  <c:v>13.31</c:v>
                </c:pt>
                <c:pt idx="906">
                  <c:v>13.29</c:v>
                </c:pt>
                <c:pt idx="907">
                  <c:v>13.27</c:v>
                </c:pt>
                <c:pt idx="908">
                  <c:v>13.25</c:v>
                </c:pt>
                <c:pt idx="909">
                  <c:v>13.23</c:v>
                </c:pt>
                <c:pt idx="910">
                  <c:v>13.22</c:v>
                </c:pt>
                <c:pt idx="911">
                  <c:v>13.200000000000001</c:v>
                </c:pt>
                <c:pt idx="912">
                  <c:v>13.18</c:v>
                </c:pt>
                <c:pt idx="913">
                  <c:v>13.16</c:v>
                </c:pt>
                <c:pt idx="914">
                  <c:v>13.139999999999999</c:v>
                </c:pt>
                <c:pt idx="915">
                  <c:v>13.12</c:v>
                </c:pt>
                <c:pt idx="916">
                  <c:v>13.1</c:v>
                </c:pt>
                <c:pt idx="917">
                  <c:v>13.08</c:v>
                </c:pt>
                <c:pt idx="918">
                  <c:v>13.06</c:v>
                </c:pt>
                <c:pt idx="919">
                  <c:v>13.040000000000001</c:v>
                </c:pt>
                <c:pt idx="920">
                  <c:v>13.030000000000001</c:v>
                </c:pt>
                <c:pt idx="921">
                  <c:v>13</c:v>
                </c:pt>
                <c:pt idx="922">
                  <c:v>12.989999999999998</c:v>
                </c:pt>
                <c:pt idx="923">
                  <c:v>12.969999999999999</c:v>
                </c:pt>
                <c:pt idx="924">
                  <c:v>12.95</c:v>
                </c:pt>
                <c:pt idx="925">
                  <c:v>12.93</c:v>
                </c:pt>
                <c:pt idx="926">
                  <c:v>12.91</c:v>
                </c:pt>
                <c:pt idx="927">
                  <c:v>12.89</c:v>
                </c:pt>
                <c:pt idx="928">
                  <c:v>12.870000000000001</c:v>
                </c:pt>
                <c:pt idx="929">
                  <c:v>12.850000000000001</c:v>
                </c:pt>
                <c:pt idx="930">
                  <c:v>12.83</c:v>
                </c:pt>
                <c:pt idx="931">
                  <c:v>12.809999999999999</c:v>
                </c:pt>
                <c:pt idx="932">
                  <c:v>12.79</c:v>
                </c:pt>
                <c:pt idx="933">
                  <c:v>12.77</c:v>
                </c:pt>
                <c:pt idx="934">
                  <c:v>12.75</c:v>
                </c:pt>
                <c:pt idx="935">
                  <c:v>12.73</c:v>
                </c:pt>
                <c:pt idx="936">
                  <c:v>12.71</c:v>
                </c:pt>
                <c:pt idx="937">
                  <c:v>12.690000000000001</c:v>
                </c:pt>
                <c:pt idx="938">
                  <c:v>12.67</c:v>
                </c:pt>
                <c:pt idx="939">
                  <c:v>12.649999999999999</c:v>
                </c:pt>
                <c:pt idx="940">
                  <c:v>12.629999999999999</c:v>
                </c:pt>
                <c:pt idx="941">
                  <c:v>12.6</c:v>
                </c:pt>
                <c:pt idx="942">
                  <c:v>12.58</c:v>
                </c:pt>
                <c:pt idx="943">
                  <c:v>12.56</c:v>
                </c:pt>
                <c:pt idx="944">
                  <c:v>12.540000000000001</c:v>
                </c:pt>
                <c:pt idx="945">
                  <c:v>12.52</c:v>
                </c:pt>
                <c:pt idx="946">
                  <c:v>12.5</c:v>
                </c:pt>
                <c:pt idx="947">
                  <c:v>12.469999999999999</c:v>
                </c:pt>
                <c:pt idx="948">
                  <c:v>12.45</c:v>
                </c:pt>
                <c:pt idx="949">
                  <c:v>12.43</c:v>
                </c:pt>
                <c:pt idx="950">
                  <c:v>12.41</c:v>
                </c:pt>
                <c:pt idx="951">
                  <c:v>12.38</c:v>
                </c:pt>
                <c:pt idx="952">
                  <c:v>12.36</c:v>
                </c:pt>
                <c:pt idx="953">
                  <c:v>12.34</c:v>
                </c:pt>
                <c:pt idx="954">
                  <c:v>12.31</c:v>
                </c:pt>
                <c:pt idx="955">
                  <c:v>12.29</c:v>
                </c:pt>
                <c:pt idx="956">
                  <c:v>12.27</c:v>
                </c:pt>
                <c:pt idx="957">
                  <c:v>12.24</c:v>
                </c:pt>
                <c:pt idx="958">
                  <c:v>12.22</c:v>
                </c:pt>
                <c:pt idx="959">
                  <c:v>12.19</c:v>
                </c:pt>
                <c:pt idx="960">
                  <c:v>12.17</c:v>
                </c:pt>
                <c:pt idx="961">
                  <c:v>12.14</c:v>
                </c:pt>
                <c:pt idx="962">
                  <c:v>12.12</c:v>
                </c:pt>
                <c:pt idx="963">
                  <c:v>12.09</c:v>
                </c:pt>
                <c:pt idx="964">
                  <c:v>12.06</c:v>
                </c:pt>
                <c:pt idx="965">
                  <c:v>12.04</c:v>
                </c:pt>
                <c:pt idx="966">
                  <c:v>12.01</c:v>
                </c:pt>
                <c:pt idx="967">
                  <c:v>11.98</c:v>
                </c:pt>
                <c:pt idx="968">
                  <c:v>11.96</c:v>
                </c:pt>
                <c:pt idx="969">
                  <c:v>11.93</c:v>
                </c:pt>
                <c:pt idx="970">
                  <c:v>11.9</c:v>
                </c:pt>
                <c:pt idx="971">
                  <c:v>11.87</c:v>
                </c:pt>
                <c:pt idx="972">
                  <c:v>11.84</c:v>
                </c:pt>
                <c:pt idx="973">
                  <c:v>11.81</c:v>
                </c:pt>
                <c:pt idx="974">
                  <c:v>11.780000000000001</c:v>
                </c:pt>
                <c:pt idx="975">
                  <c:v>11.75</c:v>
                </c:pt>
                <c:pt idx="976">
                  <c:v>11.719999999999999</c:v>
                </c:pt>
                <c:pt idx="977">
                  <c:v>11.68</c:v>
                </c:pt>
                <c:pt idx="978">
                  <c:v>11.65</c:v>
                </c:pt>
                <c:pt idx="979">
                  <c:v>11.620000000000001</c:v>
                </c:pt>
                <c:pt idx="980">
                  <c:v>11.590000000000002</c:v>
                </c:pt>
                <c:pt idx="981">
                  <c:v>11.549999999999999</c:v>
                </c:pt>
                <c:pt idx="982">
                  <c:v>11.52</c:v>
                </c:pt>
                <c:pt idx="983">
                  <c:v>11.48</c:v>
                </c:pt>
                <c:pt idx="984">
                  <c:v>11.440000000000001</c:v>
                </c:pt>
                <c:pt idx="985">
                  <c:v>11.409999999999998</c:v>
                </c:pt>
                <c:pt idx="986">
                  <c:v>11.37</c:v>
                </c:pt>
                <c:pt idx="987">
                  <c:v>11.33</c:v>
                </c:pt>
                <c:pt idx="988">
                  <c:v>11.290000000000001</c:v>
                </c:pt>
                <c:pt idx="989">
                  <c:v>11.25</c:v>
                </c:pt>
                <c:pt idx="990">
                  <c:v>11.209999999999999</c:v>
                </c:pt>
                <c:pt idx="991">
                  <c:v>11.16</c:v>
                </c:pt>
                <c:pt idx="992">
                  <c:v>11.13</c:v>
                </c:pt>
                <c:pt idx="993">
                  <c:v>11.08</c:v>
                </c:pt>
                <c:pt idx="994">
                  <c:v>11.03</c:v>
                </c:pt>
                <c:pt idx="995">
                  <c:v>10.99</c:v>
                </c:pt>
                <c:pt idx="996">
                  <c:v>10.94</c:v>
                </c:pt>
                <c:pt idx="997">
                  <c:v>10.89</c:v>
                </c:pt>
                <c:pt idx="998">
                  <c:v>10.85</c:v>
                </c:pt>
                <c:pt idx="999">
                  <c:v>10.79</c:v>
                </c:pt>
                <c:pt idx="1000">
                  <c:v>10.75</c:v>
                </c:pt>
                <c:pt idx="1001">
                  <c:v>10.69</c:v>
                </c:pt>
                <c:pt idx="1002">
                  <c:v>10.64</c:v>
                </c:pt>
                <c:pt idx="1003">
                  <c:v>10.58</c:v>
                </c:pt>
                <c:pt idx="1004">
                  <c:v>10.530000000000001</c:v>
                </c:pt>
                <c:pt idx="1005">
                  <c:v>10.469999999999999</c:v>
                </c:pt>
                <c:pt idx="1006">
                  <c:v>10.41</c:v>
                </c:pt>
                <c:pt idx="1007">
                  <c:v>10.35</c:v>
                </c:pt>
                <c:pt idx="1008">
                  <c:v>10.29</c:v>
                </c:pt>
                <c:pt idx="1009">
                  <c:v>10.220000000000001</c:v>
                </c:pt>
                <c:pt idx="1010">
                  <c:v>10.16</c:v>
                </c:pt>
                <c:pt idx="1011">
                  <c:v>10.09</c:v>
                </c:pt>
                <c:pt idx="1012">
                  <c:v>10.010000000000002</c:v>
                </c:pt>
                <c:pt idx="1013">
                  <c:v>9.9359999999999999</c:v>
                </c:pt>
                <c:pt idx="1014">
                  <c:v>9.8719999999999999</c:v>
                </c:pt>
                <c:pt idx="1015">
                  <c:v>9.7969999999999988</c:v>
                </c:pt>
                <c:pt idx="1016">
                  <c:v>9.7289999999999992</c:v>
                </c:pt>
                <c:pt idx="1017">
                  <c:v>9.6469999999999985</c:v>
                </c:pt>
                <c:pt idx="1018">
                  <c:v>9.5709999999999997</c:v>
                </c:pt>
                <c:pt idx="1019">
                  <c:v>9.4819999999999993</c:v>
                </c:pt>
                <c:pt idx="1020">
                  <c:v>9.4030000000000005</c:v>
                </c:pt>
                <c:pt idx="1021">
                  <c:v>9.3149999999999995</c:v>
                </c:pt>
                <c:pt idx="1022">
                  <c:v>9.2250000000000014</c:v>
                </c:pt>
                <c:pt idx="1023">
                  <c:v>9.1310000000000002</c:v>
                </c:pt>
                <c:pt idx="1024">
                  <c:v>9.0399999999999991</c:v>
                </c:pt>
                <c:pt idx="1025">
                  <c:v>8.9420000000000002</c:v>
                </c:pt>
                <c:pt idx="1026">
                  <c:v>8.8440000000000012</c:v>
                </c:pt>
                <c:pt idx="1027">
                  <c:v>8.7409999999999997</c:v>
                </c:pt>
                <c:pt idx="1028">
                  <c:v>8.6359999999999992</c:v>
                </c:pt>
                <c:pt idx="1029">
                  <c:v>8.52</c:v>
                </c:pt>
                <c:pt idx="1030">
                  <c:v>8.41</c:v>
                </c:pt>
                <c:pt idx="1031">
                  <c:v>8.3040000000000003</c:v>
                </c:pt>
                <c:pt idx="1032">
                  <c:v>8.1839999999999993</c:v>
                </c:pt>
                <c:pt idx="1033">
                  <c:v>8.0609999999999999</c:v>
                </c:pt>
                <c:pt idx="1034">
                  <c:v>7.9329999999999998</c:v>
                </c:pt>
                <c:pt idx="1035">
                  <c:v>7.8010000000000002</c:v>
                </c:pt>
                <c:pt idx="1036">
                  <c:v>7.6729999999999992</c:v>
                </c:pt>
                <c:pt idx="1037">
                  <c:v>7.5339999999999998</c:v>
                </c:pt>
                <c:pt idx="1038">
                  <c:v>7.391</c:v>
                </c:pt>
                <c:pt idx="1039">
                  <c:v>7.2459999999999996</c:v>
                </c:pt>
                <c:pt idx="1040">
                  <c:v>7.0979999999999999</c:v>
                </c:pt>
                <c:pt idx="1041">
                  <c:v>6.9420000000000002</c:v>
                </c:pt>
                <c:pt idx="1042">
                  <c:v>6.7830000000000004</c:v>
                </c:pt>
                <c:pt idx="1043">
                  <c:v>6.617</c:v>
                </c:pt>
                <c:pt idx="1044">
                  <c:v>6.476</c:v>
                </c:pt>
                <c:pt idx="1045">
                  <c:v>6.2990000000000004</c:v>
                </c:pt>
                <c:pt idx="1046">
                  <c:v>6.101</c:v>
                </c:pt>
                <c:pt idx="1047">
                  <c:v>5.8969999999999994</c:v>
                </c:pt>
                <c:pt idx="1048">
                  <c:v>5.7150000000000007</c:v>
                </c:pt>
                <c:pt idx="1049">
                  <c:v>5.5049999999999999</c:v>
                </c:pt>
                <c:pt idx="1050">
                  <c:v>5.2989999999999995</c:v>
                </c:pt>
                <c:pt idx="1051">
                  <c:v>5.0860000000000003</c:v>
                </c:pt>
                <c:pt idx="1052">
                  <c:v>4.8609999999999998</c:v>
                </c:pt>
                <c:pt idx="1053">
                  <c:v>4.6290000000000004</c:v>
                </c:pt>
                <c:pt idx="1054">
                  <c:v>4.3900000000000006</c:v>
                </c:pt>
                <c:pt idx="1055">
                  <c:v>4.1230000000000002</c:v>
                </c:pt>
                <c:pt idx="1056">
                  <c:v>3.8970000000000002</c:v>
                </c:pt>
                <c:pt idx="1057">
                  <c:v>3.6160000000000001</c:v>
                </c:pt>
                <c:pt idx="1058">
                  <c:v>3.3380000000000001</c:v>
                </c:pt>
                <c:pt idx="1059">
                  <c:v>3.0410000000000004</c:v>
                </c:pt>
                <c:pt idx="1060">
                  <c:v>2.74</c:v>
                </c:pt>
                <c:pt idx="1061">
                  <c:v>2.42</c:v>
                </c:pt>
                <c:pt idx="1062">
                  <c:v>2.1080000000000001</c:v>
                </c:pt>
                <c:pt idx="1063">
                  <c:v>1.7549999999999999</c:v>
                </c:pt>
                <c:pt idx="1064">
                  <c:v>1.4259999999999999</c:v>
                </c:pt>
                <c:pt idx="1065">
                  <c:v>1.0489999999999999</c:v>
                </c:pt>
                <c:pt idx="1066">
                  <c:v>0.66620000000000001</c:v>
                </c:pt>
                <c:pt idx="1067">
                  <c:v>0.26860000000000001</c:v>
                </c:pt>
                <c:pt idx="1068">
                  <c:v>-0.12030000000000002</c:v>
                </c:pt>
                <c:pt idx="1069">
                  <c:v>-0.56309999999999993</c:v>
                </c:pt>
                <c:pt idx="1070">
                  <c:v>-1.0189999999999999</c:v>
                </c:pt>
                <c:pt idx="1071">
                  <c:v>-1.4750000000000001</c:v>
                </c:pt>
                <c:pt idx="1072">
                  <c:v>-1.9470000000000001</c:v>
                </c:pt>
                <c:pt idx="1073">
                  <c:v>-2.4239999999999999</c:v>
                </c:pt>
                <c:pt idx="1074">
                  <c:v>-2.9550000000000001</c:v>
                </c:pt>
                <c:pt idx="1075">
                  <c:v>-3.4780000000000002</c:v>
                </c:pt>
                <c:pt idx="1076">
                  <c:v>-4.0709999999999997</c:v>
                </c:pt>
                <c:pt idx="1077">
                  <c:v>-4.6789999999999994</c:v>
                </c:pt>
                <c:pt idx="1078">
                  <c:v>-5.2569999999999997</c:v>
                </c:pt>
                <c:pt idx="1079">
                  <c:v>-5.8459999999999992</c:v>
                </c:pt>
                <c:pt idx="1080">
                  <c:v>-6.5089999999999995</c:v>
                </c:pt>
                <c:pt idx="1081">
                  <c:v>-7.1350000000000007</c:v>
                </c:pt>
                <c:pt idx="1082">
                  <c:v>-7.8599999999999994</c:v>
                </c:pt>
                <c:pt idx="1083">
                  <c:v>-8.5549999999999997</c:v>
                </c:pt>
                <c:pt idx="1084">
                  <c:v>-9.2860000000000014</c:v>
                </c:pt>
                <c:pt idx="1085">
                  <c:v>-10.06</c:v>
                </c:pt>
                <c:pt idx="1086">
                  <c:v>-10.85</c:v>
                </c:pt>
                <c:pt idx="1087">
                  <c:v>-11.620000000000001</c:v>
                </c:pt>
                <c:pt idx="1088">
                  <c:v>-12.45</c:v>
                </c:pt>
                <c:pt idx="1089">
                  <c:v>-13.22</c:v>
                </c:pt>
                <c:pt idx="1090">
                  <c:v>-14.1</c:v>
                </c:pt>
                <c:pt idx="1091">
                  <c:v>-14.95</c:v>
                </c:pt>
                <c:pt idx="1092">
                  <c:v>-15.87</c:v>
                </c:pt>
                <c:pt idx="1093">
                  <c:v>-16.739999999999998</c:v>
                </c:pt>
                <c:pt idx="1094">
                  <c:v>-17.68</c:v>
                </c:pt>
                <c:pt idx="1095">
                  <c:v>-18.61</c:v>
                </c:pt>
                <c:pt idx="1096">
                  <c:v>-19.559999999999999</c:v>
                </c:pt>
                <c:pt idx="1097">
                  <c:v>-20.509999999999998</c:v>
                </c:pt>
                <c:pt idx="1098">
                  <c:v>-21.49</c:v>
                </c:pt>
                <c:pt idx="1099">
                  <c:v>-22.45</c:v>
                </c:pt>
                <c:pt idx="1100">
                  <c:v>-23.439999999999998</c:v>
                </c:pt>
                <c:pt idx="1101">
                  <c:v>-24.4</c:v>
                </c:pt>
                <c:pt idx="1102">
                  <c:v>-25.44</c:v>
                </c:pt>
                <c:pt idx="1103">
                  <c:v>-26.45</c:v>
                </c:pt>
                <c:pt idx="1104">
                  <c:v>-27.43</c:v>
                </c:pt>
                <c:pt idx="1105">
                  <c:v>-28.479999999999997</c:v>
                </c:pt>
                <c:pt idx="1106">
                  <c:v>-29.48</c:v>
                </c:pt>
                <c:pt idx="1107">
                  <c:v>-30.51</c:v>
                </c:pt>
                <c:pt idx="1108">
                  <c:v>-31.5</c:v>
                </c:pt>
                <c:pt idx="1109">
                  <c:v>-32.49</c:v>
                </c:pt>
                <c:pt idx="1110">
                  <c:v>-33.550000000000004</c:v>
                </c:pt>
                <c:pt idx="1111">
                  <c:v>-34.589999999999996</c:v>
                </c:pt>
                <c:pt idx="1112">
                  <c:v>-35.58</c:v>
                </c:pt>
                <c:pt idx="1113">
                  <c:v>-36.619999999999997</c:v>
                </c:pt>
                <c:pt idx="1114">
                  <c:v>-37.6</c:v>
                </c:pt>
                <c:pt idx="1115">
                  <c:v>-38.630000000000003</c:v>
                </c:pt>
                <c:pt idx="1116">
                  <c:v>-39.6</c:v>
                </c:pt>
                <c:pt idx="1117">
                  <c:v>-40.590000000000003</c:v>
                </c:pt>
                <c:pt idx="1118">
                  <c:v>-41.55</c:v>
                </c:pt>
                <c:pt idx="1119">
                  <c:v>-42.519999999999996</c:v>
                </c:pt>
                <c:pt idx="1120">
                  <c:v>-43.49</c:v>
                </c:pt>
                <c:pt idx="1121">
                  <c:v>-44.4</c:v>
                </c:pt>
                <c:pt idx="1122">
                  <c:v>-45.34</c:v>
                </c:pt>
                <c:pt idx="1123">
                  <c:v>-46.279999999999994</c:v>
                </c:pt>
                <c:pt idx="1124">
                  <c:v>-47.18</c:v>
                </c:pt>
                <c:pt idx="1125">
                  <c:v>-48.099999999999994</c:v>
                </c:pt>
                <c:pt idx="1126">
                  <c:v>-48.980000000000004</c:v>
                </c:pt>
                <c:pt idx="1127">
                  <c:v>-49.82</c:v>
                </c:pt>
                <c:pt idx="1128">
                  <c:v>-50.66</c:v>
                </c:pt>
                <c:pt idx="1129">
                  <c:v>-51.46</c:v>
                </c:pt>
                <c:pt idx="1130">
                  <c:v>-52.3</c:v>
                </c:pt>
                <c:pt idx="1131">
                  <c:v>-53.059999999999995</c:v>
                </c:pt>
                <c:pt idx="1132">
                  <c:v>-53.839999999999996</c:v>
                </c:pt>
                <c:pt idx="1133">
                  <c:v>-54.57</c:v>
                </c:pt>
                <c:pt idx="1134">
                  <c:v>-55.29</c:v>
                </c:pt>
                <c:pt idx="1135">
                  <c:v>-56.01</c:v>
                </c:pt>
                <c:pt idx="1136">
                  <c:v>-56.72</c:v>
                </c:pt>
                <c:pt idx="1137">
                  <c:v>-57.34</c:v>
                </c:pt>
                <c:pt idx="1138">
                  <c:v>-58.019999999999996</c:v>
                </c:pt>
                <c:pt idx="1139">
                  <c:v>-58.62</c:v>
                </c:pt>
                <c:pt idx="1140">
                  <c:v>-59.31</c:v>
                </c:pt>
                <c:pt idx="1141">
                  <c:v>-59.96</c:v>
                </c:pt>
                <c:pt idx="1142">
                  <c:v>-60.53</c:v>
                </c:pt>
                <c:pt idx="1143">
                  <c:v>-61.050000000000004</c:v>
                </c:pt>
                <c:pt idx="1144">
                  <c:v>-61.56</c:v>
                </c:pt>
                <c:pt idx="1145">
                  <c:v>-62.03</c:v>
                </c:pt>
                <c:pt idx="1146">
                  <c:v>-62.53</c:v>
                </c:pt>
                <c:pt idx="1147">
                  <c:v>-62.98</c:v>
                </c:pt>
                <c:pt idx="1148">
                  <c:v>-63.42</c:v>
                </c:pt>
                <c:pt idx="1149">
                  <c:v>-63.800000000000004</c:v>
                </c:pt>
                <c:pt idx="1150">
                  <c:v>-64.239999999999995</c:v>
                </c:pt>
                <c:pt idx="1151">
                  <c:v>-64.569999999999993</c:v>
                </c:pt>
                <c:pt idx="1152">
                  <c:v>-64.94</c:v>
                </c:pt>
                <c:pt idx="1153">
                  <c:v>-65.25</c:v>
                </c:pt>
                <c:pt idx="1154">
                  <c:v>-65.580000000000013</c:v>
                </c:pt>
                <c:pt idx="1155">
                  <c:v>-65.89</c:v>
                </c:pt>
                <c:pt idx="1156">
                  <c:v>-66.17</c:v>
                </c:pt>
                <c:pt idx="1157">
                  <c:v>-66.44</c:v>
                </c:pt>
                <c:pt idx="1158">
                  <c:v>-66.680000000000007</c:v>
                </c:pt>
                <c:pt idx="1159">
                  <c:v>-66.89</c:v>
                </c:pt>
                <c:pt idx="1160">
                  <c:v>-67.08</c:v>
                </c:pt>
                <c:pt idx="1161">
                  <c:v>-67.260000000000005</c:v>
                </c:pt>
                <c:pt idx="1162">
                  <c:v>-67.39</c:v>
                </c:pt>
                <c:pt idx="1163">
                  <c:v>-67.56</c:v>
                </c:pt>
                <c:pt idx="1164">
                  <c:v>-67.66</c:v>
                </c:pt>
                <c:pt idx="1165">
                  <c:v>-67.760000000000005</c:v>
                </c:pt>
                <c:pt idx="1166">
                  <c:v>-67.84</c:v>
                </c:pt>
                <c:pt idx="1167">
                  <c:v>-67.929999999999993</c:v>
                </c:pt>
                <c:pt idx="1168">
                  <c:v>-67.97</c:v>
                </c:pt>
                <c:pt idx="1169">
                  <c:v>-68.009999999999991</c:v>
                </c:pt>
                <c:pt idx="1170">
                  <c:v>-68.03</c:v>
                </c:pt>
                <c:pt idx="1171">
                  <c:v>-68.05</c:v>
                </c:pt>
                <c:pt idx="1172">
                  <c:v>-68.08</c:v>
                </c:pt>
                <c:pt idx="1173">
                  <c:v>-68.150000000000006</c:v>
                </c:pt>
                <c:pt idx="1174">
                  <c:v>-68.089999999999989</c:v>
                </c:pt>
                <c:pt idx="1175">
                  <c:v>-68.02</c:v>
                </c:pt>
                <c:pt idx="1176">
                  <c:v>-67.910000000000011</c:v>
                </c:pt>
                <c:pt idx="1177">
                  <c:v>-67.81</c:v>
                </c:pt>
                <c:pt idx="1178">
                  <c:v>-67.709999999999994</c:v>
                </c:pt>
                <c:pt idx="1179">
                  <c:v>-67.58</c:v>
                </c:pt>
                <c:pt idx="1180">
                  <c:v>-67.47</c:v>
                </c:pt>
                <c:pt idx="1181">
                  <c:v>-67.31</c:v>
                </c:pt>
                <c:pt idx="1182">
                  <c:v>-67.150000000000006</c:v>
                </c:pt>
                <c:pt idx="1183">
                  <c:v>-66.989999999999995</c:v>
                </c:pt>
                <c:pt idx="1184">
                  <c:v>-66.8</c:v>
                </c:pt>
                <c:pt idx="1185">
                  <c:v>-66.61</c:v>
                </c:pt>
                <c:pt idx="1186">
                  <c:v>-66.42</c:v>
                </c:pt>
                <c:pt idx="1187">
                  <c:v>-66.2</c:v>
                </c:pt>
                <c:pt idx="1188">
                  <c:v>-66</c:v>
                </c:pt>
                <c:pt idx="1189">
                  <c:v>-65.75</c:v>
                </c:pt>
                <c:pt idx="1190">
                  <c:v>-65.53</c:v>
                </c:pt>
                <c:pt idx="1191">
                  <c:v>-65.289999999999992</c:v>
                </c:pt>
                <c:pt idx="1192">
                  <c:v>-65.040000000000006</c:v>
                </c:pt>
                <c:pt idx="1193">
                  <c:v>-64.75</c:v>
                </c:pt>
                <c:pt idx="1194">
                  <c:v>-64.48</c:v>
                </c:pt>
                <c:pt idx="1195">
                  <c:v>-64.209999999999994</c:v>
                </c:pt>
                <c:pt idx="1196">
                  <c:v>-63.94</c:v>
                </c:pt>
                <c:pt idx="1197">
                  <c:v>-63.629999999999995</c:v>
                </c:pt>
                <c:pt idx="1198">
                  <c:v>-63.330000000000005</c:v>
                </c:pt>
                <c:pt idx="1199">
                  <c:v>-63.02</c:v>
                </c:pt>
                <c:pt idx="1200">
                  <c:v>-62.72</c:v>
                </c:pt>
                <c:pt idx="1201">
                  <c:v>-62.39</c:v>
                </c:pt>
                <c:pt idx="1202">
                  <c:v>-62.089999999999996</c:v>
                </c:pt>
                <c:pt idx="1203">
                  <c:v>-61.760000000000005</c:v>
                </c:pt>
                <c:pt idx="1204">
                  <c:v>-61.44</c:v>
                </c:pt>
                <c:pt idx="1205">
                  <c:v>-61.160000000000004</c:v>
                </c:pt>
                <c:pt idx="1206">
                  <c:v>-60.82</c:v>
                </c:pt>
                <c:pt idx="1207">
                  <c:v>-60.46</c:v>
                </c:pt>
                <c:pt idx="1208">
                  <c:v>-60.12</c:v>
                </c:pt>
                <c:pt idx="1209">
                  <c:v>-59.75</c:v>
                </c:pt>
                <c:pt idx="1210">
                  <c:v>-59.4</c:v>
                </c:pt>
                <c:pt idx="1211">
                  <c:v>-59.06</c:v>
                </c:pt>
                <c:pt idx="1212">
                  <c:v>-58.699999999999996</c:v>
                </c:pt>
                <c:pt idx="1213">
                  <c:v>-58.35</c:v>
                </c:pt>
                <c:pt idx="1214">
                  <c:v>-57.99</c:v>
                </c:pt>
                <c:pt idx="1215">
                  <c:v>-57.639999999999993</c:v>
                </c:pt>
                <c:pt idx="1216">
                  <c:v>-57.28</c:v>
                </c:pt>
                <c:pt idx="1217">
                  <c:v>-56.919999999999995</c:v>
                </c:pt>
                <c:pt idx="1218">
                  <c:v>-56.56</c:v>
                </c:pt>
                <c:pt idx="1219">
                  <c:v>-56.199999999999996</c:v>
                </c:pt>
                <c:pt idx="1220">
                  <c:v>-55.85</c:v>
                </c:pt>
                <c:pt idx="1221">
                  <c:v>-55.5</c:v>
                </c:pt>
                <c:pt idx="1222">
                  <c:v>-55.14</c:v>
                </c:pt>
                <c:pt idx="1223">
                  <c:v>-54.78</c:v>
                </c:pt>
                <c:pt idx="1224">
                  <c:v>-54.419999999999995</c:v>
                </c:pt>
                <c:pt idx="1225">
                  <c:v>-54.07</c:v>
                </c:pt>
                <c:pt idx="1226">
                  <c:v>-53.72</c:v>
                </c:pt>
                <c:pt idx="1227">
                  <c:v>-53.36</c:v>
                </c:pt>
                <c:pt idx="1228">
                  <c:v>-53.019999999999996</c:v>
                </c:pt>
                <c:pt idx="1229">
                  <c:v>-52.660000000000004</c:v>
                </c:pt>
                <c:pt idx="1230">
                  <c:v>-52.330000000000005</c:v>
                </c:pt>
                <c:pt idx="1231">
                  <c:v>-51.99</c:v>
                </c:pt>
                <c:pt idx="1232">
                  <c:v>-51.629999999999995</c:v>
                </c:pt>
                <c:pt idx="1233">
                  <c:v>-51.3</c:v>
                </c:pt>
                <c:pt idx="1234">
                  <c:v>-50.96</c:v>
                </c:pt>
                <c:pt idx="1235">
                  <c:v>-50.62</c:v>
                </c:pt>
                <c:pt idx="1236">
                  <c:v>-50.29</c:v>
                </c:pt>
                <c:pt idx="1237">
                  <c:v>-49.94</c:v>
                </c:pt>
                <c:pt idx="1238">
                  <c:v>-49.620000000000005</c:v>
                </c:pt>
                <c:pt idx="1239">
                  <c:v>-49.29</c:v>
                </c:pt>
                <c:pt idx="1240">
                  <c:v>-48.97</c:v>
                </c:pt>
                <c:pt idx="1241">
                  <c:v>-48.65</c:v>
                </c:pt>
                <c:pt idx="1242">
                  <c:v>-48.33</c:v>
                </c:pt>
                <c:pt idx="1243">
                  <c:v>-48.010000000000005</c:v>
                </c:pt>
                <c:pt idx="1244">
                  <c:v>-47.7</c:v>
                </c:pt>
                <c:pt idx="1245">
                  <c:v>-47.379999999999995</c:v>
                </c:pt>
                <c:pt idx="1246">
                  <c:v>-47.080000000000005</c:v>
                </c:pt>
                <c:pt idx="1247">
                  <c:v>-46.77</c:v>
                </c:pt>
                <c:pt idx="1248">
                  <c:v>-46.47</c:v>
                </c:pt>
                <c:pt idx="1249">
                  <c:v>-46.16</c:v>
                </c:pt>
                <c:pt idx="1250">
                  <c:v>-45.87</c:v>
                </c:pt>
                <c:pt idx="1251">
                  <c:v>-45.58</c:v>
                </c:pt>
                <c:pt idx="1252">
                  <c:v>-45.29</c:v>
                </c:pt>
                <c:pt idx="1253">
                  <c:v>-45</c:v>
                </c:pt>
                <c:pt idx="1254">
                  <c:v>-44.709999999999994</c:v>
                </c:pt>
                <c:pt idx="1255">
                  <c:v>-44.43</c:v>
                </c:pt>
                <c:pt idx="1256">
                  <c:v>-44.16</c:v>
                </c:pt>
                <c:pt idx="1257">
                  <c:v>-43.61</c:v>
                </c:pt>
                <c:pt idx="1258">
                  <c:v>-43.34</c:v>
                </c:pt>
                <c:pt idx="1259">
                  <c:v>-43.07</c:v>
                </c:pt>
                <c:pt idx="1260">
                  <c:v>-42.809999999999995</c:v>
                </c:pt>
                <c:pt idx="1261">
                  <c:v>-42.54</c:v>
                </c:pt>
                <c:pt idx="1262">
                  <c:v>-42.290000000000006</c:v>
                </c:pt>
                <c:pt idx="1263">
                  <c:v>-42.03</c:v>
                </c:pt>
                <c:pt idx="1264">
                  <c:v>-41.78</c:v>
                </c:pt>
                <c:pt idx="1265">
                  <c:v>-41.529999999999994</c:v>
                </c:pt>
                <c:pt idx="1266">
                  <c:v>-41.29</c:v>
                </c:pt>
                <c:pt idx="1267">
                  <c:v>-41.04</c:v>
                </c:pt>
                <c:pt idx="1268">
                  <c:v>-40.809999999999995</c:v>
                </c:pt>
                <c:pt idx="1269">
                  <c:v>-40.559999999999995</c:v>
                </c:pt>
                <c:pt idx="1270">
                  <c:v>-40.33</c:v>
                </c:pt>
                <c:pt idx="1271">
                  <c:v>-40.089999999999996</c:v>
                </c:pt>
                <c:pt idx="1272">
                  <c:v>-39.86</c:v>
                </c:pt>
                <c:pt idx="1273">
                  <c:v>-39.629999999999995</c:v>
                </c:pt>
                <c:pt idx="1274">
                  <c:v>-39.400000000000006</c:v>
                </c:pt>
                <c:pt idx="1275">
                  <c:v>-39.18</c:v>
                </c:pt>
                <c:pt idx="1276">
                  <c:v>-38.96</c:v>
                </c:pt>
                <c:pt idx="1277">
                  <c:v>-38.739999999999995</c:v>
                </c:pt>
                <c:pt idx="1278">
                  <c:v>-38.519999999999996</c:v>
                </c:pt>
                <c:pt idx="1279">
                  <c:v>-38.309999999999995</c:v>
                </c:pt>
                <c:pt idx="1280">
                  <c:v>-38.099999999999994</c:v>
                </c:pt>
                <c:pt idx="1281">
                  <c:v>-37.89</c:v>
                </c:pt>
                <c:pt idx="1282">
                  <c:v>-37.69</c:v>
                </c:pt>
                <c:pt idx="1283">
                  <c:v>-37.479999999999997</c:v>
                </c:pt>
                <c:pt idx="1284">
                  <c:v>-37.28</c:v>
                </c:pt>
                <c:pt idx="1285">
                  <c:v>-37.08</c:v>
                </c:pt>
                <c:pt idx="1286">
                  <c:v>-36.880000000000003</c:v>
                </c:pt>
                <c:pt idx="1287">
                  <c:v>-36.690000000000005</c:v>
                </c:pt>
                <c:pt idx="1288">
                  <c:v>-36.5</c:v>
                </c:pt>
                <c:pt idx="1289">
                  <c:v>-36.31</c:v>
                </c:pt>
                <c:pt idx="1290">
                  <c:v>-36.119999999999997</c:v>
                </c:pt>
                <c:pt idx="1291">
                  <c:v>-35.930000000000007</c:v>
                </c:pt>
                <c:pt idx="1292">
                  <c:v>-35.75</c:v>
                </c:pt>
                <c:pt idx="1293">
                  <c:v>-35.57</c:v>
                </c:pt>
                <c:pt idx="1294">
                  <c:v>-35.39</c:v>
                </c:pt>
                <c:pt idx="1295">
                  <c:v>-35.209999999999994</c:v>
                </c:pt>
                <c:pt idx="1296">
                  <c:v>-35.03</c:v>
                </c:pt>
                <c:pt idx="1297">
                  <c:v>-34.86</c:v>
                </c:pt>
                <c:pt idx="1298">
                  <c:v>-34.690000000000005</c:v>
                </c:pt>
                <c:pt idx="1299">
                  <c:v>-34.520000000000003</c:v>
                </c:pt>
                <c:pt idx="1300">
                  <c:v>-34.380000000000003</c:v>
                </c:pt>
                <c:pt idx="1301">
                  <c:v>-34.199999999999996</c:v>
                </c:pt>
                <c:pt idx="1302">
                  <c:v>-34.03</c:v>
                </c:pt>
                <c:pt idx="1303">
                  <c:v>-33.86</c:v>
                </c:pt>
                <c:pt idx="1304">
                  <c:v>-33.699999999999996</c:v>
                </c:pt>
                <c:pt idx="1305">
                  <c:v>-33.54</c:v>
                </c:pt>
                <c:pt idx="1306">
                  <c:v>-33.380000000000003</c:v>
                </c:pt>
                <c:pt idx="1307">
                  <c:v>-33.22</c:v>
                </c:pt>
                <c:pt idx="1308">
                  <c:v>-33.07</c:v>
                </c:pt>
                <c:pt idx="1309">
                  <c:v>-32.910000000000004</c:v>
                </c:pt>
                <c:pt idx="1310">
                  <c:v>-32.76</c:v>
                </c:pt>
                <c:pt idx="1311">
                  <c:v>-32.61</c:v>
                </c:pt>
                <c:pt idx="1312">
                  <c:v>-32.46</c:v>
                </c:pt>
                <c:pt idx="1313">
                  <c:v>-32.32</c:v>
                </c:pt>
                <c:pt idx="1314">
                  <c:v>-32.17</c:v>
                </c:pt>
                <c:pt idx="1315">
                  <c:v>-32.03</c:v>
                </c:pt>
                <c:pt idx="1316">
                  <c:v>-31.88</c:v>
                </c:pt>
                <c:pt idx="1317">
                  <c:v>-31.74</c:v>
                </c:pt>
                <c:pt idx="1318">
                  <c:v>-31.6</c:v>
                </c:pt>
                <c:pt idx="1319">
                  <c:v>-31.46</c:v>
                </c:pt>
                <c:pt idx="1320">
                  <c:v>-31.33</c:v>
                </c:pt>
                <c:pt idx="1321">
                  <c:v>-31.189999999999998</c:v>
                </c:pt>
                <c:pt idx="1322">
                  <c:v>-31.06</c:v>
                </c:pt>
                <c:pt idx="1323">
                  <c:v>-30.92</c:v>
                </c:pt>
                <c:pt idx="1324">
                  <c:v>-30.790000000000003</c:v>
                </c:pt>
                <c:pt idx="1325">
                  <c:v>-30.66</c:v>
                </c:pt>
                <c:pt idx="1326">
                  <c:v>-30.53</c:v>
                </c:pt>
                <c:pt idx="1327">
                  <c:v>-30.4</c:v>
                </c:pt>
                <c:pt idx="1328">
                  <c:v>-30.28</c:v>
                </c:pt>
                <c:pt idx="1329">
                  <c:v>-30.150000000000002</c:v>
                </c:pt>
                <c:pt idx="1330">
                  <c:v>-30.029999999999998</c:v>
                </c:pt>
                <c:pt idx="1331">
                  <c:v>-29.9</c:v>
                </c:pt>
                <c:pt idx="1332">
                  <c:v>-29.78</c:v>
                </c:pt>
                <c:pt idx="1333">
                  <c:v>-29.66</c:v>
                </c:pt>
                <c:pt idx="1334">
                  <c:v>-29.54</c:v>
                </c:pt>
                <c:pt idx="1335">
                  <c:v>-29.419999999999998</c:v>
                </c:pt>
                <c:pt idx="1336">
                  <c:v>-29.3</c:v>
                </c:pt>
                <c:pt idx="1337">
                  <c:v>-29.19</c:v>
                </c:pt>
                <c:pt idx="1338">
                  <c:v>-29.07</c:v>
                </c:pt>
                <c:pt idx="1339">
                  <c:v>-28.96</c:v>
                </c:pt>
                <c:pt idx="1340">
                  <c:v>-28.84</c:v>
                </c:pt>
                <c:pt idx="1341">
                  <c:v>-28.73</c:v>
                </c:pt>
                <c:pt idx="1342">
                  <c:v>-28.62</c:v>
                </c:pt>
                <c:pt idx="1343">
                  <c:v>-28.509999999999998</c:v>
                </c:pt>
                <c:pt idx="1344">
                  <c:v>-28.4</c:v>
                </c:pt>
                <c:pt idx="1345">
                  <c:v>-28.29</c:v>
                </c:pt>
                <c:pt idx="1346">
                  <c:v>-28.18</c:v>
                </c:pt>
                <c:pt idx="1347">
                  <c:v>-28.07</c:v>
                </c:pt>
                <c:pt idx="1348">
                  <c:v>-27.970000000000002</c:v>
                </c:pt>
                <c:pt idx="1349">
                  <c:v>-27.86</c:v>
                </c:pt>
                <c:pt idx="1350">
                  <c:v>-27.759999999999998</c:v>
                </c:pt>
                <c:pt idx="1351">
                  <c:v>-27.650000000000002</c:v>
                </c:pt>
                <c:pt idx="1352">
                  <c:v>-27.549999999999997</c:v>
                </c:pt>
                <c:pt idx="1353">
                  <c:v>-27.45</c:v>
                </c:pt>
                <c:pt idx="1354">
                  <c:v>-27.35</c:v>
                </c:pt>
                <c:pt idx="1355">
                  <c:v>-27.25</c:v>
                </c:pt>
                <c:pt idx="1356">
                  <c:v>-27.15</c:v>
                </c:pt>
                <c:pt idx="1357">
                  <c:v>-27.05</c:v>
                </c:pt>
                <c:pt idx="1358">
                  <c:v>-26.950000000000003</c:v>
                </c:pt>
                <c:pt idx="1359">
                  <c:v>-26.849999999999998</c:v>
                </c:pt>
                <c:pt idx="1360">
                  <c:v>-26.76</c:v>
                </c:pt>
                <c:pt idx="1361">
                  <c:v>-26.66</c:v>
                </c:pt>
                <c:pt idx="1362">
                  <c:v>-26.57</c:v>
                </c:pt>
                <c:pt idx="1363">
                  <c:v>-26.47</c:v>
                </c:pt>
                <c:pt idx="1364">
                  <c:v>-26.380000000000003</c:v>
                </c:pt>
                <c:pt idx="1365">
                  <c:v>-26.29</c:v>
                </c:pt>
                <c:pt idx="1366">
                  <c:v>-26.2</c:v>
                </c:pt>
                <c:pt idx="1367">
                  <c:v>-26.1</c:v>
                </c:pt>
                <c:pt idx="1368">
                  <c:v>-26.01</c:v>
                </c:pt>
                <c:pt idx="1369">
                  <c:v>-25.919999999999998</c:v>
                </c:pt>
                <c:pt idx="1370">
                  <c:v>-25.83</c:v>
                </c:pt>
                <c:pt idx="1371">
                  <c:v>-25.740000000000002</c:v>
                </c:pt>
                <c:pt idx="1372">
                  <c:v>-25.66</c:v>
                </c:pt>
                <c:pt idx="1373">
                  <c:v>-25.57</c:v>
                </c:pt>
                <c:pt idx="1374">
                  <c:v>-25.48</c:v>
                </c:pt>
                <c:pt idx="1375">
                  <c:v>-25.400000000000002</c:v>
                </c:pt>
                <c:pt idx="1376">
                  <c:v>-25.31</c:v>
                </c:pt>
                <c:pt idx="1377">
                  <c:v>-25.23</c:v>
                </c:pt>
                <c:pt idx="1378">
                  <c:v>-25.14</c:v>
                </c:pt>
                <c:pt idx="1379">
                  <c:v>-25.060000000000002</c:v>
                </c:pt>
                <c:pt idx="1380">
                  <c:v>-24.97</c:v>
                </c:pt>
                <c:pt idx="1381">
                  <c:v>-24.89</c:v>
                </c:pt>
                <c:pt idx="1382">
                  <c:v>-24.810000000000002</c:v>
                </c:pt>
                <c:pt idx="1383">
                  <c:v>-24.73</c:v>
                </c:pt>
                <c:pt idx="1384">
                  <c:v>-24.65</c:v>
                </c:pt>
                <c:pt idx="1385">
                  <c:v>-24.57</c:v>
                </c:pt>
                <c:pt idx="1386">
                  <c:v>-24.490000000000002</c:v>
                </c:pt>
                <c:pt idx="1387">
                  <c:v>-24.41</c:v>
                </c:pt>
                <c:pt idx="1388">
                  <c:v>-24.33</c:v>
                </c:pt>
                <c:pt idx="1389">
                  <c:v>-24.25</c:v>
                </c:pt>
                <c:pt idx="1390">
                  <c:v>-24.18</c:v>
                </c:pt>
                <c:pt idx="1391">
                  <c:v>-24.1</c:v>
                </c:pt>
                <c:pt idx="1392">
                  <c:v>-24.02</c:v>
                </c:pt>
                <c:pt idx="1393">
                  <c:v>-23.94</c:v>
                </c:pt>
                <c:pt idx="1394">
                  <c:v>-23.87</c:v>
                </c:pt>
                <c:pt idx="1395">
                  <c:v>-23.79</c:v>
                </c:pt>
                <c:pt idx="1396">
                  <c:v>-23.72</c:v>
                </c:pt>
                <c:pt idx="1397">
                  <c:v>-23.64</c:v>
                </c:pt>
                <c:pt idx="1398">
                  <c:v>-23.57</c:v>
                </c:pt>
                <c:pt idx="1399">
                  <c:v>-23.5</c:v>
                </c:pt>
              </c:numCache>
            </c:numRef>
          </c:yVal>
          <c:smooth val="1"/>
        </c:ser>
        <c:ser>
          <c:idx val="3"/>
          <c:order val="2"/>
          <c:tx>
            <c:v>C3Me4</c:v>
          </c:tx>
          <c:spPr>
            <a:ln w="31750" cap="rnd">
              <a:solidFill>
                <a:schemeClr val="tx1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'[3]CV ph 7 cure'!$A$1514:$A$2934</c:f>
              <c:numCache>
                <c:formatCode>General</c:formatCode>
                <c:ptCount val="1421"/>
                <c:pt idx="0">
                  <c:v>-190</c:v>
                </c:pt>
                <c:pt idx="1">
                  <c:v>-191</c:v>
                </c:pt>
                <c:pt idx="2">
                  <c:v>-192</c:v>
                </c:pt>
                <c:pt idx="3">
                  <c:v>-193</c:v>
                </c:pt>
                <c:pt idx="4">
                  <c:v>-194</c:v>
                </c:pt>
                <c:pt idx="5">
                  <c:v>-195</c:v>
                </c:pt>
                <c:pt idx="6">
                  <c:v>-196</c:v>
                </c:pt>
                <c:pt idx="7">
                  <c:v>-197</c:v>
                </c:pt>
                <c:pt idx="8">
                  <c:v>-198</c:v>
                </c:pt>
                <c:pt idx="9">
                  <c:v>-199</c:v>
                </c:pt>
                <c:pt idx="10">
                  <c:v>-200</c:v>
                </c:pt>
                <c:pt idx="11">
                  <c:v>-199</c:v>
                </c:pt>
                <c:pt idx="12">
                  <c:v>-198</c:v>
                </c:pt>
                <c:pt idx="13">
                  <c:v>-197</c:v>
                </c:pt>
                <c:pt idx="14">
                  <c:v>-196</c:v>
                </c:pt>
                <c:pt idx="15">
                  <c:v>-195</c:v>
                </c:pt>
                <c:pt idx="16">
                  <c:v>-194</c:v>
                </c:pt>
                <c:pt idx="17">
                  <c:v>-193</c:v>
                </c:pt>
                <c:pt idx="18">
                  <c:v>-192</c:v>
                </c:pt>
                <c:pt idx="19">
                  <c:v>-191</c:v>
                </c:pt>
                <c:pt idx="20">
                  <c:v>-190</c:v>
                </c:pt>
                <c:pt idx="21">
                  <c:v>-189</c:v>
                </c:pt>
                <c:pt idx="22">
                  <c:v>-188</c:v>
                </c:pt>
                <c:pt idx="23">
                  <c:v>-187</c:v>
                </c:pt>
                <c:pt idx="24">
                  <c:v>-186</c:v>
                </c:pt>
                <c:pt idx="25">
                  <c:v>-185</c:v>
                </c:pt>
                <c:pt idx="26">
                  <c:v>-184</c:v>
                </c:pt>
                <c:pt idx="27">
                  <c:v>-183</c:v>
                </c:pt>
                <c:pt idx="28">
                  <c:v>-182</c:v>
                </c:pt>
                <c:pt idx="29">
                  <c:v>-181</c:v>
                </c:pt>
                <c:pt idx="30">
                  <c:v>-180</c:v>
                </c:pt>
                <c:pt idx="31">
                  <c:v>-179</c:v>
                </c:pt>
                <c:pt idx="32">
                  <c:v>-178</c:v>
                </c:pt>
                <c:pt idx="33">
                  <c:v>-177</c:v>
                </c:pt>
                <c:pt idx="34">
                  <c:v>-176</c:v>
                </c:pt>
                <c:pt idx="35">
                  <c:v>-175</c:v>
                </c:pt>
                <c:pt idx="36">
                  <c:v>-174</c:v>
                </c:pt>
                <c:pt idx="37">
                  <c:v>-173</c:v>
                </c:pt>
                <c:pt idx="38">
                  <c:v>-172</c:v>
                </c:pt>
                <c:pt idx="39">
                  <c:v>-171</c:v>
                </c:pt>
                <c:pt idx="40">
                  <c:v>-170</c:v>
                </c:pt>
                <c:pt idx="41">
                  <c:v>-169</c:v>
                </c:pt>
                <c:pt idx="42">
                  <c:v>-168</c:v>
                </c:pt>
                <c:pt idx="43">
                  <c:v>-167</c:v>
                </c:pt>
                <c:pt idx="44">
                  <c:v>-166</c:v>
                </c:pt>
                <c:pt idx="45">
                  <c:v>-165</c:v>
                </c:pt>
                <c:pt idx="46">
                  <c:v>-164</c:v>
                </c:pt>
                <c:pt idx="47">
                  <c:v>-163</c:v>
                </c:pt>
                <c:pt idx="48">
                  <c:v>-162</c:v>
                </c:pt>
                <c:pt idx="49">
                  <c:v>-161</c:v>
                </c:pt>
                <c:pt idx="50">
                  <c:v>-160</c:v>
                </c:pt>
                <c:pt idx="51">
                  <c:v>-159</c:v>
                </c:pt>
                <c:pt idx="52">
                  <c:v>-158</c:v>
                </c:pt>
                <c:pt idx="53">
                  <c:v>-157</c:v>
                </c:pt>
                <c:pt idx="54">
                  <c:v>-156</c:v>
                </c:pt>
                <c:pt idx="55">
                  <c:v>-155</c:v>
                </c:pt>
                <c:pt idx="56">
                  <c:v>-154</c:v>
                </c:pt>
                <c:pt idx="57">
                  <c:v>-153</c:v>
                </c:pt>
                <c:pt idx="58">
                  <c:v>-152</c:v>
                </c:pt>
                <c:pt idx="59">
                  <c:v>-151</c:v>
                </c:pt>
                <c:pt idx="60">
                  <c:v>-150</c:v>
                </c:pt>
                <c:pt idx="61">
                  <c:v>-149</c:v>
                </c:pt>
                <c:pt idx="62">
                  <c:v>-148</c:v>
                </c:pt>
                <c:pt idx="63">
                  <c:v>-147</c:v>
                </c:pt>
                <c:pt idx="64">
                  <c:v>-146</c:v>
                </c:pt>
                <c:pt idx="65">
                  <c:v>-145</c:v>
                </c:pt>
                <c:pt idx="66">
                  <c:v>-144</c:v>
                </c:pt>
                <c:pt idx="67">
                  <c:v>-143</c:v>
                </c:pt>
                <c:pt idx="68">
                  <c:v>-142</c:v>
                </c:pt>
                <c:pt idx="69">
                  <c:v>-141</c:v>
                </c:pt>
                <c:pt idx="70">
                  <c:v>-140</c:v>
                </c:pt>
                <c:pt idx="71">
                  <c:v>-139</c:v>
                </c:pt>
                <c:pt idx="72">
                  <c:v>-138</c:v>
                </c:pt>
                <c:pt idx="73">
                  <c:v>-137</c:v>
                </c:pt>
                <c:pt idx="74">
                  <c:v>-136</c:v>
                </c:pt>
                <c:pt idx="75">
                  <c:v>-135</c:v>
                </c:pt>
                <c:pt idx="76">
                  <c:v>-134</c:v>
                </c:pt>
                <c:pt idx="77">
                  <c:v>-133</c:v>
                </c:pt>
                <c:pt idx="78">
                  <c:v>-132</c:v>
                </c:pt>
                <c:pt idx="79">
                  <c:v>-131</c:v>
                </c:pt>
                <c:pt idx="80">
                  <c:v>-130</c:v>
                </c:pt>
                <c:pt idx="81">
                  <c:v>-129</c:v>
                </c:pt>
                <c:pt idx="82">
                  <c:v>-128</c:v>
                </c:pt>
                <c:pt idx="83">
                  <c:v>-127</c:v>
                </c:pt>
                <c:pt idx="84">
                  <c:v>-126</c:v>
                </c:pt>
                <c:pt idx="85">
                  <c:v>-125</c:v>
                </c:pt>
                <c:pt idx="86">
                  <c:v>-124</c:v>
                </c:pt>
                <c:pt idx="87">
                  <c:v>-123</c:v>
                </c:pt>
                <c:pt idx="88">
                  <c:v>-122</c:v>
                </c:pt>
                <c:pt idx="89">
                  <c:v>-121</c:v>
                </c:pt>
                <c:pt idx="90">
                  <c:v>-120</c:v>
                </c:pt>
                <c:pt idx="91">
                  <c:v>-119</c:v>
                </c:pt>
                <c:pt idx="92">
                  <c:v>-118</c:v>
                </c:pt>
                <c:pt idx="93">
                  <c:v>-117</c:v>
                </c:pt>
                <c:pt idx="94">
                  <c:v>-116</c:v>
                </c:pt>
                <c:pt idx="95">
                  <c:v>-115</c:v>
                </c:pt>
                <c:pt idx="96">
                  <c:v>-114</c:v>
                </c:pt>
                <c:pt idx="97">
                  <c:v>-113</c:v>
                </c:pt>
                <c:pt idx="98">
                  <c:v>-112</c:v>
                </c:pt>
                <c:pt idx="99">
                  <c:v>-111</c:v>
                </c:pt>
                <c:pt idx="100">
                  <c:v>-110</c:v>
                </c:pt>
                <c:pt idx="101">
                  <c:v>-109</c:v>
                </c:pt>
                <c:pt idx="102">
                  <c:v>-108</c:v>
                </c:pt>
                <c:pt idx="103">
                  <c:v>-107</c:v>
                </c:pt>
                <c:pt idx="104">
                  <c:v>-106</c:v>
                </c:pt>
                <c:pt idx="105">
                  <c:v>-105</c:v>
                </c:pt>
                <c:pt idx="106">
                  <c:v>-104</c:v>
                </c:pt>
                <c:pt idx="107">
                  <c:v>-103</c:v>
                </c:pt>
                <c:pt idx="108">
                  <c:v>-102</c:v>
                </c:pt>
                <c:pt idx="109">
                  <c:v>-101</c:v>
                </c:pt>
                <c:pt idx="110">
                  <c:v>-100</c:v>
                </c:pt>
                <c:pt idx="111">
                  <c:v>-99</c:v>
                </c:pt>
                <c:pt idx="112">
                  <c:v>-98</c:v>
                </c:pt>
                <c:pt idx="113">
                  <c:v>-97</c:v>
                </c:pt>
                <c:pt idx="114">
                  <c:v>-96</c:v>
                </c:pt>
                <c:pt idx="115">
                  <c:v>-95</c:v>
                </c:pt>
                <c:pt idx="116">
                  <c:v>-94</c:v>
                </c:pt>
                <c:pt idx="117">
                  <c:v>-93</c:v>
                </c:pt>
                <c:pt idx="118">
                  <c:v>-92</c:v>
                </c:pt>
                <c:pt idx="119">
                  <c:v>-91</c:v>
                </c:pt>
                <c:pt idx="120">
                  <c:v>-90</c:v>
                </c:pt>
                <c:pt idx="121">
                  <c:v>-89</c:v>
                </c:pt>
                <c:pt idx="122">
                  <c:v>-88</c:v>
                </c:pt>
                <c:pt idx="123">
                  <c:v>-87</c:v>
                </c:pt>
                <c:pt idx="124">
                  <c:v>-86</c:v>
                </c:pt>
                <c:pt idx="125">
                  <c:v>-85</c:v>
                </c:pt>
                <c:pt idx="126">
                  <c:v>-84</c:v>
                </c:pt>
                <c:pt idx="127">
                  <c:v>-83</c:v>
                </c:pt>
                <c:pt idx="128">
                  <c:v>-82</c:v>
                </c:pt>
                <c:pt idx="129">
                  <c:v>-81</c:v>
                </c:pt>
                <c:pt idx="130">
                  <c:v>-80</c:v>
                </c:pt>
                <c:pt idx="131">
                  <c:v>-79</c:v>
                </c:pt>
                <c:pt idx="132">
                  <c:v>-78</c:v>
                </c:pt>
                <c:pt idx="133">
                  <c:v>-77</c:v>
                </c:pt>
                <c:pt idx="134">
                  <c:v>-76</c:v>
                </c:pt>
                <c:pt idx="135">
                  <c:v>-75</c:v>
                </c:pt>
                <c:pt idx="136">
                  <c:v>-74</c:v>
                </c:pt>
                <c:pt idx="137">
                  <c:v>-73</c:v>
                </c:pt>
                <c:pt idx="138">
                  <c:v>-72</c:v>
                </c:pt>
                <c:pt idx="139">
                  <c:v>-71</c:v>
                </c:pt>
                <c:pt idx="140">
                  <c:v>-70</c:v>
                </c:pt>
                <c:pt idx="141">
                  <c:v>-69</c:v>
                </c:pt>
                <c:pt idx="142">
                  <c:v>-68</c:v>
                </c:pt>
                <c:pt idx="143">
                  <c:v>-67</c:v>
                </c:pt>
                <c:pt idx="144">
                  <c:v>-66</c:v>
                </c:pt>
                <c:pt idx="145">
                  <c:v>-65</c:v>
                </c:pt>
                <c:pt idx="146">
                  <c:v>-64</c:v>
                </c:pt>
                <c:pt idx="147">
                  <c:v>-63</c:v>
                </c:pt>
                <c:pt idx="148">
                  <c:v>-62</c:v>
                </c:pt>
                <c:pt idx="149">
                  <c:v>-61</c:v>
                </c:pt>
                <c:pt idx="150">
                  <c:v>-60</c:v>
                </c:pt>
                <c:pt idx="151">
                  <c:v>-59</c:v>
                </c:pt>
                <c:pt idx="152">
                  <c:v>-58</c:v>
                </c:pt>
                <c:pt idx="153">
                  <c:v>-57</c:v>
                </c:pt>
                <c:pt idx="154">
                  <c:v>-56</c:v>
                </c:pt>
                <c:pt idx="155">
                  <c:v>-55</c:v>
                </c:pt>
                <c:pt idx="156">
                  <c:v>-54</c:v>
                </c:pt>
                <c:pt idx="157">
                  <c:v>-53</c:v>
                </c:pt>
                <c:pt idx="158">
                  <c:v>-52</c:v>
                </c:pt>
                <c:pt idx="159">
                  <c:v>-51</c:v>
                </c:pt>
                <c:pt idx="160">
                  <c:v>-50</c:v>
                </c:pt>
                <c:pt idx="161">
                  <c:v>-49</c:v>
                </c:pt>
                <c:pt idx="162">
                  <c:v>-48</c:v>
                </c:pt>
                <c:pt idx="163">
                  <c:v>-47</c:v>
                </c:pt>
                <c:pt idx="164">
                  <c:v>-46</c:v>
                </c:pt>
                <c:pt idx="165">
                  <c:v>-45</c:v>
                </c:pt>
                <c:pt idx="166">
                  <c:v>-44</c:v>
                </c:pt>
                <c:pt idx="167">
                  <c:v>-43</c:v>
                </c:pt>
                <c:pt idx="168">
                  <c:v>-42</c:v>
                </c:pt>
                <c:pt idx="169">
                  <c:v>-41</c:v>
                </c:pt>
                <c:pt idx="170">
                  <c:v>-40</c:v>
                </c:pt>
                <c:pt idx="171">
                  <c:v>-39</c:v>
                </c:pt>
                <c:pt idx="172">
                  <c:v>-38</c:v>
                </c:pt>
                <c:pt idx="173">
                  <c:v>-37</c:v>
                </c:pt>
                <c:pt idx="174">
                  <c:v>-36</c:v>
                </c:pt>
                <c:pt idx="175">
                  <c:v>-35</c:v>
                </c:pt>
                <c:pt idx="176">
                  <c:v>-34</c:v>
                </c:pt>
                <c:pt idx="177">
                  <c:v>-33</c:v>
                </c:pt>
                <c:pt idx="178">
                  <c:v>-32</c:v>
                </c:pt>
                <c:pt idx="179">
                  <c:v>-31</c:v>
                </c:pt>
                <c:pt idx="180">
                  <c:v>-30</c:v>
                </c:pt>
                <c:pt idx="181">
                  <c:v>-29</c:v>
                </c:pt>
                <c:pt idx="182">
                  <c:v>-28</c:v>
                </c:pt>
                <c:pt idx="183">
                  <c:v>-27</c:v>
                </c:pt>
                <c:pt idx="184">
                  <c:v>-26</c:v>
                </c:pt>
                <c:pt idx="185">
                  <c:v>-25</c:v>
                </c:pt>
                <c:pt idx="186">
                  <c:v>-24</c:v>
                </c:pt>
                <c:pt idx="187">
                  <c:v>-23</c:v>
                </c:pt>
                <c:pt idx="188">
                  <c:v>-22</c:v>
                </c:pt>
                <c:pt idx="189">
                  <c:v>-21</c:v>
                </c:pt>
                <c:pt idx="190">
                  <c:v>-20</c:v>
                </c:pt>
                <c:pt idx="191">
                  <c:v>-19</c:v>
                </c:pt>
                <c:pt idx="192">
                  <c:v>-18</c:v>
                </c:pt>
                <c:pt idx="193">
                  <c:v>-17</c:v>
                </c:pt>
                <c:pt idx="194">
                  <c:v>-16</c:v>
                </c:pt>
                <c:pt idx="195">
                  <c:v>-15</c:v>
                </c:pt>
                <c:pt idx="196">
                  <c:v>-14</c:v>
                </c:pt>
                <c:pt idx="197">
                  <c:v>-13</c:v>
                </c:pt>
                <c:pt idx="198">
                  <c:v>-12</c:v>
                </c:pt>
                <c:pt idx="199">
                  <c:v>-11</c:v>
                </c:pt>
                <c:pt idx="200">
                  <c:v>-10</c:v>
                </c:pt>
                <c:pt idx="201">
                  <c:v>-9</c:v>
                </c:pt>
                <c:pt idx="202">
                  <c:v>-8</c:v>
                </c:pt>
                <c:pt idx="203">
                  <c:v>-7</c:v>
                </c:pt>
                <c:pt idx="204">
                  <c:v>-6</c:v>
                </c:pt>
                <c:pt idx="205">
                  <c:v>-5</c:v>
                </c:pt>
                <c:pt idx="206">
                  <c:v>-4</c:v>
                </c:pt>
                <c:pt idx="207">
                  <c:v>-3</c:v>
                </c:pt>
                <c:pt idx="208">
                  <c:v>-2</c:v>
                </c:pt>
                <c:pt idx="209">
                  <c:v>-1</c:v>
                </c:pt>
                <c:pt idx="210">
                  <c:v>0</c:v>
                </c:pt>
                <c:pt idx="211">
                  <c:v>1</c:v>
                </c:pt>
                <c:pt idx="212">
                  <c:v>2</c:v>
                </c:pt>
                <c:pt idx="213">
                  <c:v>3</c:v>
                </c:pt>
                <c:pt idx="214">
                  <c:v>4</c:v>
                </c:pt>
                <c:pt idx="215">
                  <c:v>5</c:v>
                </c:pt>
                <c:pt idx="216">
                  <c:v>6</c:v>
                </c:pt>
                <c:pt idx="217">
                  <c:v>7</c:v>
                </c:pt>
                <c:pt idx="218">
                  <c:v>8</c:v>
                </c:pt>
                <c:pt idx="219">
                  <c:v>9</c:v>
                </c:pt>
                <c:pt idx="220">
                  <c:v>10</c:v>
                </c:pt>
                <c:pt idx="221">
                  <c:v>11</c:v>
                </c:pt>
                <c:pt idx="222">
                  <c:v>12</c:v>
                </c:pt>
                <c:pt idx="223">
                  <c:v>13</c:v>
                </c:pt>
                <c:pt idx="224">
                  <c:v>14</c:v>
                </c:pt>
                <c:pt idx="225">
                  <c:v>15</c:v>
                </c:pt>
                <c:pt idx="226">
                  <c:v>16</c:v>
                </c:pt>
                <c:pt idx="227">
                  <c:v>17</c:v>
                </c:pt>
                <c:pt idx="228">
                  <c:v>18</c:v>
                </c:pt>
                <c:pt idx="229">
                  <c:v>19</c:v>
                </c:pt>
                <c:pt idx="230">
                  <c:v>20</c:v>
                </c:pt>
                <c:pt idx="231">
                  <c:v>21</c:v>
                </c:pt>
                <c:pt idx="232">
                  <c:v>22</c:v>
                </c:pt>
                <c:pt idx="233">
                  <c:v>23</c:v>
                </c:pt>
                <c:pt idx="234">
                  <c:v>24</c:v>
                </c:pt>
                <c:pt idx="235">
                  <c:v>25</c:v>
                </c:pt>
                <c:pt idx="236">
                  <c:v>26</c:v>
                </c:pt>
                <c:pt idx="237">
                  <c:v>27</c:v>
                </c:pt>
                <c:pt idx="238">
                  <c:v>28</c:v>
                </c:pt>
                <c:pt idx="239">
                  <c:v>29</c:v>
                </c:pt>
                <c:pt idx="240">
                  <c:v>30</c:v>
                </c:pt>
                <c:pt idx="241">
                  <c:v>31</c:v>
                </c:pt>
                <c:pt idx="242">
                  <c:v>32</c:v>
                </c:pt>
                <c:pt idx="243">
                  <c:v>33</c:v>
                </c:pt>
                <c:pt idx="244">
                  <c:v>34</c:v>
                </c:pt>
                <c:pt idx="245">
                  <c:v>35</c:v>
                </c:pt>
                <c:pt idx="246">
                  <c:v>36</c:v>
                </c:pt>
                <c:pt idx="247">
                  <c:v>37</c:v>
                </c:pt>
                <c:pt idx="248">
                  <c:v>38</c:v>
                </c:pt>
                <c:pt idx="249">
                  <c:v>39</c:v>
                </c:pt>
                <c:pt idx="250">
                  <c:v>40</c:v>
                </c:pt>
                <c:pt idx="251">
                  <c:v>41</c:v>
                </c:pt>
                <c:pt idx="252">
                  <c:v>42</c:v>
                </c:pt>
                <c:pt idx="253">
                  <c:v>43</c:v>
                </c:pt>
                <c:pt idx="254">
                  <c:v>44</c:v>
                </c:pt>
                <c:pt idx="255">
                  <c:v>45</c:v>
                </c:pt>
                <c:pt idx="256">
                  <c:v>46</c:v>
                </c:pt>
                <c:pt idx="257">
                  <c:v>47</c:v>
                </c:pt>
                <c:pt idx="258">
                  <c:v>48</c:v>
                </c:pt>
                <c:pt idx="259">
                  <c:v>49</c:v>
                </c:pt>
                <c:pt idx="260">
                  <c:v>50</c:v>
                </c:pt>
                <c:pt idx="261">
                  <c:v>51</c:v>
                </c:pt>
                <c:pt idx="262">
                  <c:v>52</c:v>
                </c:pt>
                <c:pt idx="263">
                  <c:v>53</c:v>
                </c:pt>
                <c:pt idx="264">
                  <c:v>54</c:v>
                </c:pt>
                <c:pt idx="265">
                  <c:v>55</c:v>
                </c:pt>
                <c:pt idx="266">
                  <c:v>56</c:v>
                </c:pt>
                <c:pt idx="267">
                  <c:v>57</c:v>
                </c:pt>
                <c:pt idx="268">
                  <c:v>58</c:v>
                </c:pt>
                <c:pt idx="269">
                  <c:v>59</c:v>
                </c:pt>
                <c:pt idx="270">
                  <c:v>60</c:v>
                </c:pt>
                <c:pt idx="271">
                  <c:v>61</c:v>
                </c:pt>
                <c:pt idx="272">
                  <c:v>62</c:v>
                </c:pt>
                <c:pt idx="273">
                  <c:v>63</c:v>
                </c:pt>
                <c:pt idx="274">
                  <c:v>64</c:v>
                </c:pt>
                <c:pt idx="275">
                  <c:v>65</c:v>
                </c:pt>
                <c:pt idx="276">
                  <c:v>66</c:v>
                </c:pt>
                <c:pt idx="277">
                  <c:v>67</c:v>
                </c:pt>
                <c:pt idx="278">
                  <c:v>68</c:v>
                </c:pt>
                <c:pt idx="279">
                  <c:v>69</c:v>
                </c:pt>
                <c:pt idx="280">
                  <c:v>70</c:v>
                </c:pt>
                <c:pt idx="281">
                  <c:v>71</c:v>
                </c:pt>
                <c:pt idx="282">
                  <c:v>72</c:v>
                </c:pt>
                <c:pt idx="283">
                  <c:v>73</c:v>
                </c:pt>
                <c:pt idx="284">
                  <c:v>74</c:v>
                </c:pt>
                <c:pt idx="285">
                  <c:v>75</c:v>
                </c:pt>
                <c:pt idx="286">
                  <c:v>76</c:v>
                </c:pt>
                <c:pt idx="287">
                  <c:v>77</c:v>
                </c:pt>
                <c:pt idx="288">
                  <c:v>78</c:v>
                </c:pt>
                <c:pt idx="289">
                  <c:v>79</c:v>
                </c:pt>
                <c:pt idx="290">
                  <c:v>80</c:v>
                </c:pt>
                <c:pt idx="291">
                  <c:v>81</c:v>
                </c:pt>
                <c:pt idx="292">
                  <c:v>82</c:v>
                </c:pt>
                <c:pt idx="293">
                  <c:v>83</c:v>
                </c:pt>
                <c:pt idx="294">
                  <c:v>84</c:v>
                </c:pt>
                <c:pt idx="295">
                  <c:v>85</c:v>
                </c:pt>
                <c:pt idx="296">
                  <c:v>86</c:v>
                </c:pt>
                <c:pt idx="297">
                  <c:v>87</c:v>
                </c:pt>
                <c:pt idx="298">
                  <c:v>88</c:v>
                </c:pt>
                <c:pt idx="299">
                  <c:v>89</c:v>
                </c:pt>
                <c:pt idx="300">
                  <c:v>90</c:v>
                </c:pt>
                <c:pt idx="301">
                  <c:v>91</c:v>
                </c:pt>
                <c:pt idx="302">
                  <c:v>92</c:v>
                </c:pt>
                <c:pt idx="303">
                  <c:v>93</c:v>
                </c:pt>
                <c:pt idx="304">
                  <c:v>94</c:v>
                </c:pt>
                <c:pt idx="305">
                  <c:v>95</c:v>
                </c:pt>
                <c:pt idx="306">
                  <c:v>96</c:v>
                </c:pt>
                <c:pt idx="307">
                  <c:v>97</c:v>
                </c:pt>
                <c:pt idx="308">
                  <c:v>98</c:v>
                </c:pt>
                <c:pt idx="309">
                  <c:v>99</c:v>
                </c:pt>
                <c:pt idx="310">
                  <c:v>100</c:v>
                </c:pt>
                <c:pt idx="311">
                  <c:v>101</c:v>
                </c:pt>
                <c:pt idx="312">
                  <c:v>102</c:v>
                </c:pt>
                <c:pt idx="313">
                  <c:v>103</c:v>
                </c:pt>
                <c:pt idx="314">
                  <c:v>104</c:v>
                </c:pt>
                <c:pt idx="315">
                  <c:v>105</c:v>
                </c:pt>
                <c:pt idx="316">
                  <c:v>106</c:v>
                </c:pt>
                <c:pt idx="317">
                  <c:v>107</c:v>
                </c:pt>
                <c:pt idx="318">
                  <c:v>108</c:v>
                </c:pt>
                <c:pt idx="319">
                  <c:v>109</c:v>
                </c:pt>
                <c:pt idx="320">
                  <c:v>110</c:v>
                </c:pt>
                <c:pt idx="321">
                  <c:v>111</c:v>
                </c:pt>
                <c:pt idx="322">
                  <c:v>112</c:v>
                </c:pt>
                <c:pt idx="323">
                  <c:v>113</c:v>
                </c:pt>
                <c:pt idx="324">
                  <c:v>114</c:v>
                </c:pt>
                <c:pt idx="325">
                  <c:v>115</c:v>
                </c:pt>
                <c:pt idx="326">
                  <c:v>116</c:v>
                </c:pt>
                <c:pt idx="327">
                  <c:v>117</c:v>
                </c:pt>
                <c:pt idx="328">
                  <c:v>118</c:v>
                </c:pt>
                <c:pt idx="329">
                  <c:v>119</c:v>
                </c:pt>
                <c:pt idx="330">
                  <c:v>120</c:v>
                </c:pt>
                <c:pt idx="331">
                  <c:v>121</c:v>
                </c:pt>
                <c:pt idx="332">
                  <c:v>122</c:v>
                </c:pt>
                <c:pt idx="333">
                  <c:v>123</c:v>
                </c:pt>
                <c:pt idx="334">
                  <c:v>124</c:v>
                </c:pt>
                <c:pt idx="335">
                  <c:v>125</c:v>
                </c:pt>
                <c:pt idx="336">
                  <c:v>126</c:v>
                </c:pt>
                <c:pt idx="337">
                  <c:v>127</c:v>
                </c:pt>
                <c:pt idx="338">
                  <c:v>128</c:v>
                </c:pt>
                <c:pt idx="339">
                  <c:v>129</c:v>
                </c:pt>
                <c:pt idx="340">
                  <c:v>130</c:v>
                </c:pt>
                <c:pt idx="341">
                  <c:v>131</c:v>
                </c:pt>
                <c:pt idx="342">
                  <c:v>132</c:v>
                </c:pt>
                <c:pt idx="343">
                  <c:v>133</c:v>
                </c:pt>
                <c:pt idx="344">
                  <c:v>134</c:v>
                </c:pt>
                <c:pt idx="345">
                  <c:v>135</c:v>
                </c:pt>
                <c:pt idx="346">
                  <c:v>136</c:v>
                </c:pt>
                <c:pt idx="347">
                  <c:v>137</c:v>
                </c:pt>
                <c:pt idx="348">
                  <c:v>138</c:v>
                </c:pt>
                <c:pt idx="349">
                  <c:v>139</c:v>
                </c:pt>
                <c:pt idx="350">
                  <c:v>140</c:v>
                </c:pt>
                <c:pt idx="351">
                  <c:v>141</c:v>
                </c:pt>
                <c:pt idx="352">
                  <c:v>142</c:v>
                </c:pt>
                <c:pt idx="353">
                  <c:v>143</c:v>
                </c:pt>
                <c:pt idx="354">
                  <c:v>144</c:v>
                </c:pt>
                <c:pt idx="355">
                  <c:v>145</c:v>
                </c:pt>
                <c:pt idx="356">
                  <c:v>146</c:v>
                </c:pt>
                <c:pt idx="357">
                  <c:v>147</c:v>
                </c:pt>
                <c:pt idx="358">
                  <c:v>148</c:v>
                </c:pt>
                <c:pt idx="359">
                  <c:v>149</c:v>
                </c:pt>
                <c:pt idx="360">
                  <c:v>150</c:v>
                </c:pt>
                <c:pt idx="361">
                  <c:v>151</c:v>
                </c:pt>
                <c:pt idx="362">
                  <c:v>152</c:v>
                </c:pt>
                <c:pt idx="363">
                  <c:v>153</c:v>
                </c:pt>
                <c:pt idx="364">
                  <c:v>154</c:v>
                </c:pt>
                <c:pt idx="365">
                  <c:v>155</c:v>
                </c:pt>
                <c:pt idx="366">
                  <c:v>156</c:v>
                </c:pt>
                <c:pt idx="367">
                  <c:v>157</c:v>
                </c:pt>
                <c:pt idx="368">
                  <c:v>158</c:v>
                </c:pt>
                <c:pt idx="369">
                  <c:v>159</c:v>
                </c:pt>
                <c:pt idx="370">
                  <c:v>160</c:v>
                </c:pt>
                <c:pt idx="371">
                  <c:v>161</c:v>
                </c:pt>
                <c:pt idx="372">
                  <c:v>162</c:v>
                </c:pt>
                <c:pt idx="373">
                  <c:v>163</c:v>
                </c:pt>
                <c:pt idx="374">
                  <c:v>164</c:v>
                </c:pt>
                <c:pt idx="375">
                  <c:v>165</c:v>
                </c:pt>
                <c:pt idx="376">
                  <c:v>166</c:v>
                </c:pt>
                <c:pt idx="377">
                  <c:v>167</c:v>
                </c:pt>
                <c:pt idx="378">
                  <c:v>168</c:v>
                </c:pt>
                <c:pt idx="379">
                  <c:v>169</c:v>
                </c:pt>
                <c:pt idx="380">
                  <c:v>170</c:v>
                </c:pt>
                <c:pt idx="381">
                  <c:v>171</c:v>
                </c:pt>
                <c:pt idx="382">
                  <c:v>172</c:v>
                </c:pt>
                <c:pt idx="383">
                  <c:v>173</c:v>
                </c:pt>
                <c:pt idx="384">
                  <c:v>174</c:v>
                </c:pt>
                <c:pt idx="385">
                  <c:v>175</c:v>
                </c:pt>
                <c:pt idx="386">
                  <c:v>176</c:v>
                </c:pt>
                <c:pt idx="387">
                  <c:v>177</c:v>
                </c:pt>
                <c:pt idx="388">
                  <c:v>178</c:v>
                </c:pt>
                <c:pt idx="389">
                  <c:v>179</c:v>
                </c:pt>
                <c:pt idx="390">
                  <c:v>180</c:v>
                </c:pt>
                <c:pt idx="391">
                  <c:v>181</c:v>
                </c:pt>
                <c:pt idx="392">
                  <c:v>182</c:v>
                </c:pt>
                <c:pt idx="393">
                  <c:v>183</c:v>
                </c:pt>
                <c:pt idx="394">
                  <c:v>184</c:v>
                </c:pt>
                <c:pt idx="395">
                  <c:v>185</c:v>
                </c:pt>
                <c:pt idx="396">
                  <c:v>186</c:v>
                </c:pt>
                <c:pt idx="397">
                  <c:v>187</c:v>
                </c:pt>
                <c:pt idx="398">
                  <c:v>188</c:v>
                </c:pt>
                <c:pt idx="399">
                  <c:v>189</c:v>
                </c:pt>
                <c:pt idx="400">
                  <c:v>190</c:v>
                </c:pt>
                <c:pt idx="401">
                  <c:v>191</c:v>
                </c:pt>
                <c:pt idx="402">
                  <c:v>192</c:v>
                </c:pt>
                <c:pt idx="403">
                  <c:v>193</c:v>
                </c:pt>
                <c:pt idx="404">
                  <c:v>194</c:v>
                </c:pt>
                <c:pt idx="405">
                  <c:v>195</c:v>
                </c:pt>
                <c:pt idx="406">
                  <c:v>196</c:v>
                </c:pt>
                <c:pt idx="407">
                  <c:v>197</c:v>
                </c:pt>
                <c:pt idx="408">
                  <c:v>198</c:v>
                </c:pt>
                <c:pt idx="409">
                  <c:v>199</c:v>
                </c:pt>
                <c:pt idx="410">
                  <c:v>200</c:v>
                </c:pt>
                <c:pt idx="411">
                  <c:v>201</c:v>
                </c:pt>
                <c:pt idx="412">
                  <c:v>202</c:v>
                </c:pt>
                <c:pt idx="413">
                  <c:v>203</c:v>
                </c:pt>
                <c:pt idx="414">
                  <c:v>204</c:v>
                </c:pt>
                <c:pt idx="415">
                  <c:v>205</c:v>
                </c:pt>
                <c:pt idx="416">
                  <c:v>206</c:v>
                </c:pt>
                <c:pt idx="417">
                  <c:v>207</c:v>
                </c:pt>
                <c:pt idx="418">
                  <c:v>208</c:v>
                </c:pt>
                <c:pt idx="419">
                  <c:v>209</c:v>
                </c:pt>
                <c:pt idx="420">
                  <c:v>210</c:v>
                </c:pt>
                <c:pt idx="421">
                  <c:v>211</c:v>
                </c:pt>
                <c:pt idx="422">
                  <c:v>212</c:v>
                </c:pt>
                <c:pt idx="423">
                  <c:v>213</c:v>
                </c:pt>
                <c:pt idx="424">
                  <c:v>214</c:v>
                </c:pt>
                <c:pt idx="425">
                  <c:v>215</c:v>
                </c:pt>
                <c:pt idx="426">
                  <c:v>216</c:v>
                </c:pt>
                <c:pt idx="427">
                  <c:v>217</c:v>
                </c:pt>
                <c:pt idx="428">
                  <c:v>218</c:v>
                </c:pt>
                <c:pt idx="429">
                  <c:v>219</c:v>
                </c:pt>
                <c:pt idx="430">
                  <c:v>220</c:v>
                </c:pt>
                <c:pt idx="431">
                  <c:v>221</c:v>
                </c:pt>
                <c:pt idx="432">
                  <c:v>222</c:v>
                </c:pt>
                <c:pt idx="433">
                  <c:v>223</c:v>
                </c:pt>
                <c:pt idx="434">
                  <c:v>224</c:v>
                </c:pt>
                <c:pt idx="435">
                  <c:v>225</c:v>
                </c:pt>
                <c:pt idx="436">
                  <c:v>226</c:v>
                </c:pt>
                <c:pt idx="437">
                  <c:v>227</c:v>
                </c:pt>
                <c:pt idx="438">
                  <c:v>228</c:v>
                </c:pt>
                <c:pt idx="439">
                  <c:v>229</c:v>
                </c:pt>
                <c:pt idx="440">
                  <c:v>230</c:v>
                </c:pt>
                <c:pt idx="441">
                  <c:v>231</c:v>
                </c:pt>
                <c:pt idx="442">
                  <c:v>232</c:v>
                </c:pt>
                <c:pt idx="443">
                  <c:v>233</c:v>
                </c:pt>
                <c:pt idx="444">
                  <c:v>234</c:v>
                </c:pt>
                <c:pt idx="445">
                  <c:v>235</c:v>
                </c:pt>
                <c:pt idx="446">
                  <c:v>236</c:v>
                </c:pt>
                <c:pt idx="447">
                  <c:v>237</c:v>
                </c:pt>
                <c:pt idx="448">
                  <c:v>238</c:v>
                </c:pt>
                <c:pt idx="449">
                  <c:v>239</c:v>
                </c:pt>
                <c:pt idx="450">
                  <c:v>240</c:v>
                </c:pt>
                <c:pt idx="451">
                  <c:v>241</c:v>
                </c:pt>
                <c:pt idx="452">
                  <c:v>242</c:v>
                </c:pt>
                <c:pt idx="453">
                  <c:v>243</c:v>
                </c:pt>
                <c:pt idx="454">
                  <c:v>244</c:v>
                </c:pt>
                <c:pt idx="455">
                  <c:v>245</c:v>
                </c:pt>
                <c:pt idx="456">
                  <c:v>246</c:v>
                </c:pt>
                <c:pt idx="457">
                  <c:v>247</c:v>
                </c:pt>
                <c:pt idx="458">
                  <c:v>248</c:v>
                </c:pt>
                <c:pt idx="459">
                  <c:v>249</c:v>
                </c:pt>
                <c:pt idx="460">
                  <c:v>250</c:v>
                </c:pt>
                <c:pt idx="461">
                  <c:v>251</c:v>
                </c:pt>
                <c:pt idx="462">
                  <c:v>252</c:v>
                </c:pt>
                <c:pt idx="463">
                  <c:v>253</c:v>
                </c:pt>
                <c:pt idx="464">
                  <c:v>254</c:v>
                </c:pt>
                <c:pt idx="465">
                  <c:v>255</c:v>
                </c:pt>
                <c:pt idx="466">
                  <c:v>256</c:v>
                </c:pt>
                <c:pt idx="467">
                  <c:v>257</c:v>
                </c:pt>
                <c:pt idx="468">
                  <c:v>258</c:v>
                </c:pt>
                <c:pt idx="469">
                  <c:v>259</c:v>
                </c:pt>
                <c:pt idx="470">
                  <c:v>260</c:v>
                </c:pt>
                <c:pt idx="471">
                  <c:v>261</c:v>
                </c:pt>
                <c:pt idx="472">
                  <c:v>262</c:v>
                </c:pt>
                <c:pt idx="473">
                  <c:v>263</c:v>
                </c:pt>
                <c:pt idx="474">
                  <c:v>264</c:v>
                </c:pt>
                <c:pt idx="475">
                  <c:v>265</c:v>
                </c:pt>
                <c:pt idx="476">
                  <c:v>266</c:v>
                </c:pt>
                <c:pt idx="477">
                  <c:v>267</c:v>
                </c:pt>
                <c:pt idx="478">
                  <c:v>268</c:v>
                </c:pt>
                <c:pt idx="479">
                  <c:v>269</c:v>
                </c:pt>
                <c:pt idx="480">
                  <c:v>270</c:v>
                </c:pt>
                <c:pt idx="481">
                  <c:v>271</c:v>
                </c:pt>
                <c:pt idx="482">
                  <c:v>272</c:v>
                </c:pt>
                <c:pt idx="483">
                  <c:v>273</c:v>
                </c:pt>
                <c:pt idx="484">
                  <c:v>274</c:v>
                </c:pt>
                <c:pt idx="485">
                  <c:v>275</c:v>
                </c:pt>
                <c:pt idx="486">
                  <c:v>276</c:v>
                </c:pt>
                <c:pt idx="487">
                  <c:v>277</c:v>
                </c:pt>
                <c:pt idx="488">
                  <c:v>278</c:v>
                </c:pt>
                <c:pt idx="489">
                  <c:v>279</c:v>
                </c:pt>
                <c:pt idx="490">
                  <c:v>280</c:v>
                </c:pt>
                <c:pt idx="491">
                  <c:v>281</c:v>
                </c:pt>
                <c:pt idx="492">
                  <c:v>282</c:v>
                </c:pt>
                <c:pt idx="493">
                  <c:v>283</c:v>
                </c:pt>
                <c:pt idx="494">
                  <c:v>284</c:v>
                </c:pt>
                <c:pt idx="495">
                  <c:v>285</c:v>
                </c:pt>
                <c:pt idx="496">
                  <c:v>286</c:v>
                </c:pt>
                <c:pt idx="497">
                  <c:v>287</c:v>
                </c:pt>
                <c:pt idx="498">
                  <c:v>288</c:v>
                </c:pt>
                <c:pt idx="499">
                  <c:v>289</c:v>
                </c:pt>
                <c:pt idx="500">
                  <c:v>290</c:v>
                </c:pt>
                <c:pt idx="501">
                  <c:v>291</c:v>
                </c:pt>
                <c:pt idx="502">
                  <c:v>292</c:v>
                </c:pt>
                <c:pt idx="503">
                  <c:v>293</c:v>
                </c:pt>
                <c:pt idx="504">
                  <c:v>294</c:v>
                </c:pt>
                <c:pt idx="505">
                  <c:v>295</c:v>
                </c:pt>
                <c:pt idx="506">
                  <c:v>296</c:v>
                </c:pt>
                <c:pt idx="507">
                  <c:v>297</c:v>
                </c:pt>
                <c:pt idx="508">
                  <c:v>298</c:v>
                </c:pt>
                <c:pt idx="509">
                  <c:v>299</c:v>
                </c:pt>
                <c:pt idx="510">
                  <c:v>300</c:v>
                </c:pt>
                <c:pt idx="511">
                  <c:v>301</c:v>
                </c:pt>
                <c:pt idx="512">
                  <c:v>302</c:v>
                </c:pt>
                <c:pt idx="513">
                  <c:v>303</c:v>
                </c:pt>
                <c:pt idx="514">
                  <c:v>304</c:v>
                </c:pt>
                <c:pt idx="515">
                  <c:v>305</c:v>
                </c:pt>
                <c:pt idx="516">
                  <c:v>306</c:v>
                </c:pt>
                <c:pt idx="517">
                  <c:v>307</c:v>
                </c:pt>
                <c:pt idx="518">
                  <c:v>308</c:v>
                </c:pt>
                <c:pt idx="519">
                  <c:v>309</c:v>
                </c:pt>
                <c:pt idx="520">
                  <c:v>310</c:v>
                </c:pt>
                <c:pt idx="521">
                  <c:v>311</c:v>
                </c:pt>
                <c:pt idx="522">
                  <c:v>312</c:v>
                </c:pt>
                <c:pt idx="523">
                  <c:v>313</c:v>
                </c:pt>
                <c:pt idx="524">
                  <c:v>314</c:v>
                </c:pt>
                <c:pt idx="525">
                  <c:v>315</c:v>
                </c:pt>
                <c:pt idx="526">
                  <c:v>316</c:v>
                </c:pt>
                <c:pt idx="527">
                  <c:v>317</c:v>
                </c:pt>
                <c:pt idx="528">
                  <c:v>318</c:v>
                </c:pt>
                <c:pt idx="529">
                  <c:v>319</c:v>
                </c:pt>
                <c:pt idx="530">
                  <c:v>320</c:v>
                </c:pt>
                <c:pt idx="531">
                  <c:v>321</c:v>
                </c:pt>
                <c:pt idx="532">
                  <c:v>322</c:v>
                </c:pt>
                <c:pt idx="533">
                  <c:v>323</c:v>
                </c:pt>
                <c:pt idx="534">
                  <c:v>324</c:v>
                </c:pt>
                <c:pt idx="535">
                  <c:v>325</c:v>
                </c:pt>
                <c:pt idx="536">
                  <c:v>326</c:v>
                </c:pt>
                <c:pt idx="537">
                  <c:v>327</c:v>
                </c:pt>
                <c:pt idx="538">
                  <c:v>328</c:v>
                </c:pt>
                <c:pt idx="539">
                  <c:v>329</c:v>
                </c:pt>
                <c:pt idx="540">
                  <c:v>330</c:v>
                </c:pt>
                <c:pt idx="541">
                  <c:v>331</c:v>
                </c:pt>
                <c:pt idx="542">
                  <c:v>332</c:v>
                </c:pt>
                <c:pt idx="543">
                  <c:v>333</c:v>
                </c:pt>
                <c:pt idx="544">
                  <c:v>334</c:v>
                </c:pt>
                <c:pt idx="545">
                  <c:v>335</c:v>
                </c:pt>
                <c:pt idx="546">
                  <c:v>336</c:v>
                </c:pt>
                <c:pt idx="547">
                  <c:v>337</c:v>
                </c:pt>
                <c:pt idx="548">
                  <c:v>338</c:v>
                </c:pt>
                <c:pt idx="549">
                  <c:v>339</c:v>
                </c:pt>
                <c:pt idx="550">
                  <c:v>340</c:v>
                </c:pt>
                <c:pt idx="551">
                  <c:v>341</c:v>
                </c:pt>
                <c:pt idx="552">
                  <c:v>342</c:v>
                </c:pt>
                <c:pt idx="553">
                  <c:v>343</c:v>
                </c:pt>
                <c:pt idx="554">
                  <c:v>344</c:v>
                </c:pt>
                <c:pt idx="555">
                  <c:v>345</c:v>
                </c:pt>
                <c:pt idx="556">
                  <c:v>346</c:v>
                </c:pt>
                <c:pt idx="557">
                  <c:v>347</c:v>
                </c:pt>
                <c:pt idx="558">
                  <c:v>348</c:v>
                </c:pt>
                <c:pt idx="559">
                  <c:v>349</c:v>
                </c:pt>
                <c:pt idx="560">
                  <c:v>350</c:v>
                </c:pt>
                <c:pt idx="561">
                  <c:v>351</c:v>
                </c:pt>
                <c:pt idx="562">
                  <c:v>352</c:v>
                </c:pt>
                <c:pt idx="563">
                  <c:v>353</c:v>
                </c:pt>
                <c:pt idx="564">
                  <c:v>354</c:v>
                </c:pt>
                <c:pt idx="565">
                  <c:v>355</c:v>
                </c:pt>
                <c:pt idx="566">
                  <c:v>356</c:v>
                </c:pt>
                <c:pt idx="567">
                  <c:v>357</c:v>
                </c:pt>
                <c:pt idx="568">
                  <c:v>358</c:v>
                </c:pt>
                <c:pt idx="569">
                  <c:v>359</c:v>
                </c:pt>
                <c:pt idx="570">
                  <c:v>360</c:v>
                </c:pt>
                <c:pt idx="571">
                  <c:v>361</c:v>
                </c:pt>
                <c:pt idx="572">
                  <c:v>362</c:v>
                </c:pt>
                <c:pt idx="573">
                  <c:v>363</c:v>
                </c:pt>
                <c:pt idx="574">
                  <c:v>364</c:v>
                </c:pt>
                <c:pt idx="575">
                  <c:v>365</c:v>
                </c:pt>
                <c:pt idx="576">
                  <c:v>366</c:v>
                </c:pt>
                <c:pt idx="577">
                  <c:v>367</c:v>
                </c:pt>
                <c:pt idx="578">
                  <c:v>368</c:v>
                </c:pt>
                <c:pt idx="579">
                  <c:v>369</c:v>
                </c:pt>
                <c:pt idx="580">
                  <c:v>370</c:v>
                </c:pt>
                <c:pt idx="581">
                  <c:v>371</c:v>
                </c:pt>
                <c:pt idx="582">
                  <c:v>372</c:v>
                </c:pt>
                <c:pt idx="583">
                  <c:v>373</c:v>
                </c:pt>
                <c:pt idx="584">
                  <c:v>374</c:v>
                </c:pt>
                <c:pt idx="585">
                  <c:v>375</c:v>
                </c:pt>
                <c:pt idx="586">
                  <c:v>376</c:v>
                </c:pt>
                <c:pt idx="587">
                  <c:v>377</c:v>
                </c:pt>
                <c:pt idx="588">
                  <c:v>378</c:v>
                </c:pt>
                <c:pt idx="589">
                  <c:v>379</c:v>
                </c:pt>
                <c:pt idx="590">
                  <c:v>380</c:v>
                </c:pt>
                <c:pt idx="591">
                  <c:v>381</c:v>
                </c:pt>
                <c:pt idx="592">
                  <c:v>382</c:v>
                </c:pt>
                <c:pt idx="593">
                  <c:v>383</c:v>
                </c:pt>
                <c:pt idx="594">
                  <c:v>384</c:v>
                </c:pt>
                <c:pt idx="595">
                  <c:v>385</c:v>
                </c:pt>
                <c:pt idx="596">
                  <c:v>386</c:v>
                </c:pt>
                <c:pt idx="597">
                  <c:v>387</c:v>
                </c:pt>
                <c:pt idx="598">
                  <c:v>388</c:v>
                </c:pt>
                <c:pt idx="599">
                  <c:v>389</c:v>
                </c:pt>
                <c:pt idx="600">
                  <c:v>390</c:v>
                </c:pt>
                <c:pt idx="601">
                  <c:v>391</c:v>
                </c:pt>
                <c:pt idx="602">
                  <c:v>392</c:v>
                </c:pt>
                <c:pt idx="603">
                  <c:v>393</c:v>
                </c:pt>
                <c:pt idx="604">
                  <c:v>394</c:v>
                </c:pt>
                <c:pt idx="605">
                  <c:v>395</c:v>
                </c:pt>
                <c:pt idx="606">
                  <c:v>396</c:v>
                </c:pt>
                <c:pt idx="607">
                  <c:v>397</c:v>
                </c:pt>
                <c:pt idx="608">
                  <c:v>398</c:v>
                </c:pt>
                <c:pt idx="609">
                  <c:v>399</c:v>
                </c:pt>
                <c:pt idx="610">
                  <c:v>400</c:v>
                </c:pt>
                <c:pt idx="611">
                  <c:v>401</c:v>
                </c:pt>
                <c:pt idx="612">
                  <c:v>402</c:v>
                </c:pt>
                <c:pt idx="613">
                  <c:v>403</c:v>
                </c:pt>
                <c:pt idx="614">
                  <c:v>404</c:v>
                </c:pt>
                <c:pt idx="615">
                  <c:v>405</c:v>
                </c:pt>
                <c:pt idx="616">
                  <c:v>406</c:v>
                </c:pt>
                <c:pt idx="617">
                  <c:v>407</c:v>
                </c:pt>
                <c:pt idx="618">
                  <c:v>408</c:v>
                </c:pt>
                <c:pt idx="619">
                  <c:v>409</c:v>
                </c:pt>
                <c:pt idx="620">
                  <c:v>410</c:v>
                </c:pt>
                <c:pt idx="621">
                  <c:v>411</c:v>
                </c:pt>
                <c:pt idx="622">
                  <c:v>412</c:v>
                </c:pt>
                <c:pt idx="623">
                  <c:v>413</c:v>
                </c:pt>
                <c:pt idx="624">
                  <c:v>414</c:v>
                </c:pt>
                <c:pt idx="625">
                  <c:v>415</c:v>
                </c:pt>
                <c:pt idx="626">
                  <c:v>416</c:v>
                </c:pt>
                <c:pt idx="627">
                  <c:v>417</c:v>
                </c:pt>
                <c:pt idx="628">
                  <c:v>418</c:v>
                </c:pt>
                <c:pt idx="629">
                  <c:v>419</c:v>
                </c:pt>
                <c:pt idx="630">
                  <c:v>420</c:v>
                </c:pt>
                <c:pt idx="631">
                  <c:v>421</c:v>
                </c:pt>
                <c:pt idx="632">
                  <c:v>422</c:v>
                </c:pt>
                <c:pt idx="633">
                  <c:v>423</c:v>
                </c:pt>
                <c:pt idx="634">
                  <c:v>424</c:v>
                </c:pt>
                <c:pt idx="635">
                  <c:v>425</c:v>
                </c:pt>
                <c:pt idx="636">
                  <c:v>426</c:v>
                </c:pt>
                <c:pt idx="637">
                  <c:v>427</c:v>
                </c:pt>
                <c:pt idx="638">
                  <c:v>428</c:v>
                </c:pt>
                <c:pt idx="639">
                  <c:v>429</c:v>
                </c:pt>
                <c:pt idx="640">
                  <c:v>430</c:v>
                </c:pt>
                <c:pt idx="641">
                  <c:v>431</c:v>
                </c:pt>
                <c:pt idx="642">
                  <c:v>432</c:v>
                </c:pt>
                <c:pt idx="643">
                  <c:v>433</c:v>
                </c:pt>
                <c:pt idx="644">
                  <c:v>434</c:v>
                </c:pt>
                <c:pt idx="645">
                  <c:v>435</c:v>
                </c:pt>
                <c:pt idx="646">
                  <c:v>436</c:v>
                </c:pt>
                <c:pt idx="647">
                  <c:v>437</c:v>
                </c:pt>
                <c:pt idx="648">
                  <c:v>438</c:v>
                </c:pt>
                <c:pt idx="649">
                  <c:v>439</c:v>
                </c:pt>
                <c:pt idx="650">
                  <c:v>440</c:v>
                </c:pt>
                <c:pt idx="651">
                  <c:v>441</c:v>
                </c:pt>
                <c:pt idx="652">
                  <c:v>442</c:v>
                </c:pt>
                <c:pt idx="653">
                  <c:v>443</c:v>
                </c:pt>
                <c:pt idx="654">
                  <c:v>444</c:v>
                </c:pt>
                <c:pt idx="655">
                  <c:v>445</c:v>
                </c:pt>
                <c:pt idx="656">
                  <c:v>446</c:v>
                </c:pt>
                <c:pt idx="657">
                  <c:v>447</c:v>
                </c:pt>
                <c:pt idx="658">
                  <c:v>448</c:v>
                </c:pt>
                <c:pt idx="659">
                  <c:v>449</c:v>
                </c:pt>
                <c:pt idx="660">
                  <c:v>450</c:v>
                </c:pt>
                <c:pt idx="661">
                  <c:v>451</c:v>
                </c:pt>
                <c:pt idx="662">
                  <c:v>452</c:v>
                </c:pt>
                <c:pt idx="663">
                  <c:v>453</c:v>
                </c:pt>
                <c:pt idx="664">
                  <c:v>454</c:v>
                </c:pt>
                <c:pt idx="665">
                  <c:v>455</c:v>
                </c:pt>
                <c:pt idx="666">
                  <c:v>456</c:v>
                </c:pt>
                <c:pt idx="667">
                  <c:v>457</c:v>
                </c:pt>
                <c:pt idx="668">
                  <c:v>458</c:v>
                </c:pt>
                <c:pt idx="669">
                  <c:v>459</c:v>
                </c:pt>
                <c:pt idx="670">
                  <c:v>460</c:v>
                </c:pt>
                <c:pt idx="671">
                  <c:v>461</c:v>
                </c:pt>
                <c:pt idx="672">
                  <c:v>462</c:v>
                </c:pt>
                <c:pt idx="673">
                  <c:v>463</c:v>
                </c:pt>
                <c:pt idx="674">
                  <c:v>464</c:v>
                </c:pt>
                <c:pt idx="675">
                  <c:v>465</c:v>
                </c:pt>
                <c:pt idx="676">
                  <c:v>466</c:v>
                </c:pt>
                <c:pt idx="677">
                  <c:v>467</c:v>
                </c:pt>
                <c:pt idx="678">
                  <c:v>468</c:v>
                </c:pt>
                <c:pt idx="679">
                  <c:v>469</c:v>
                </c:pt>
                <c:pt idx="680">
                  <c:v>470</c:v>
                </c:pt>
                <c:pt idx="681">
                  <c:v>471</c:v>
                </c:pt>
                <c:pt idx="682">
                  <c:v>472</c:v>
                </c:pt>
                <c:pt idx="683">
                  <c:v>473</c:v>
                </c:pt>
                <c:pt idx="684">
                  <c:v>474</c:v>
                </c:pt>
                <c:pt idx="685">
                  <c:v>475</c:v>
                </c:pt>
                <c:pt idx="686">
                  <c:v>476</c:v>
                </c:pt>
                <c:pt idx="687">
                  <c:v>477</c:v>
                </c:pt>
                <c:pt idx="688">
                  <c:v>478</c:v>
                </c:pt>
                <c:pt idx="689">
                  <c:v>479</c:v>
                </c:pt>
                <c:pt idx="690">
                  <c:v>480</c:v>
                </c:pt>
                <c:pt idx="691">
                  <c:v>481</c:v>
                </c:pt>
                <c:pt idx="692">
                  <c:v>482</c:v>
                </c:pt>
                <c:pt idx="693">
                  <c:v>483</c:v>
                </c:pt>
                <c:pt idx="694">
                  <c:v>484</c:v>
                </c:pt>
                <c:pt idx="695">
                  <c:v>485</c:v>
                </c:pt>
                <c:pt idx="696">
                  <c:v>486</c:v>
                </c:pt>
                <c:pt idx="697">
                  <c:v>487</c:v>
                </c:pt>
                <c:pt idx="698">
                  <c:v>488</c:v>
                </c:pt>
                <c:pt idx="699">
                  <c:v>489</c:v>
                </c:pt>
                <c:pt idx="700">
                  <c:v>490</c:v>
                </c:pt>
                <c:pt idx="701">
                  <c:v>491</c:v>
                </c:pt>
                <c:pt idx="702">
                  <c:v>492</c:v>
                </c:pt>
                <c:pt idx="703">
                  <c:v>493</c:v>
                </c:pt>
                <c:pt idx="704">
                  <c:v>494</c:v>
                </c:pt>
                <c:pt idx="705">
                  <c:v>495</c:v>
                </c:pt>
                <c:pt idx="706">
                  <c:v>496</c:v>
                </c:pt>
                <c:pt idx="707">
                  <c:v>497</c:v>
                </c:pt>
                <c:pt idx="708">
                  <c:v>498</c:v>
                </c:pt>
                <c:pt idx="709">
                  <c:v>499</c:v>
                </c:pt>
                <c:pt idx="710">
                  <c:v>500</c:v>
                </c:pt>
                <c:pt idx="711">
                  <c:v>499</c:v>
                </c:pt>
                <c:pt idx="712">
                  <c:v>498</c:v>
                </c:pt>
                <c:pt idx="713">
                  <c:v>497</c:v>
                </c:pt>
                <c:pt idx="714">
                  <c:v>496</c:v>
                </c:pt>
                <c:pt idx="715">
                  <c:v>495</c:v>
                </c:pt>
                <c:pt idx="716">
                  <c:v>494</c:v>
                </c:pt>
                <c:pt idx="717">
                  <c:v>493</c:v>
                </c:pt>
                <c:pt idx="718">
                  <c:v>492</c:v>
                </c:pt>
                <c:pt idx="719">
                  <c:v>491</c:v>
                </c:pt>
                <c:pt idx="720">
                  <c:v>490</c:v>
                </c:pt>
                <c:pt idx="721">
                  <c:v>489</c:v>
                </c:pt>
                <c:pt idx="722">
                  <c:v>488</c:v>
                </c:pt>
                <c:pt idx="723">
                  <c:v>487</c:v>
                </c:pt>
                <c:pt idx="724">
                  <c:v>486</c:v>
                </c:pt>
                <c:pt idx="725">
                  <c:v>485</c:v>
                </c:pt>
                <c:pt idx="726">
                  <c:v>484</c:v>
                </c:pt>
                <c:pt idx="727">
                  <c:v>483</c:v>
                </c:pt>
                <c:pt idx="728">
                  <c:v>482</c:v>
                </c:pt>
                <c:pt idx="729">
                  <c:v>481</c:v>
                </c:pt>
                <c:pt idx="730">
                  <c:v>480</c:v>
                </c:pt>
                <c:pt idx="731">
                  <c:v>479</c:v>
                </c:pt>
                <c:pt idx="732">
                  <c:v>478</c:v>
                </c:pt>
                <c:pt idx="733">
                  <c:v>477</c:v>
                </c:pt>
                <c:pt idx="734">
                  <c:v>476</c:v>
                </c:pt>
                <c:pt idx="735">
                  <c:v>475</c:v>
                </c:pt>
                <c:pt idx="736">
                  <c:v>474</c:v>
                </c:pt>
                <c:pt idx="737">
                  <c:v>473</c:v>
                </c:pt>
                <c:pt idx="738">
                  <c:v>472</c:v>
                </c:pt>
                <c:pt idx="739">
                  <c:v>471</c:v>
                </c:pt>
                <c:pt idx="740">
                  <c:v>470</c:v>
                </c:pt>
                <c:pt idx="741">
                  <c:v>469</c:v>
                </c:pt>
                <c:pt idx="742">
                  <c:v>468</c:v>
                </c:pt>
                <c:pt idx="743">
                  <c:v>467</c:v>
                </c:pt>
                <c:pt idx="744">
                  <c:v>466</c:v>
                </c:pt>
                <c:pt idx="745">
                  <c:v>465</c:v>
                </c:pt>
                <c:pt idx="746">
                  <c:v>464</c:v>
                </c:pt>
                <c:pt idx="747">
                  <c:v>463</c:v>
                </c:pt>
                <c:pt idx="748">
                  <c:v>462</c:v>
                </c:pt>
                <c:pt idx="749">
                  <c:v>461</c:v>
                </c:pt>
                <c:pt idx="750">
                  <c:v>460</c:v>
                </c:pt>
                <c:pt idx="751">
                  <c:v>459</c:v>
                </c:pt>
                <c:pt idx="752">
                  <c:v>458</c:v>
                </c:pt>
                <c:pt idx="753">
                  <c:v>457</c:v>
                </c:pt>
                <c:pt idx="754">
                  <c:v>456</c:v>
                </c:pt>
                <c:pt idx="755">
                  <c:v>455</c:v>
                </c:pt>
                <c:pt idx="756">
                  <c:v>454</c:v>
                </c:pt>
                <c:pt idx="757">
                  <c:v>453</c:v>
                </c:pt>
                <c:pt idx="758">
                  <c:v>452</c:v>
                </c:pt>
                <c:pt idx="759">
                  <c:v>451</c:v>
                </c:pt>
                <c:pt idx="760">
                  <c:v>450</c:v>
                </c:pt>
                <c:pt idx="761">
                  <c:v>449</c:v>
                </c:pt>
                <c:pt idx="762">
                  <c:v>448</c:v>
                </c:pt>
                <c:pt idx="763">
                  <c:v>447</c:v>
                </c:pt>
                <c:pt idx="764">
                  <c:v>446</c:v>
                </c:pt>
                <c:pt idx="765">
                  <c:v>445</c:v>
                </c:pt>
                <c:pt idx="766">
                  <c:v>444</c:v>
                </c:pt>
                <c:pt idx="767">
                  <c:v>443</c:v>
                </c:pt>
                <c:pt idx="768">
                  <c:v>442</c:v>
                </c:pt>
                <c:pt idx="769">
                  <c:v>441</c:v>
                </c:pt>
                <c:pt idx="770">
                  <c:v>440</c:v>
                </c:pt>
                <c:pt idx="771">
                  <c:v>439</c:v>
                </c:pt>
                <c:pt idx="772">
                  <c:v>438</c:v>
                </c:pt>
                <c:pt idx="773">
                  <c:v>437</c:v>
                </c:pt>
                <c:pt idx="774">
                  <c:v>436</c:v>
                </c:pt>
                <c:pt idx="775">
                  <c:v>435</c:v>
                </c:pt>
                <c:pt idx="776">
                  <c:v>434</c:v>
                </c:pt>
                <c:pt idx="777">
                  <c:v>433</c:v>
                </c:pt>
                <c:pt idx="778">
                  <c:v>432</c:v>
                </c:pt>
                <c:pt idx="779">
                  <c:v>431</c:v>
                </c:pt>
                <c:pt idx="780">
                  <c:v>430</c:v>
                </c:pt>
                <c:pt idx="781">
                  <c:v>429</c:v>
                </c:pt>
                <c:pt idx="782">
                  <c:v>428</c:v>
                </c:pt>
                <c:pt idx="783">
                  <c:v>427</c:v>
                </c:pt>
                <c:pt idx="784">
                  <c:v>426</c:v>
                </c:pt>
                <c:pt idx="785">
                  <c:v>425</c:v>
                </c:pt>
                <c:pt idx="786">
                  <c:v>424</c:v>
                </c:pt>
                <c:pt idx="787">
                  <c:v>423</c:v>
                </c:pt>
                <c:pt idx="788">
                  <c:v>422</c:v>
                </c:pt>
                <c:pt idx="789">
                  <c:v>421</c:v>
                </c:pt>
                <c:pt idx="790">
                  <c:v>420</c:v>
                </c:pt>
                <c:pt idx="791">
                  <c:v>419</c:v>
                </c:pt>
                <c:pt idx="792">
                  <c:v>418</c:v>
                </c:pt>
                <c:pt idx="793">
                  <c:v>417</c:v>
                </c:pt>
                <c:pt idx="794">
                  <c:v>416</c:v>
                </c:pt>
                <c:pt idx="795">
                  <c:v>415</c:v>
                </c:pt>
                <c:pt idx="796">
                  <c:v>414</c:v>
                </c:pt>
                <c:pt idx="797">
                  <c:v>413</c:v>
                </c:pt>
                <c:pt idx="798">
                  <c:v>412</c:v>
                </c:pt>
                <c:pt idx="799">
                  <c:v>411</c:v>
                </c:pt>
                <c:pt idx="800">
                  <c:v>410</c:v>
                </c:pt>
                <c:pt idx="801">
                  <c:v>409</c:v>
                </c:pt>
                <c:pt idx="802">
                  <c:v>408</c:v>
                </c:pt>
                <c:pt idx="803">
                  <c:v>407</c:v>
                </c:pt>
                <c:pt idx="804">
                  <c:v>406</c:v>
                </c:pt>
                <c:pt idx="805">
                  <c:v>405</c:v>
                </c:pt>
                <c:pt idx="806">
                  <c:v>404</c:v>
                </c:pt>
                <c:pt idx="807">
                  <c:v>403</c:v>
                </c:pt>
                <c:pt idx="808">
                  <c:v>402</c:v>
                </c:pt>
                <c:pt idx="809">
                  <c:v>401</c:v>
                </c:pt>
                <c:pt idx="810">
                  <c:v>400</c:v>
                </c:pt>
                <c:pt idx="811">
                  <c:v>399</c:v>
                </c:pt>
                <c:pt idx="812">
                  <c:v>398</c:v>
                </c:pt>
                <c:pt idx="813">
                  <c:v>397</c:v>
                </c:pt>
                <c:pt idx="814">
                  <c:v>396</c:v>
                </c:pt>
                <c:pt idx="815">
                  <c:v>395</c:v>
                </c:pt>
                <c:pt idx="816">
                  <c:v>394</c:v>
                </c:pt>
                <c:pt idx="817">
                  <c:v>393</c:v>
                </c:pt>
                <c:pt idx="818">
                  <c:v>392</c:v>
                </c:pt>
                <c:pt idx="819">
                  <c:v>391</c:v>
                </c:pt>
                <c:pt idx="820">
                  <c:v>390</c:v>
                </c:pt>
                <c:pt idx="821">
                  <c:v>389</c:v>
                </c:pt>
                <c:pt idx="822">
                  <c:v>388</c:v>
                </c:pt>
                <c:pt idx="823">
                  <c:v>387</c:v>
                </c:pt>
                <c:pt idx="824">
                  <c:v>386</c:v>
                </c:pt>
                <c:pt idx="825">
                  <c:v>385</c:v>
                </c:pt>
                <c:pt idx="826">
                  <c:v>384</c:v>
                </c:pt>
                <c:pt idx="827">
                  <c:v>383</c:v>
                </c:pt>
                <c:pt idx="828">
                  <c:v>382</c:v>
                </c:pt>
                <c:pt idx="829">
                  <c:v>381</c:v>
                </c:pt>
                <c:pt idx="830">
                  <c:v>380</c:v>
                </c:pt>
                <c:pt idx="831">
                  <c:v>379</c:v>
                </c:pt>
                <c:pt idx="832">
                  <c:v>378</c:v>
                </c:pt>
                <c:pt idx="833">
                  <c:v>377</c:v>
                </c:pt>
                <c:pt idx="834">
                  <c:v>376</c:v>
                </c:pt>
                <c:pt idx="835">
                  <c:v>375</c:v>
                </c:pt>
                <c:pt idx="836">
                  <c:v>374</c:v>
                </c:pt>
                <c:pt idx="837">
                  <c:v>373</c:v>
                </c:pt>
                <c:pt idx="838">
                  <c:v>372</c:v>
                </c:pt>
                <c:pt idx="839">
                  <c:v>371</c:v>
                </c:pt>
                <c:pt idx="840">
                  <c:v>370</c:v>
                </c:pt>
                <c:pt idx="841">
                  <c:v>369</c:v>
                </c:pt>
                <c:pt idx="842">
                  <c:v>368</c:v>
                </c:pt>
                <c:pt idx="843">
                  <c:v>367</c:v>
                </c:pt>
                <c:pt idx="844">
                  <c:v>366</c:v>
                </c:pt>
                <c:pt idx="845">
                  <c:v>365</c:v>
                </c:pt>
                <c:pt idx="846">
                  <c:v>364</c:v>
                </c:pt>
                <c:pt idx="847">
                  <c:v>363</c:v>
                </c:pt>
                <c:pt idx="848">
                  <c:v>362</c:v>
                </c:pt>
                <c:pt idx="849">
                  <c:v>361</c:v>
                </c:pt>
                <c:pt idx="850">
                  <c:v>360</c:v>
                </c:pt>
                <c:pt idx="851">
                  <c:v>359</c:v>
                </c:pt>
                <c:pt idx="852">
                  <c:v>358</c:v>
                </c:pt>
                <c:pt idx="853">
                  <c:v>357</c:v>
                </c:pt>
                <c:pt idx="854">
                  <c:v>356</c:v>
                </c:pt>
                <c:pt idx="855">
                  <c:v>355</c:v>
                </c:pt>
                <c:pt idx="856">
                  <c:v>354</c:v>
                </c:pt>
                <c:pt idx="857">
                  <c:v>353</c:v>
                </c:pt>
                <c:pt idx="858">
                  <c:v>352</c:v>
                </c:pt>
                <c:pt idx="859">
                  <c:v>351</c:v>
                </c:pt>
                <c:pt idx="860">
                  <c:v>350</c:v>
                </c:pt>
                <c:pt idx="861">
                  <c:v>349</c:v>
                </c:pt>
                <c:pt idx="862">
                  <c:v>348</c:v>
                </c:pt>
                <c:pt idx="863">
                  <c:v>347</c:v>
                </c:pt>
                <c:pt idx="864">
                  <c:v>346</c:v>
                </c:pt>
                <c:pt idx="865">
                  <c:v>345</c:v>
                </c:pt>
                <c:pt idx="866">
                  <c:v>344</c:v>
                </c:pt>
                <c:pt idx="867">
                  <c:v>343</c:v>
                </c:pt>
                <c:pt idx="868">
                  <c:v>342</c:v>
                </c:pt>
                <c:pt idx="869">
                  <c:v>341</c:v>
                </c:pt>
                <c:pt idx="870">
                  <c:v>340</c:v>
                </c:pt>
                <c:pt idx="871">
                  <c:v>339</c:v>
                </c:pt>
                <c:pt idx="872">
                  <c:v>338</c:v>
                </c:pt>
                <c:pt idx="873">
                  <c:v>337</c:v>
                </c:pt>
                <c:pt idx="874">
                  <c:v>336</c:v>
                </c:pt>
                <c:pt idx="875">
                  <c:v>335</c:v>
                </c:pt>
                <c:pt idx="876">
                  <c:v>334</c:v>
                </c:pt>
                <c:pt idx="877">
                  <c:v>333</c:v>
                </c:pt>
                <c:pt idx="878">
                  <c:v>332</c:v>
                </c:pt>
                <c:pt idx="879">
                  <c:v>331</c:v>
                </c:pt>
                <c:pt idx="880">
                  <c:v>330</c:v>
                </c:pt>
                <c:pt idx="881">
                  <c:v>329</c:v>
                </c:pt>
                <c:pt idx="882">
                  <c:v>328</c:v>
                </c:pt>
                <c:pt idx="883">
                  <c:v>327</c:v>
                </c:pt>
                <c:pt idx="884">
                  <c:v>326</c:v>
                </c:pt>
                <c:pt idx="885">
                  <c:v>325</c:v>
                </c:pt>
                <c:pt idx="886">
                  <c:v>324</c:v>
                </c:pt>
                <c:pt idx="887">
                  <c:v>323</c:v>
                </c:pt>
                <c:pt idx="888">
                  <c:v>322</c:v>
                </c:pt>
                <c:pt idx="889">
                  <c:v>321</c:v>
                </c:pt>
                <c:pt idx="890">
                  <c:v>320</c:v>
                </c:pt>
                <c:pt idx="891">
                  <c:v>319</c:v>
                </c:pt>
                <c:pt idx="892">
                  <c:v>318</c:v>
                </c:pt>
                <c:pt idx="893">
                  <c:v>317</c:v>
                </c:pt>
                <c:pt idx="894">
                  <c:v>316</c:v>
                </c:pt>
                <c:pt idx="895">
                  <c:v>315</c:v>
                </c:pt>
                <c:pt idx="896">
                  <c:v>314</c:v>
                </c:pt>
                <c:pt idx="897">
                  <c:v>313</c:v>
                </c:pt>
                <c:pt idx="898">
                  <c:v>312</c:v>
                </c:pt>
                <c:pt idx="899">
                  <c:v>311</c:v>
                </c:pt>
                <c:pt idx="900">
                  <c:v>310</c:v>
                </c:pt>
                <c:pt idx="901">
                  <c:v>309</c:v>
                </c:pt>
                <c:pt idx="902">
                  <c:v>308</c:v>
                </c:pt>
                <c:pt idx="903">
                  <c:v>307</c:v>
                </c:pt>
                <c:pt idx="904">
                  <c:v>306</c:v>
                </c:pt>
                <c:pt idx="905">
                  <c:v>305</c:v>
                </c:pt>
                <c:pt idx="906">
                  <c:v>304</c:v>
                </c:pt>
                <c:pt idx="907">
                  <c:v>303</c:v>
                </c:pt>
                <c:pt idx="908">
                  <c:v>302</c:v>
                </c:pt>
                <c:pt idx="909">
                  <c:v>301</c:v>
                </c:pt>
                <c:pt idx="910">
                  <c:v>300</c:v>
                </c:pt>
                <c:pt idx="911">
                  <c:v>299</c:v>
                </c:pt>
                <c:pt idx="912">
                  <c:v>298</c:v>
                </c:pt>
                <c:pt idx="913">
                  <c:v>297</c:v>
                </c:pt>
                <c:pt idx="914">
                  <c:v>296</c:v>
                </c:pt>
                <c:pt idx="915">
                  <c:v>295</c:v>
                </c:pt>
                <c:pt idx="916">
                  <c:v>294</c:v>
                </c:pt>
                <c:pt idx="917">
                  <c:v>293</c:v>
                </c:pt>
                <c:pt idx="918">
                  <c:v>292</c:v>
                </c:pt>
                <c:pt idx="919">
                  <c:v>291</c:v>
                </c:pt>
                <c:pt idx="920">
                  <c:v>290</c:v>
                </c:pt>
                <c:pt idx="921">
                  <c:v>289</c:v>
                </c:pt>
                <c:pt idx="922">
                  <c:v>288</c:v>
                </c:pt>
                <c:pt idx="923">
                  <c:v>287</c:v>
                </c:pt>
                <c:pt idx="924">
                  <c:v>286</c:v>
                </c:pt>
                <c:pt idx="925">
                  <c:v>285</c:v>
                </c:pt>
                <c:pt idx="926">
                  <c:v>284</c:v>
                </c:pt>
                <c:pt idx="927">
                  <c:v>283</c:v>
                </c:pt>
                <c:pt idx="928">
                  <c:v>282</c:v>
                </c:pt>
                <c:pt idx="929">
                  <c:v>281</c:v>
                </c:pt>
                <c:pt idx="930">
                  <c:v>280</c:v>
                </c:pt>
                <c:pt idx="931">
                  <c:v>279</c:v>
                </c:pt>
                <c:pt idx="932">
                  <c:v>278</c:v>
                </c:pt>
                <c:pt idx="933">
                  <c:v>277</c:v>
                </c:pt>
                <c:pt idx="934">
                  <c:v>276</c:v>
                </c:pt>
                <c:pt idx="935">
                  <c:v>275</c:v>
                </c:pt>
                <c:pt idx="936">
                  <c:v>274</c:v>
                </c:pt>
                <c:pt idx="937">
                  <c:v>273</c:v>
                </c:pt>
                <c:pt idx="938">
                  <c:v>272</c:v>
                </c:pt>
                <c:pt idx="939">
                  <c:v>271</c:v>
                </c:pt>
                <c:pt idx="940">
                  <c:v>270</c:v>
                </c:pt>
                <c:pt idx="941">
                  <c:v>269</c:v>
                </c:pt>
                <c:pt idx="942">
                  <c:v>268</c:v>
                </c:pt>
                <c:pt idx="943">
                  <c:v>267</c:v>
                </c:pt>
                <c:pt idx="944">
                  <c:v>266</c:v>
                </c:pt>
                <c:pt idx="945">
                  <c:v>265</c:v>
                </c:pt>
                <c:pt idx="946">
                  <c:v>264</c:v>
                </c:pt>
                <c:pt idx="947">
                  <c:v>263</c:v>
                </c:pt>
                <c:pt idx="948">
                  <c:v>262</c:v>
                </c:pt>
                <c:pt idx="949">
                  <c:v>261</c:v>
                </c:pt>
                <c:pt idx="950">
                  <c:v>260</c:v>
                </c:pt>
                <c:pt idx="951">
                  <c:v>259</c:v>
                </c:pt>
                <c:pt idx="952">
                  <c:v>258</c:v>
                </c:pt>
                <c:pt idx="953">
                  <c:v>257</c:v>
                </c:pt>
                <c:pt idx="954">
                  <c:v>256</c:v>
                </c:pt>
                <c:pt idx="955">
                  <c:v>255</c:v>
                </c:pt>
                <c:pt idx="956">
                  <c:v>254</c:v>
                </c:pt>
                <c:pt idx="957">
                  <c:v>253</c:v>
                </c:pt>
                <c:pt idx="958">
                  <c:v>252</c:v>
                </c:pt>
                <c:pt idx="959">
                  <c:v>251</c:v>
                </c:pt>
                <c:pt idx="960">
                  <c:v>250</c:v>
                </c:pt>
                <c:pt idx="961">
                  <c:v>249</c:v>
                </c:pt>
                <c:pt idx="962">
                  <c:v>248</c:v>
                </c:pt>
                <c:pt idx="963">
                  <c:v>247</c:v>
                </c:pt>
                <c:pt idx="964">
                  <c:v>246</c:v>
                </c:pt>
                <c:pt idx="965">
                  <c:v>245</c:v>
                </c:pt>
                <c:pt idx="966">
                  <c:v>244</c:v>
                </c:pt>
                <c:pt idx="967">
                  <c:v>243</c:v>
                </c:pt>
                <c:pt idx="968">
                  <c:v>242</c:v>
                </c:pt>
                <c:pt idx="969">
                  <c:v>241</c:v>
                </c:pt>
                <c:pt idx="970">
                  <c:v>240</c:v>
                </c:pt>
                <c:pt idx="971">
                  <c:v>239</c:v>
                </c:pt>
                <c:pt idx="972">
                  <c:v>238</c:v>
                </c:pt>
                <c:pt idx="973">
                  <c:v>237</c:v>
                </c:pt>
                <c:pt idx="974">
                  <c:v>236</c:v>
                </c:pt>
                <c:pt idx="975">
                  <c:v>235</c:v>
                </c:pt>
                <c:pt idx="976">
                  <c:v>234</c:v>
                </c:pt>
                <c:pt idx="977">
                  <c:v>233</c:v>
                </c:pt>
                <c:pt idx="978">
                  <c:v>232</c:v>
                </c:pt>
                <c:pt idx="979">
                  <c:v>231</c:v>
                </c:pt>
                <c:pt idx="980">
                  <c:v>230</c:v>
                </c:pt>
                <c:pt idx="981">
                  <c:v>229</c:v>
                </c:pt>
                <c:pt idx="982">
                  <c:v>228</c:v>
                </c:pt>
                <c:pt idx="983">
                  <c:v>227</c:v>
                </c:pt>
                <c:pt idx="984">
                  <c:v>226</c:v>
                </c:pt>
                <c:pt idx="985">
                  <c:v>225</c:v>
                </c:pt>
                <c:pt idx="986">
                  <c:v>224</c:v>
                </c:pt>
                <c:pt idx="987">
                  <c:v>223</c:v>
                </c:pt>
                <c:pt idx="988">
                  <c:v>222</c:v>
                </c:pt>
                <c:pt idx="989">
                  <c:v>221</c:v>
                </c:pt>
                <c:pt idx="990">
                  <c:v>220</c:v>
                </c:pt>
                <c:pt idx="991">
                  <c:v>219</c:v>
                </c:pt>
                <c:pt idx="992">
                  <c:v>218</c:v>
                </c:pt>
                <c:pt idx="993">
                  <c:v>217</c:v>
                </c:pt>
                <c:pt idx="994">
                  <c:v>216</c:v>
                </c:pt>
                <c:pt idx="995">
                  <c:v>215</c:v>
                </c:pt>
                <c:pt idx="996">
                  <c:v>214</c:v>
                </c:pt>
                <c:pt idx="997">
                  <c:v>213</c:v>
                </c:pt>
                <c:pt idx="998">
                  <c:v>212</c:v>
                </c:pt>
                <c:pt idx="999">
                  <c:v>211</c:v>
                </c:pt>
                <c:pt idx="1000">
                  <c:v>210</c:v>
                </c:pt>
                <c:pt idx="1001">
                  <c:v>209</c:v>
                </c:pt>
                <c:pt idx="1002">
                  <c:v>208</c:v>
                </c:pt>
                <c:pt idx="1003">
                  <c:v>207</c:v>
                </c:pt>
                <c:pt idx="1004">
                  <c:v>206</c:v>
                </c:pt>
                <c:pt idx="1005">
                  <c:v>205</c:v>
                </c:pt>
                <c:pt idx="1006">
                  <c:v>204</c:v>
                </c:pt>
                <c:pt idx="1007">
                  <c:v>203</c:v>
                </c:pt>
                <c:pt idx="1008">
                  <c:v>202</c:v>
                </c:pt>
                <c:pt idx="1009">
                  <c:v>201</c:v>
                </c:pt>
                <c:pt idx="1010">
                  <c:v>200</c:v>
                </c:pt>
                <c:pt idx="1011">
                  <c:v>199</c:v>
                </c:pt>
                <c:pt idx="1012">
                  <c:v>198</c:v>
                </c:pt>
                <c:pt idx="1013">
                  <c:v>197</c:v>
                </c:pt>
                <c:pt idx="1014">
                  <c:v>196</c:v>
                </c:pt>
                <c:pt idx="1015">
                  <c:v>195</c:v>
                </c:pt>
                <c:pt idx="1016">
                  <c:v>194</c:v>
                </c:pt>
                <c:pt idx="1017">
                  <c:v>193</c:v>
                </c:pt>
                <c:pt idx="1018">
                  <c:v>192</c:v>
                </c:pt>
                <c:pt idx="1019">
                  <c:v>191</c:v>
                </c:pt>
                <c:pt idx="1020">
                  <c:v>190</c:v>
                </c:pt>
                <c:pt idx="1021">
                  <c:v>189</c:v>
                </c:pt>
                <c:pt idx="1022">
                  <c:v>188</c:v>
                </c:pt>
                <c:pt idx="1023">
                  <c:v>187</c:v>
                </c:pt>
                <c:pt idx="1024">
                  <c:v>186</c:v>
                </c:pt>
                <c:pt idx="1025">
                  <c:v>185</c:v>
                </c:pt>
                <c:pt idx="1026">
                  <c:v>184</c:v>
                </c:pt>
                <c:pt idx="1027">
                  <c:v>183</c:v>
                </c:pt>
                <c:pt idx="1028">
                  <c:v>182</c:v>
                </c:pt>
                <c:pt idx="1029">
                  <c:v>181</c:v>
                </c:pt>
                <c:pt idx="1030">
                  <c:v>180</c:v>
                </c:pt>
                <c:pt idx="1031">
                  <c:v>179</c:v>
                </c:pt>
                <c:pt idx="1032">
                  <c:v>178</c:v>
                </c:pt>
                <c:pt idx="1033">
                  <c:v>177</c:v>
                </c:pt>
                <c:pt idx="1034">
                  <c:v>176</c:v>
                </c:pt>
                <c:pt idx="1035">
                  <c:v>175</c:v>
                </c:pt>
                <c:pt idx="1036">
                  <c:v>174</c:v>
                </c:pt>
                <c:pt idx="1037">
                  <c:v>173</c:v>
                </c:pt>
                <c:pt idx="1038">
                  <c:v>172</c:v>
                </c:pt>
                <c:pt idx="1039">
                  <c:v>171</c:v>
                </c:pt>
                <c:pt idx="1040">
                  <c:v>170</c:v>
                </c:pt>
                <c:pt idx="1041">
                  <c:v>169</c:v>
                </c:pt>
                <c:pt idx="1042">
                  <c:v>168</c:v>
                </c:pt>
                <c:pt idx="1043">
                  <c:v>167</c:v>
                </c:pt>
                <c:pt idx="1044">
                  <c:v>166</c:v>
                </c:pt>
                <c:pt idx="1045">
                  <c:v>165</c:v>
                </c:pt>
                <c:pt idx="1046">
                  <c:v>164</c:v>
                </c:pt>
                <c:pt idx="1047">
                  <c:v>163</c:v>
                </c:pt>
                <c:pt idx="1048">
                  <c:v>162</c:v>
                </c:pt>
                <c:pt idx="1049">
                  <c:v>161</c:v>
                </c:pt>
                <c:pt idx="1050">
                  <c:v>160</c:v>
                </c:pt>
                <c:pt idx="1051">
                  <c:v>159</c:v>
                </c:pt>
                <c:pt idx="1052">
                  <c:v>158</c:v>
                </c:pt>
                <c:pt idx="1053">
                  <c:v>157</c:v>
                </c:pt>
                <c:pt idx="1054">
                  <c:v>156</c:v>
                </c:pt>
                <c:pt idx="1055">
                  <c:v>155</c:v>
                </c:pt>
                <c:pt idx="1056">
                  <c:v>154</c:v>
                </c:pt>
                <c:pt idx="1057">
                  <c:v>153</c:v>
                </c:pt>
                <c:pt idx="1058">
                  <c:v>152</c:v>
                </c:pt>
                <c:pt idx="1059">
                  <c:v>151</c:v>
                </c:pt>
                <c:pt idx="1060">
                  <c:v>150</c:v>
                </c:pt>
                <c:pt idx="1061">
                  <c:v>149</c:v>
                </c:pt>
                <c:pt idx="1062">
                  <c:v>148</c:v>
                </c:pt>
                <c:pt idx="1063">
                  <c:v>147</c:v>
                </c:pt>
                <c:pt idx="1064">
                  <c:v>146</c:v>
                </c:pt>
                <c:pt idx="1065">
                  <c:v>145</c:v>
                </c:pt>
                <c:pt idx="1066">
                  <c:v>144</c:v>
                </c:pt>
                <c:pt idx="1067">
                  <c:v>143</c:v>
                </c:pt>
                <c:pt idx="1068">
                  <c:v>142</c:v>
                </c:pt>
                <c:pt idx="1069">
                  <c:v>141</c:v>
                </c:pt>
                <c:pt idx="1070">
                  <c:v>140</c:v>
                </c:pt>
                <c:pt idx="1071">
                  <c:v>139</c:v>
                </c:pt>
                <c:pt idx="1072">
                  <c:v>138</c:v>
                </c:pt>
                <c:pt idx="1073">
                  <c:v>137</c:v>
                </c:pt>
                <c:pt idx="1074">
                  <c:v>136</c:v>
                </c:pt>
                <c:pt idx="1075">
                  <c:v>135</c:v>
                </c:pt>
                <c:pt idx="1076">
                  <c:v>134</c:v>
                </c:pt>
                <c:pt idx="1077">
                  <c:v>133</c:v>
                </c:pt>
                <c:pt idx="1078">
                  <c:v>132</c:v>
                </c:pt>
                <c:pt idx="1079">
                  <c:v>131</c:v>
                </c:pt>
                <c:pt idx="1080">
                  <c:v>130</c:v>
                </c:pt>
                <c:pt idx="1081">
                  <c:v>129</c:v>
                </c:pt>
                <c:pt idx="1082">
                  <c:v>128</c:v>
                </c:pt>
                <c:pt idx="1083">
                  <c:v>127</c:v>
                </c:pt>
                <c:pt idx="1084">
                  <c:v>126</c:v>
                </c:pt>
                <c:pt idx="1085">
                  <c:v>125</c:v>
                </c:pt>
                <c:pt idx="1086">
                  <c:v>124</c:v>
                </c:pt>
                <c:pt idx="1087">
                  <c:v>123</c:v>
                </c:pt>
                <c:pt idx="1088">
                  <c:v>122</c:v>
                </c:pt>
                <c:pt idx="1089">
                  <c:v>121</c:v>
                </c:pt>
                <c:pt idx="1090">
                  <c:v>120</c:v>
                </c:pt>
                <c:pt idx="1091">
                  <c:v>119</c:v>
                </c:pt>
                <c:pt idx="1092">
                  <c:v>118</c:v>
                </c:pt>
                <c:pt idx="1093">
                  <c:v>117</c:v>
                </c:pt>
                <c:pt idx="1094">
                  <c:v>116</c:v>
                </c:pt>
                <c:pt idx="1095">
                  <c:v>115</c:v>
                </c:pt>
                <c:pt idx="1096">
                  <c:v>114</c:v>
                </c:pt>
                <c:pt idx="1097">
                  <c:v>113</c:v>
                </c:pt>
                <c:pt idx="1098">
                  <c:v>112</c:v>
                </c:pt>
                <c:pt idx="1099">
                  <c:v>111</c:v>
                </c:pt>
                <c:pt idx="1100">
                  <c:v>110</c:v>
                </c:pt>
                <c:pt idx="1101">
                  <c:v>109</c:v>
                </c:pt>
                <c:pt idx="1102">
                  <c:v>108</c:v>
                </c:pt>
                <c:pt idx="1103">
                  <c:v>107</c:v>
                </c:pt>
                <c:pt idx="1104">
                  <c:v>106</c:v>
                </c:pt>
                <c:pt idx="1105">
                  <c:v>105</c:v>
                </c:pt>
                <c:pt idx="1106">
                  <c:v>104</c:v>
                </c:pt>
                <c:pt idx="1107">
                  <c:v>103</c:v>
                </c:pt>
                <c:pt idx="1108">
                  <c:v>102</c:v>
                </c:pt>
                <c:pt idx="1109">
                  <c:v>101</c:v>
                </c:pt>
                <c:pt idx="1110">
                  <c:v>100</c:v>
                </c:pt>
                <c:pt idx="1111">
                  <c:v>99</c:v>
                </c:pt>
                <c:pt idx="1112">
                  <c:v>98</c:v>
                </c:pt>
                <c:pt idx="1113">
                  <c:v>97</c:v>
                </c:pt>
                <c:pt idx="1114">
                  <c:v>96</c:v>
                </c:pt>
                <c:pt idx="1115">
                  <c:v>95</c:v>
                </c:pt>
                <c:pt idx="1116">
                  <c:v>94</c:v>
                </c:pt>
                <c:pt idx="1117">
                  <c:v>93</c:v>
                </c:pt>
                <c:pt idx="1118">
                  <c:v>92</c:v>
                </c:pt>
                <c:pt idx="1119">
                  <c:v>91</c:v>
                </c:pt>
                <c:pt idx="1120">
                  <c:v>90</c:v>
                </c:pt>
                <c:pt idx="1121">
                  <c:v>89</c:v>
                </c:pt>
                <c:pt idx="1122">
                  <c:v>88</c:v>
                </c:pt>
                <c:pt idx="1123">
                  <c:v>87</c:v>
                </c:pt>
                <c:pt idx="1124">
                  <c:v>86</c:v>
                </c:pt>
                <c:pt idx="1125">
                  <c:v>85</c:v>
                </c:pt>
                <c:pt idx="1126">
                  <c:v>84</c:v>
                </c:pt>
                <c:pt idx="1127">
                  <c:v>83</c:v>
                </c:pt>
                <c:pt idx="1128">
                  <c:v>82</c:v>
                </c:pt>
                <c:pt idx="1129">
                  <c:v>81</c:v>
                </c:pt>
                <c:pt idx="1130">
                  <c:v>80</c:v>
                </c:pt>
                <c:pt idx="1131">
                  <c:v>79</c:v>
                </c:pt>
                <c:pt idx="1132">
                  <c:v>78</c:v>
                </c:pt>
                <c:pt idx="1133">
                  <c:v>77</c:v>
                </c:pt>
                <c:pt idx="1134">
                  <c:v>76</c:v>
                </c:pt>
                <c:pt idx="1135">
                  <c:v>75</c:v>
                </c:pt>
                <c:pt idx="1136">
                  <c:v>74</c:v>
                </c:pt>
                <c:pt idx="1137">
                  <c:v>73</c:v>
                </c:pt>
                <c:pt idx="1138">
                  <c:v>72</c:v>
                </c:pt>
                <c:pt idx="1139">
                  <c:v>71</c:v>
                </c:pt>
                <c:pt idx="1140">
                  <c:v>70</c:v>
                </c:pt>
                <c:pt idx="1141">
                  <c:v>69</c:v>
                </c:pt>
                <c:pt idx="1142">
                  <c:v>68</c:v>
                </c:pt>
                <c:pt idx="1143">
                  <c:v>67</c:v>
                </c:pt>
                <c:pt idx="1144">
                  <c:v>66</c:v>
                </c:pt>
                <c:pt idx="1145">
                  <c:v>65</c:v>
                </c:pt>
                <c:pt idx="1146">
                  <c:v>64</c:v>
                </c:pt>
                <c:pt idx="1147">
                  <c:v>63</c:v>
                </c:pt>
                <c:pt idx="1148">
                  <c:v>62</c:v>
                </c:pt>
                <c:pt idx="1149">
                  <c:v>61</c:v>
                </c:pt>
                <c:pt idx="1150">
                  <c:v>60</c:v>
                </c:pt>
                <c:pt idx="1151">
                  <c:v>59</c:v>
                </c:pt>
                <c:pt idx="1152">
                  <c:v>58</c:v>
                </c:pt>
                <c:pt idx="1153">
                  <c:v>57</c:v>
                </c:pt>
                <c:pt idx="1154">
                  <c:v>56</c:v>
                </c:pt>
                <c:pt idx="1155">
                  <c:v>55</c:v>
                </c:pt>
                <c:pt idx="1156">
                  <c:v>54</c:v>
                </c:pt>
                <c:pt idx="1157">
                  <c:v>53</c:v>
                </c:pt>
                <c:pt idx="1158">
                  <c:v>52</c:v>
                </c:pt>
                <c:pt idx="1159">
                  <c:v>51</c:v>
                </c:pt>
                <c:pt idx="1160">
                  <c:v>50</c:v>
                </c:pt>
                <c:pt idx="1161">
                  <c:v>49</c:v>
                </c:pt>
                <c:pt idx="1162">
                  <c:v>48</c:v>
                </c:pt>
                <c:pt idx="1163">
                  <c:v>47</c:v>
                </c:pt>
                <c:pt idx="1164">
                  <c:v>46</c:v>
                </c:pt>
                <c:pt idx="1165">
                  <c:v>45</c:v>
                </c:pt>
                <c:pt idx="1166">
                  <c:v>44</c:v>
                </c:pt>
                <c:pt idx="1167">
                  <c:v>43</c:v>
                </c:pt>
                <c:pt idx="1168">
                  <c:v>42</c:v>
                </c:pt>
                <c:pt idx="1169">
                  <c:v>41</c:v>
                </c:pt>
                <c:pt idx="1170">
                  <c:v>40</c:v>
                </c:pt>
                <c:pt idx="1171">
                  <c:v>39</c:v>
                </c:pt>
                <c:pt idx="1172">
                  <c:v>38</c:v>
                </c:pt>
                <c:pt idx="1173">
                  <c:v>37</c:v>
                </c:pt>
                <c:pt idx="1174">
                  <c:v>36</c:v>
                </c:pt>
                <c:pt idx="1175">
                  <c:v>35</c:v>
                </c:pt>
                <c:pt idx="1176">
                  <c:v>34</c:v>
                </c:pt>
                <c:pt idx="1177">
                  <c:v>33</c:v>
                </c:pt>
                <c:pt idx="1178">
                  <c:v>32</c:v>
                </c:pt>
                <c:pt idx="1179">
                  <c:v>31</c:v>
                </c:pt>
                <c:pt idx="1180">
                  <c:v>30</c:v>
                </c:pt>
                <c:pt idx="1181">
                  <c:v>29</c:v>
                </c:pt>
                <c:pt idx="1182">
                  <c:v>28</c:v>
                </c:pt>
                <c:pt idx="1183">
                  <c:v>27</c:v>
                </c:pt>
                <c:pt idx="1184">
                  <c:v>26</c:v>
                </c:pt>
                <c:pt idx="1185">
                  <c:v>25</c:v>
                </c:pt>
                <c:pt idx="1186">
                  <c:v>24</c:v>
                </c:pt>
                <c:pt idx="1187">
                  <c:v>23</c:v>
                </c:pt>
                <c:pt idx="1188">
                  <c:v>22</c:v>
                </c:pt>
                <c:pt idx="1189">
                  <c:v>21</c:v>
                </c:pt>
                <c:pt idx="1190">
                  <c:v>20</c:v>
                </c:pt>
                <c:pt idx="1191">
                  <c:v>19</c:v>
                </c:pt>
                <c:pt idx="1192">
                  <c:v>18</c:v>
                </c:pt>
                <c:pt idx="1193">
                  <c:v>17</c:v>
                </c:pt>
                <c:pt idx="1194">
                  <c:v>16</c:v>
                </c:pt>
                <c:pt idx="1195">
                  <c:v>15</c:v>
                </c:pt>
                <c:pt idx="1196">
                  <c:v>14</c:v>
                </c:pt>
                <c:pt idx="1197">
                  <c:v>13</c:v>
                </c:pt>
                <c:pt idx="1198">
                  <c:v>12</c:v>
                </c:pt>
                <c:pt idx="1199">
                  <c:v>11</c:v>
                </c:pt>
                <c:pt idx="1200">
                  <c:v>10</c:v>
                </c:pt>
                <c:pt idx="1201">
                  <c:v>9</c:v>
                </c:pt>
                <c:pt idx="1202">
                  <c:v>8</c:v>
                </c:pt>
                <c:pt idx="1203">
                  <c:v>7</c:v>
                </c:pt>
                <c:pt idx="1204">
                  <c:v>6</c:v>
                </c:pt>
                <c:pt idx="1205">
                  <c:v>5</c:v>
                </c:pt>
                <c:pt idx="1206">
                  <c:v>4</c:v>
                </c:pt>
                <c:pt idx="1207">
                  <c:v>3</c:v>
                </c:pt>
                <c:pt idx="1208">
                  <c:v>2</c:v>
                </c:pt>
                <c:pt idx="1209">
                  <c:v>1</c:v>
                </c:pt>
                <c:pt idx="1210">
                  <c:v>0</c:v>
                </c:pt>
                <c:pt idx="1211">
                  <c:v>-1</c:v>
                </c:pt>
                <c:pt idx="1212">
                  <c:v>-2</c:v>
                </c:pt>
                <c:pt idx="1213">
                  <c:v>-3</c:v>
                </c:pt>
                <c:pt idx="1214">
                  <c:v>-4</c:v>
                </c:pt>
                <c:pt idx="1215">
                  <c:v>-5</c:v>
                </c:pt>
                <c:pt idx="1216">
                  <c:v>-6</c:v>
                </c:pt>
                <c:pt idx="1217">
                  <c:v>-7</c:v>
                </c:pt>
                <c:pt idx="1218">
                  <c:v>-8</c:v>
                </c:pt>
                <c:pt idx="1219">
                  <c:v>-9</c:v>
                </c:pt>
                <c:pt idx="1220">
                  <c:v>-10</c:v>
                </c:pt>
                <c:pt idx="1221">
                  <c:v>-11</c:v>
                </c:pt>
                <c:pt idx="1222">
                  <c:v>-12</c:v>
                </c:pt>
                <c:pt idx="1223">
                  <c:v>-13</c:v>
                </c:pt>
                <c:pt idx="1224">
                  <c:v>-14</c:v>
                </c:pt>
                <c:pt idx="1225">
                  <c:v>-15</c:v>
                </c:pt>
                <c:pt idx="1226">
                  <c:v>-16</c:v>
                </c:pt>
                <c:pt idx="1227">
                  <c:v>-17</c:v>
                </c:pt>
                <c:pt idx="1228">
                  <c:v>-18</c:v>
                </c:pt>
                <c:pt idx="1229">
                  <c:v>-19</c:v>
                </c:pt>
                <c:pt idx="1230">
                  <c:v>-20</c:v>
                </c:pt>
                <c:pt idx="1231">
                  <c:v>-21</c:v>
                </c:pt>
                <c:pt idx="1232">
                  <c:v>-22</c:v>
                </c:pt>
                <c:pt idx="1233">
                  <c:v>-23</c:v>
                </c:pt>
                <c:pt idx="1234">
                  <c:v>-24</c:v>
                </c:pt>
                <c:pt idx="1235">
                  <c:v>-25</c:v>
                </c:pt>
                <c:pt idx="1236">
                  <c:v>-26</c:v>
                </c:pt>
                <c:pt idx="1237">
                  <c:v>-27</c:v>
                </c:pt>
                <c:pt idx="1238">
                  <c:v>-28</c:v>
                </c:pt>
                <c:pt idx="1239">
                  <c:v>-29</c:v>
                </c:pt>
                <c:pt idx="1240">
                  <c:v>-30</c:v>
                </c:pt>
                <c:pt idx="1241">
                  <c:v>-31</c:v>
                </c:pt>
                <c:pt idx="1242">
                  <c:v>-32</c:v>
                </c:pt>
                <c:pt idx="1243">
                  <c:v>-33</c:v>
                </c:pt>
                <c:pt idx="1244">
                  <c:v>-34</c:v>
                </c:pt>
                <c:pt idx="1245">
                  <c:v>-35</c:v>
                </c:pt>
                <c:pt idx="1246">
                  <c:v>-36</c:v>
                </c:pt>
                <c:pt idx="1247">
                  <c:v>-37</c:v>
                </c:pt>
                <c:pt idx="1248">
                  <c:v>-38</c:v>
                </c:pt>
                <c:pt idx="1249">
                  <c:v>-39</c:v>
                </c:pt>
                <c:pt idx="1250">
                  <c:v>-40</c:v>
                </c:pt>
                <c:pt idx="1251">
                  <c:v>-41</c:v>
                </c:pt>
                <c:pt idx="1252">
                  <c:v>-42</c:v>
                </c:pt>
                <c:pt idx="1253">
                  <c:v>-43</c:v>
                </c:pt>
                <c:pt idx="1254">
                  <c:v>-44</c:v>
                </c:pt>
                <c:pt idx="1255">
                  <c:v>-45</c:v>
                </c:pt>
                <c:pt idx="1256">
                  <c:v>-46</c:v>
                </c:pt>
                <c:pt idx="1257">
                  <c:v>-47</c:v>
                </c:pt>
                <c:pt idx="1258">
                  <c:v>-48</c:v>
                </c:pt>
                <c:pt idx="1259">
                  <c:v>-49</c:v>
                </c:pt>
                <c:pt idx="1260">
                  <c:v>-50</c:v>
                </c:pt>
                <c:pt idx="1261">
                  <c:v>-51</c:v>
                </c:pt>
                <c:pt idx="1262">
                  <c:v>-52</c:v>
                </c:pt>
                <c:pt idx="1263">
                  <c:v>-53</c:v>
                </c:pt>
                <c:pt idx="1264">
                  <c:v>-54</c:v>
                </c:pt>
                <c:pt idx="1265">
                  <c:v>-55</c:v>
                </c:pt>
                <c:pt idx="1266">
                  <c:v>-56</c:v>
                </c:pt>
                <c:pt idx="1267">
                  <c:v>-57</c:v>
                </c:pt>
                <c:pt idx="1268">
                  <c:v>-58</c:v>
                </c:pt>
                <c:pt idx="1269">
                  <c:v>-59</c:v>
                </c:pt>
                <c:pt idx="1270">
                  <c:v>-60</c:v>
                </c:pt>
                <c:pt idx="1271">
                  <c:v>-61</c:v>
                </c:pt>
                <c:pt idx="1272">
                  <c:v>-62</c:v>
                </c:pt>
                <c:pt idx="1273">
                  <c:v>-63</c:v>
                </c:pt>
                <c:pt idx="1274">
                  <c:v>-64</c:v>
                </c:pt>
                <c:pt idx="1275">
                  <c:v>-65</c:v>
                </c:pt>
                <c:pt idx="1276">
                  <c:v>-66</c:v>
                </c:pt>
                <c:pt idx="1277">
                  <c:v>-67</c:v>
                </c:pt>
                <c:pt idx="1278">
                  <c:v>-68</c:v>
                </c:pt>
                <c:pt idx="1279">
                  <c:v>-69</c:v>
                </c:pt>
                <c:pt idx="1280">
                  <c:v>-70</c:v>
                </c:pt>
                <c:pt idx="1281">
                  <c:v>-71</c:v>
                </c:pt>
                <c:pt idx="1282">
                  <c:v>-72</c:v>
                </c:pt>
                <c:pt idx="1283">
                  <c:v>-73</c:v>
                </c:pt>
                <c:pt idx="1284">
                  <c:v>-74</c:v>
                </c:pt>
                <c:pt idx="1285">
                  <c:v>-75</c:v>
                </c:pt>
                <c:pt idx="1286">
                  <c:v>-76</c:v>
                </c:pt>
                <c:pt idx="1287">
                  <c:v>-77</c:v>
                </c:pt>
                <c:pt idx="1288">
                  <c:v>-78</c:v>
                </c:pt>
                <c:pt idx="1289">
                  <c:v>-79</c:v>
                </c:pt>
                <c:pt idx="1290">
                  <c:v>-80</c:v>
                </c:pt>
                <c:pt idx="1291">
                  <c:v>-81</c:v>
                </c:pt>
                <c:pt idx="1292">
                  <c:v>-82</c:v>
                </c:pt>
                <c:pt idx="1293">
                  <c:v>-83</c:v>
                </c:pt>
                <c:pt idx="1294">
                  <c:v>-84</c:v>
                </c:pt>
                <c:pt idx="1295">
                  <c:v>-85</c:v>
                </c:pt>
                <c:pt idx="1296">
                  <c:v>-86</c:v>
                </c:pt>
                <c:pt idx="1297">
                  <c:v>-87</c:v>
                </c:pt>
                <c:pt idx="1298">
                  <c:v>-88</c:v>
                </c:pt>
                <c:pt idx="1299">
                  <c:v>-89</c:v>
                </c:pt>
                <c:pt idx="1300">
                  <c:v>-90</c:v>
                </c:pt>
                <c:pt idx="1301">
                  <c:v>-91</c:v>
                </c:pt>
                <c:pt idx="1302">
                  <c:v>-92</c:v>
                </c:pt>
                <c:pt idx="1303">
                  <c:v>-93</c:v>
                </c:pt>
                <c:pt idx="1304">
                  <c:v>-94</c:v>
                </c:pt>
                <c:pt idx="1305">
                  <c:v>-95</c:v>
                </c:pt>
                <c:pt idx="1306">
                  <c:v>-96</c:v>
                </c:pt>
                <c:pt idx="1307">
                  <c:v>-97</c:v>
                </c:pt>
                <c:pt idx="1308">
                  <c:v>-98</c:v>
                </c:pt>
                <c:pt idx="1309">
                  <c:v>-99</c:v>
                </c:pt>
                <c:pt idx="1310">
                  <c:v>-100</c:v>
                </c:pt>
                <c:pt idx="1311">
                  <c:v>-101</c:v>
                </c:pt>
                <c:pt idx="1312">
                  <c:v>-102</c:v>
                </c:pt>
                <c:pt idx="1313">
                  <c:v>-103</c:v>
                </c:pt>
                <c:pt idx="1314">
                  <c:v>-104</c:v>
                </c:pt>
                <c:pt idx="1315">
                  <c:v>-105</c:v>
                </c:pt>
                <c:pt idx="1316">
                  <c:v>-106</c:v>
                </c:pt>
                <c:pt idx="1317">
                  <c:v>-107</c:v>
                </c:pt>
                <c:pt idx="1318">
                  <c:v>-108</c:v>
                </c:pt>
                <c:pt idx="1319">
                  <c:v>-109</c:v>
                </c:pt>
                <c:pt idx="1320">
                  <c:v>-110</c:v>
                </c:pt>
                <c:pt idx="1321">
                  <c:v>-111</c:v>
                </c:pt>
                <c:pt idx="1322">
                  <c:v>-112</c:v>
                </c:pt>
                <c:pt idx="1323">
                  <c:v>-113</c:v>
                </c:pt>
                <c:pt idx="1324">
                  <c:v>-114</c:v>
                </c:pt>
                <c:pt idx="1325">
                  <c:v>-115</c:v>
                </c:pt>
                <c:pt idx="1326">
                  <c:v>-116</c:v>
                </c:pt>
                <c:pt idx="1327">
                  <c:v>-117</c:v>
                </c:pt>
                <c:pt idx="1328">
                  <c:v>-118</c:v>
                </c:pt>
                <c:pt idx="1329">
                  <c:v>-119</c:v>
                </c:pt>
                <c:pt idx="1330">
                  <c:v>-120</c:v>
                </c:pt>
                <c:pt idx="1331">
                  <c:v>-121</c:v>
                </c:pt>
                <c:pt idx="1332">
                  <c:v>-122</c:v>
                </c:pt>
                <c:pt idx="1333">
                  <c:v>-123</c:v>
                </c:pt>
                <c:pt idx="1334">
                  <c:v>-124</c:v>
                </c:pt>
                <c:pt idx="1335">
                  <c:v>-125</c:v>
                </c:pt>
                <c:pt idx="1336">
                  <c:v>-126</c:v>
                </c:pt>
                <c:pt idx="1337">
                  <c:v>-127</c:v>
                </c:pt>
                <c:pt idx="1338">
                  <c:v>-128</c:v>
                </c:pt>
                <c:pt idx="1339">
                  <c:v>-129</c:v>
                </c:pt>
                <c:pt idx="1340">
                  <c:v>-130</c:v>
                </c:pt>
                <c:pt idx="1341">
                  <c:v>-131</c:v>
                </c:pt>
                <c:pt idx="1342">
                  <c:v>-132</c:v>
                </c:pt>
                <c:pt idx="1343">
                  <c:v>-133</c:v>
                </c:pt>
                <c:pt idx="1344">
                  <c:v>-134</c:v>
                </c:pt>
                <c:pt idx="1345">
                  <c:v>-135</c:v>
                </c:pt>
                <c:pt idx="1346">
                  <c:v>-136</c:v>
                </c:pt>
                <c:pt idx="1347">
                  <c:v>-137</c:v>
                </c:pt>
                <c:pt idx="1348">
                  <c:v>-138</c:v>
                </c:pt>
                <c:pt idx="1349">
                  <c:v>-139</c:v>
                </c:pt>
                <c:pt idx="1350">
                  <c:v>-140</c:v>
                </c:pt>
                <c:pt idx="1351">
                  <c:v>-141</c:v>
                </c:pt>
                <c:pt idx="1352">
                  <c:v>-142</c:v>
                </c:pt>
                <c:pt idx="1353">
                  <c:v>-143</c:v>
                </c:pt>
                <c:pt idx="1354">
                  <c:v>-144</c:v>
                </c:pt>
                <c:pt idx="1355">
                  <c:v>-145</c:v>
                </c:pt>
                <c:pt idx="1356">
                  <c:v>-146</c:v>
                </c:pt>
                <c:pt idx="1357">
                  <c:v>-147</c:v>
                </c:pt>
                <c:pt idx="1358">
                  <c:v>-148</c:v>
                </c:pt>
                <c:pt idx="1359">
                  <c:v>-149</c:v>
                </c:pt>
                <c:pt idx="1360">
                  <c:v>-150</c:v>
                </c:pt>
                <c:pt idx="1361">
                  <c:v>-151</c:v>
                </c:pt>
                <c:pt idx="1362">
                  <c:v>-152</c:v>
                </c:pt>
                <c:pt idx="1363">
                  <c:v>-153</c:v>
                </c:pt>
                <c:pt idx="1364">
                  <c:v>-154</c:v>
                </c:pt>
                <c:pt idx="1365">
                  <c:v>-155</c:v>
                </c:pt>
                <c:pt idx="1366">
                  <c:v>-156</c:v>
                </c:pt>
                <c:pt idx="1367">
                  <c:v>-157</c:v>
                </c:pt>
                <c:pt idx="1368">
                  <c:v>-158</c:v>
                </c:pt>
                <c:pt idx="1369">
                  <c:v>-159</c:v>
                </c:pt>
                <c:pt idx="1370">
                  <c:v>-160</c:v>
                </c:pt>
                <c:pt idx="1371">
                  <c:v>-161</c:v>
                </c:pt>
                <c:pt idx="1372">
                  <c:v>-162</c:v>
                </c:pt>
                <c:pt idx="1373">
                  <c:v>-163</c:v>
                </c:pt>
                <c:pt idx="1374">
                  <c:v>-164</c:v>
                </c:pt>
                <c:pt idx="1375">
                  <c:v>-165</c:v>
                </c:pt>
                <c:pt idx="1376">
                  <c:v>-166</c:v>
                </c:pt>
                <c:pt idx="1377">
                  <c:v>-167</c:v>
                </c:pt>
                <c:pt idx="1378">
                  <c:v>-168</c:v>
                </c:pt>
                <c:pt idx="1379">
                  <c:v>-169</c:v>
                </c:pt>
                <c:pt idx="1380">
                  <c:v>-170</c:v>
                </c:pt>
                <c:pt idx="1381">
                  <c:v>-171</c:v>
                </c:pt>
                <c:pt idx="1382">
                  <c:v>-172</c:v>
                </c:pt>
                <c:pt idx="1383">
                  <c:v>-173</c:v>
                </c:pt>
                <c:pt idx="1384">
                  <c:v>-174</c:v>
                </c:pt>
                <c:pt idx="1385">
                  <c:v>-175</c:v>
                </c:pt>
                <c:pt idx="1386">
                  <c:v>-176</c:v>
                </c:pt>
                <c:pt idx="1387">
                  <c:v>-177</c:v>
                </c:pt>
                <c:pt idx="1388">
                  <c:v>-178</c:v>
                </c:pt>
                <c:pt idx="1389">
                  <c:v>-179</c:v>
                </c:pt>
                <c:pt idx="1390">
                  <c:v>-180</c:v>
                </c:pt>
                <c:pt idx="1391">
                  <c:v>-181</c:v>
                </c:pt>
                <c:pt idx="1392">
                  <c:v>-182</c:v>
                </c:pt>
                <c:pt idx="1393">
                  <c:v>-183</c:v>
                </c:pt>
                <c:pt idx="1394">
                  <c:v>-184</c:v>
                </c:pt>
                <c:pt idx="1395">
                  <c:v>-185</c:v>
                </c:pt>
                <c:pt idx="1396">
                  <c:v>-186</c:v>
                </c:pt>
                <c:pt idx="1397">
                  <c:v>-187</c:v>
                </c:pt>
                <c:pt idx="1398">
                  <c:v>-188</c:v>
                </c:pt>
                <c:pt idx="1399">
                  <c:v>-189</c:v>
                </c:pt>
                <c:pt idx="1400">
                  <c:v>-190</c:v>
                </c:pt>
                <c:pt idx="1401">
                  <c:v>-191</c:v>
                </c:pt>
                <c:pt idx="1402">
                  <c:v>-192</c:v>
                </c:pt>
                <c:pt idx="1403">
                  <c:v>-193</c:v>
                </c:pt>
                <c:pt idx="1404">
                  <c:v>-194</c:v>
                </c:pt>
                <c:pt idx="1405">
                  <c:v>-195</c:v>
                </c:pt>
                <c:pt idx="1406">
                  <c:v>-196</c:v>
                </c:pt>
                <c:pt idx="1407">
                  <c:v>-197</c:v>
                </c:pt>
                <c:pt idx="1408">
                  <c:v>-198</c:v>
                </c:pt>
                <c:pt idx="1409">
                  <c:v>-199</c:v>
                </c:pt>
                <c:pt idx="1410">
                  <c:v>-200</c:v>
                </c:pt>
                <c:pt idx="1411">
                  <c:v>-199</c:v>
                </c:pt>
                <c:pt idx="1412">
                  <c:v>-198</c:v>
                </c:pt>
                <c:pt idx="1413">
                  <c:v>-197</c:v>
                </c:pt>
                <c:pt idx="1414">
                  <c:v>-196</c:v>
                </c:pt>
                <c:pt idx="1415">
                  <c:v>-195</c:v>
                </c:pt>
                <c:pt idx="1416">
                  <c:v>-194</c:v>
                </c:pt>
                <c:pt idx="1417">
                  <c:v>-193</c:v>
                </c:pt>
                <c:pt idx="1418">
                  <c:v>-192</c:v>
                </c:pt>
                <c:pt idx="1419">
                  <c:v>-191</c:v>
                </c:pt>
                <c:pt idx="1420">
                  <c:v>-190</c:v>
                </c:pt>
              </c:numCache>
            </c:numRef>
          </c:xVal>
          <c:yVal>
            <c:numRef>
              <c:f>'[3]CV ph 7 cure'!$I$1524:$I$2924</c:f>
              <c:numCache>
                <c:formatCode>General</c:formatCode>
                <c:ptCount val="1401"/>
                <c:pt idx="0">
                  <c:v>-9.952</c:v>
                </c:pt>
                <c:pt idx="1">
                  <c:v>-9.9339999999999993</c:v>
                </c:pt>
                <c:pt idx="2">
                  <c:v>-9.8490000000000002</c:v>
                </c:pt>
                <c:pt idx="3">
                  <c:v>-9.7430000000000003</c:v>
                </c:pt>
                <c:pt idx="4">
                  <c:v>-9.6900000000000013</c:v>
                </c:pt>
                <c:pt idx="5">
                  <c:v>-9.6539999999999999</c:v>
                </c:pt>
                <c:pt idx="6">
                  <c:v>-9.6269999999999989</c:v>
                </c:pt>
                <c:pt idx="7">
                  <c:v>-9.5950000000000006</c:v>
                </c:pt>
                <c:pt idx="8">
                  <c:v>-9.5519999999999996</c:v>
                </c:pt>
                <c:pt idx="9">
                  <c:v>-9.5129999999999999</c:v>
                </c:pt>
                <c:pt idx="10">
                  <c:v>-9.484</c:v>
                </c:pt>
                <c:pt idx="11">
                  <c:v>-9.463000000000001</c:v>
                </c:pt>
                <c:pt idx="12">
                  <c:v>-9.4359999999999999</c:v>
                </c:pt>
                <c:pt idx="13">
                  <c:v>-9.3989999999999991</c:v>
                </c:pt>
                <c:pt idx="14">
                  <c:v>-9.36</c:v>
                </c:pt>
                <c:pt idx="15">
                  <c:v>-9.3330000000000002</c:v>
                </c:pt>
                <c:pt idx="16">
                  <c:v>-9.3140000000000001</c:v>
                </c:pt>
                <c:pt idx="17">
                  <c:v>-9.2889999999999997</c:v>
                </c:pt>
                <c:pt idx="18">
                  <c:v>-9.2539999999999996</c:v>
                </c:pt>
                <c:pt idx="19">
                  <c:v>-9.2189999999999994</c:v>
                </c:pt>
                <c:pt idx="20">
                  <c:v>-9.1920000000000002</c:v>
                </c:pt>
                <c:pt idx="21">
                  <c:v>-9.173</c:v>
                </c:pt>
                <c:pt idx="22">
                  <c:v>-9.1489999999999991</c:v>
                </c:pt>
                <c:pt idx="23">
                  <c:v>-9.1169999999999991</c:v>
                </c:pt>
                <c:pt idx="24">
                  <c:v>-9.0820000000000007</c:v>
                </c:pt>
                <c:pt idx="25">
                  <c:v>-9.0570000000000004</c:v>
                </c:pt>
                <c:pt idx="26">
                  <c:v>-9.0380000000000003</c:v>
                </c:pt>
                <c:pt idx="27">
                  <c:v>-9.0169999999999995</c:v>
                </c:pt>
                <c:pt idx="28">
                  <c:v>-8.984</c:v>
                </c:pt>
                <c:pt idx="29">
                  <c:v>-8.952</c:v>
                </c:pt>
                <c:pt idx="30">
                  <c:v>-8.9269999999999996</c:v>
                </c:pt>
                <c:pt idx="31">
                  <c:v>-8.9090000000000007</c:v>
                </c:pt>
                <c:pt idx="32">
                  <c:v>-8.891</c:v>
                </c:pt>
                <c:pt idx="33">
                  <c:v>-8.859</c:v>
                </c:pt>
                <c:pt idx="34">
                  <c:v>-8.8260000000000005</c:v>
                </c:pt>
                <c:pt idx="35">
                  <c:v>-8.8019999999999996</c:v>
                </c:pt>
                <c:pt idx="36">
                  <c:v>-8.7870000000000008</c:v>
                </c:pt>
                <c:pt idx="37">
                  <c:v>-8.7669999999999995</c:v>
                </c:pt>
                <c:pt idx="38">
                  <c:v>-8.7360000000000007</c:v>
                </c:pt>
                <c:pt idx="39">
                  <c:v>-8.7050000000000001</c:v>
                </c:pt>
                <c:pt idx="40">
                  <c:v>-8.68</c:v>
                </c:pt>
                <c:pt idx="41">
                  <c:v>-8.6660000000000004</c:v>
                </c:pt>
                <c:pt idx="42">
                  <c:v>-8.6479999999999997</c:v>
                </c:pt>
                <c:pt idx="43">
                  <c:v>-8.6170000000000009</c:v>
                </c:pt>
                <c:pt idx="44">
                  <c:v>-8.5860000000000003</c:v>
                </c:pt>
                <c:pt idx="45">
                  <c:v>-8.5620000000000012</c:v>
                </c:pt>
                <c:pt idx="46">
                  <c:v>-8.5469999999999988</c:v>
                </c:pt>
                <c:pt idx="47">
                  <c:v>-8.5310000000000006</c:v>
                </c:pt>
                <c:pt idx="48">
                  <c:v>-8.5030000000000001</c:v>
                </c:pt>
                <c:pt idx="49">
                  <c:v>-8.4719999999999995</c:v>
                </c:pt>
                <c:pt idx="50">
                  <c:v>-8.4489999999999998</c:v>
                </c:pt>
                <c:pt idx="51">
                  <c:v>-8.4350000000000005</c:v>
                </c:pt>
                <c:pt idx="52">
                  <c:v>-8.4190000000000005</c:v>
                </c:pt>
                <c:pt idx="53">
                  <c:v>-8.3919999999999995</c:v>
                </c:pt>
                <c:pt idx="54">
                  <c:v>-8.3610000000000007</c:v>
                </c:pt>
                <c:pt idx="55">
                  <c:v>-8.338000000000001</c:v>
                </c:pt>
                <c:pt idx="56">
                  <c:v>-8.3250000000000011</c:v>
                </c:pt>
                <c:pt idx="57">
                  <c:v>-8.3140000000000001</c:v>
                </c:pt>
                <c:pt idx="58">
                  <c:v>-8.2850000000000001</c:v>
                </c:pt>
                <c:pt idx="59">
                  <c:v>-8.254999999999999</c:v>
                </c:pt>
                <c:pt idx="60">
                  <c:v>-8.2309999999999999</c:v>
                </c:pt>
                <c:pt idx="61">
                  <c:v>-8.218</c:v>
                </c:pt>
                <c:pt idx="62">
                  <c:v>-8.202</c:v>
                </c:pt>
                <c:pt idx="63">
                  <c:v>-8.1760000000000002</c:v>
                </c:pt>
                <c:pt idx="64">
                  <c:v>-8.1470000000000002</c:v>
                </c:pt>
                <c:pt idx="65">
                  <c:v>-8.1240000000000006</c:v>
                </c:pt>
                <c:pt idx="66">
                  <c:v>-8.1110000000000007</c:v>
                </c:pt>
                <c:pt idx="67">
                  <c:v>-8.0970000000000013</c:v>
                </c:pt>
                <c:pt idx="68">
                  <c:v>-8.0709999999999997</c:v>
                </c:pt>
                <c:pt idx="69">
                  <c:v>-8.0439999999999987</c:v>
                </c:pt>
                <c:pt idx="70">
                  <c:v>-8.0210000000000008</c:v>
                </c:pt>
                <c:pt idx="71">
                  <c:v>-8.0080000000000009</c:v>
                </c:pt>
                <c:pt idx="72">
                  <c:v>-7.9950000000000001</c:v>
                </c:pt>
                <c:pt idx="73">
                  <c:v>-7.9710000000000001</c:v>
                </c:pt>
                <c:pt idx="74">
                  <c:v>-7.9419999999999993</c:v>
                </c:pt>
                <c:pt idx="75">
                  <c:v>-7.9179999999999993</c:v>
                </c:pt>
                <c:pt idx="76">
                  <c:v>-7.903999999999999</c:v>
                </c:pt>
                <c:pt idx="77">
                  <c:v>-7.8930000000000007</c:v>
                </c:pt>
                <c:pt idx="78">
                  <c:v>-7.8699999999999992</c:v>
                </c:pt>
                <c:pt idx="79">
                  <c:v>-7.8429999999999991</c:v>
                </c:pt>
                <c:pt idx="80">
                  <c:v>-7.8189999999999991</c:v>
                </c:pt>
                <c:pt idx="81">
                  <c:v>-7.8059999999999992</c:v>
                </c:pt>
                <c:pt idx="82">
                  <c:v>-7.7950000000000008</c:v>
                </c:pt>
                <c:pt idx="83">
                  <c:v>-7.7460000000000004</c:v>
                </c:pt>
                <c:pt idx="84">
                  <c:v>-7.7290000000000001</c:v>
                </c:pt>
                <c:pt idx="85">
                  <c:v>-7.7149999999999999</c:v>
                </c:pt>
                <c:pt idx="86">
                  <c:v>-7.7009999999999996</c:v>
                </c:pt>
                <c:pt idx="87">
                  <c:v>-7.6790000000000003</c:v>
                </c:pt>
                <c:pt idx="88">
                  <c:v>-7.652000000000001</c:v>
                </c:pt>
                <c:pt idx="89">
                  <c:v>-7.6279999999999992</c:v>
                </c:pt>
                <c:pt idx="90">
                  <c:v>-7.617</c:v>
                </c:pt>
                <c:pt idx="91">
                  <c:v>-7.6059999999999999</c:v>
                </c:pt>
                <c:pt idx="92">
                  <c:v>-7.5839999999999996</c:v>
                </c:pt>
                <c:pt idx="93">
                  <c:v>-7.5549999999999997</c:v>
                </c:pt>
                <c:pt idx="94">
                  <c:v>-7.532</c:v>
                </c:pt>
                <c:pt idx="95">
                  <c:v>-7.52</c:v>
                </c:pt>
                <c:pt idx="96">
                  <c:v>-7.51</c:v>
                </c:pt>
                <c:pt idx="97">
                  <c:v>-7.4869999999999992</c:v>
                </c:pt>
                <c:pt idx="98">
                  <c:v>-7.46</c:v>
                </c:pt>
                <c:pt idx="99">
                  <c:v>-7.4370000000000003</c:v>
                </c:pt>
                <c:pt idx="100">
                  <c:v>-7.4240000000000004</c:v>
                </c:pt>
                <c:pt idx="101">
                  <c:v>-7.4130000000000003</c:v>
                </c:pt>
                <c:pt idx="102">
                  <c:v>-7.3929999999999998</c:v>
                </c:pt>
                <c:pt idx="103">
                  <c:v>-7.3660000000000005</c:v>
                </c:pt>
                <c:pt idx="104">
                  <c:v>-7.3420000000000005</c:v>
                </c:pt>
                <c:pt idx="105">
                  <c:v>-7.3250000000000002</c:v>
                </c:pt>
                <c:pt idx="106">
                  <c:v>-7.3140000000000001</c:v>
                </c:pt>
                <c:pt idx="107">
                  <c:v>-7.2949999999999999</c:v>
                </c:pt>
                <c:pt idx="108">
                  <c:v>-7.2670000000000003</c:v>
                </c:pt>
                <c:pt idx="109">
                  <c:v>-7.2439999999999998</c:v>
                </c:pt>
                <c:pt idx="110">
                  <c:v>-7.23</c:v>
                </c:pt>
                <c:pt idx="111">
                  <c:v>-7.2200000000000006</c:v>
                </c:pt>
                <c:pt idx="112">
                  <c:v>-7.2010000000000005</c:v>
                </c:pt>
                <c:pt idx="113">
                  <c:v>-7.1719999999999997</c:v>
                </c:pt>
                <c:pt idx="114">
                  <c:v>-7.1479999999999997</c:v>
                </c:pt>
                <c:pt idx="115">
                  <c:v>-7.133</c:v>
                </c:pt>
                <c:pt idx="116">
                  <c:v>-7.1219999999999999</c:v>
                </c:pt>
                <c:pt idx="117">
                  <c:v>-7.1029999999999998</c:v>
                </c:pt>
                <c:pt idx="118">
                  <c:v>-7.0740000000000007</c:v>
                </c:pt>
                <c:pt idx="119">
                  <c:v>-7.048</c:v>
                </c:pt>
                <c:pt idx="120">
                  <c:v>-7.0330000000000004</c:v>
                </c:pt>
                <c:pt idx="121">
                  <c:v>-7.02</c:v>
                </c:pt>
                <c:pt idx="122">
                  <c:v>-7.0019999999999998</c:v>
                </c:pt>
                <c:pt idx="123">
                  <c:v>-6.9739999999999993</c:v>
                </c:pt>
                <c:pt idx="124">
                  <c:v>-6.9480000000000004</c:v>
                </c:pt>
                <c:pt idx="125">
                  <c:v>-6.9319999999999995</c:v>
                </c:pt>
                <c:pt idx="126">
                  <c:v>-6.92</c:v>
                </c:pt>
                <c:pt idx="127">
                  <c:v>-6.9</c:v>
                </c:pt>
                <c:pt idx="128">
                  <c:v>-6.8709999999999996</c:v>
                </c:pt>
                <c:pt idx="129">
                  <c:v>-6.843</c:v>
                </c:pt>
                <c:pt idx="130">
                  <c:v>-6.8260000000000005</c:v>
                </c:pt>
                <c:pt idx="131">
                  <c:v>-6.8129999999999997</c:v>
                </c:pt>
                <c:pt idx="132">
                  <c:v>-6.7920000000000007</c:v>
                </c:pt>
                <c:pt idx="133">
                  <c:v>-6.7629999999999999</c:v>
                </c:pt>
                <c:pt idx="134">
                  <c:v>-6.734</c:v>
                </c:pt>
                <c:pt idx="135">
                  <c:v>-6.7149999999999999</c:v>
                </c:pt>
                <c:pt idx="136">
                  <c:v>-6.7009999999999996</c:v>
                </c:pt>
                <c:pt idx="137">
                  <c:v>-6.681</c:v>
                </c:pt>
                <c:pt idx="138">
                  <c:v>-6.6520000000000001</c:v>
                </c:pt>
                <c:pt idx="139">
                  <c:v>-6.6230000000000002</c:v>
                </c:pt>
                <c:pt idx="140">
                  <c:v>-6.601</c:v>
                </c:pt>
                <c:pt idx="141">
                  <c:v>-6.5860000000000003</c:v>
                </c:pt>
                <c:pt idx="142">
                  <c:v>-6.5660000000000007</c:v>
                </c:pt>
                <c:pt idx="143">
                  <c:v>-6.5330000000000004</c:v>
                </c:pt>
                <c:pt idx="144">
                  <c:v>-6.5019999999999998</c:v>
                </c:pt>
                <c:pt idx="145">
                  <c:v>-6.4799999999999995</c:v>
                </c:pt>
                <c:pt idx="146">
                  <c:v>-6.4649999999999999</c:v>
                </c:pt>
                <c:pt idx="147">
                  <c:v>-6.4420000000000002</c:v>
                </c:pt>
                <c:pt idx="148">
                  <c:v>-6.4080000000000004</c:v>
                </c:pt>
                <c:pt idx="149">
                  <c:v>-6.3740000000000006</c:v>
                </c:pt>
                <c:pt idx="150">
                  <c:v>-6.3489999999999993</c:v>
                </c:pt>
                <c:pt idx="151">
                  <c:v>-6.3319999999999999</c:v>
                </c:pt>
                <c:pt idx="152">
                  <c:v>-6.3090000000000002</c:v>
                </c:pt>
                <c:pt idx="153">
                  <c:v>-6.2720000000000002</c:v>
                </c:pt>
                <c:pt idx="154">
                  <c:v>-6.2359999999999998</c:v>
                </c:pt>
                <c:pt idx="155">
                  <c:v>-6.2069999999999999</c:v>
                </c:pt>
                <c:pt idx="156">
                  <c:v>-6.1890000000000001</c:v>
                </c:pt>
                <c:pt idx="157">
                  <c:v>-6.1639999999999997</c:v>
                </c:pt>
                <c:pt idx="158">
                  <c:v>-6.1310000000000002</c:v>
                </c:pt>
                <c:pt idx="159">
                  <c:v>-6.09</c:v>
                </c:pt>
                <c:pt idx="160">
                  <c:v>-6.056</c:v>
                </c:pt>
                <c:pt idx="161">
                  <c:v>-6.0329999999999995</c:v>
                </c:pt>
                <c:pt idx="162">
                  <c:v>-6.008</c:v>
                </c:pt>
                <c:pt idx="163">
                  <c:v>-5.97</c:v>
                </c:pt>
                <c:pt idx="164">
                  <c:v>-5.9259999999999993</c:v>
                </c:pt>
                <c:pt idx="165">
                  <c:v>-5.8890000000000002</c:v>
                </c:pt>
                <c:pt idx="166">
                  <c:v>-5.8629999999999995</c:v>
                </c:pt>
                <c:pt idx="167">
                  <c:v>-5.835</c:v>
                </c:pt>
                <c:pt idx="168">
                  <c:v>-5.7919999999999998</c:v>
                </c:pt>
                <c:pt idx="169">
                  <c:v>-5.7440000000000007</c:v>
                </c:pt>
                <c:pt idx="170">
                  <c:v>-5.6999999999999993</c:v>
                </c:pt>
                <c:pt idx="171">
                  <c:v>-5.67</c:v>
                </c:pt>
                <c:pt idx="172">
                  <c:v>-5.6420000000000003</c:v>
                </c:pt>
                <c:pt idx="173">
                  <c:v>-5.5949999999999998</c:v>
                </c:pt>
                <c:pt idx="174">
                  <c:v>-5.5460000000000003</c:v>
                </c:pt>
                <c:pt idx="175">
                  <c:v>-5.4990000000000006</c:v>
                </c:pt>
                <c:pt idx="176">
                  <c:v>-5.4620000000000006</c:v>
                </c:pt>
                <c:pt idx="177">
                  <c:v>-5.4279999999999999</c:v>
                </c:pt>
                <c:pt idx="178">
                  <c:v>-5.3810000000000002</c:v>
                </c:pt>
                <c:pt idx="179">
                  <c:v>-5.3260000000000005</c:v>
                </c:pt>
                <c:pt idx="180">
                  <c:v>-5.2690000000000001</c:v>
                </c:pt>
                <c:pt idx="181">
                  <c:v>-5.226</c:v>
                </c:pt>
                <c:pt idx="182">
                  <c:v>-5.194</c:v>
                </c:pt>
                <c:pt idx="183">
                  <c:v>-5.14</c:v>
                </c:pt>
                <c:pt idx="184">
                  <c:v>-5.0760000000000005</c:v>
                </c:pt>
                <c:pt idx="185">
                  <c:v>-5.0100000000000007</c:v>
                </c:pt>
                <c:pt idx="186">
                  <c:v>-4.9630000000000001</c:v>
                </c:pt>
                <c:pt idx="187">
                  <c:v>-4.9250000000000007</c:v>
                </c:pt>
                <c:pt idx="188">
                  <c:v>-4.8659999999999997</c:v>
                </c:pt>
                <c:pt idx="189">
                  <c:v>-4.7940000000000005</c:v>
                </c:pt>
                <c:pt idx="190">
                  <c:v>-4.7210000000000001</c:v>
                </c:pt>
                <c:pt idx="191">
                  <c:v>-4.6680000000000001</c:v>
                </c:pt>
                <c:pt idx="192">
                  <c:v>-4.6229999999999993</c:v>
                </c:pt>
                <c:pt idx="193">
                  <c:v>-4.5579999999999998</c:v>
                </c:pt>
                <c:pt idx="194">
                  <c:v>-4.4790000000000001</c:v>
                </c:pt>
                <c:pt idx="195">
                  <c:v>-4.3959999999999999</c:v>
                </c:pt>
                <c:pt idx="196">
                  <c:v>-4.3309999999999995</c:v>
                </c:pt>
                <c:pt idx="197">
                  <c:v>-4.2810000000000006</c:v>
                </c:pt>
                <c:pt idx="198">
                  <c:v>-4.2130000000000001</c:v>
                </c:pt>
                <c:pt idx="199">
                  <c:v>-4.1230000000000002</c:v>
                </c:pt>
                <c:pt idx="200">
                  <c:v>-4.0249999999999995</c:v>
                </c:pt>
                <c:pt idx="201">
                  <c:v>-3.9419999999999997</c:v>
                </c:pt>
                <c:pt idx="202">
                  <c:v>-3.8220000000000001</c:v>
                </c:pt>
                <c:pt idx="203">
                  <c:v>-3.7519999999999998</c:v>
                </c:pt>
                <c:pt idx="204">
                  <c:v>-3.6669999999999998</c:v>
                </c:pt>
                <c:pt idx="205">
                  <c:v>-3.5650000000000004</c:v>
                </c:pt>
                <c:pt idx="206">
                  <c:v>-3.484</c:v>
                </c:pt>
                <c:pt idx="207">
                  <c:v>-3.423</c:v>
                </c:pt>
                <c:pt idx="208">
                  <c:v>-3.339</c:v>
                </c:pt>
                <c:pt idx="209">
                  <c:v>-3.2250000000000001</c:v>
                </c:pt>
                <c:pt idx="210">
                  <c:v>-3.1030000000000002</c:v>
                </c:pt>
                <c:pt idx="211">
                  <c:v>-3.0049999999999999</c:v>
                </c:pt>
                <c:pt idx="212">
                  <c:v>-2.9330000000000003</c:v>
                </c:pt>
                <c:pt idx="213">
                  <c:v>-2.8439999999999999</c:v>
                </c:pt>
                <c:pt idx="214">
                  <c:v>-2.7149999999999999</c:v>
                </c:pt>
                <c:pt idx="215">
                  <c:v>-2.5710000000000002</c:v>
                </c:pt>
                <c:pt idx="216">
                  <c:v>-2.4569999999999999</c:v>
                </c:pt>
                <c:pt idx="217">
                  <c:v>-2.375</c:v>
                </c:pt>
                <c:pt idx="218">
                  <c:v>-2.2689999999999997</c:v>
                </c:pt>
                <c:pt idx="219">
                  <c:v>-2.1270000000000002</c:v>
                </c:pt>
                <c:pt idx="220">
                  <c:v>-1.9670000000000001</c:v>
                </c:pt>
                <c:pt idx="221">
                  <c:v>-1.831</c:v>
                </c:pt>
                <c:pt idx="222">
                  <c:v>-1.742</c:v>
                </c:pt>
                <c:pt idx="223">
                  <c:v>-1.633</c:v>
                </c:pt>
                <c:pt idx="224">
                  <c:v>-1.4729999999999999</c:v>
                </c:pt>
                <c:pt idx="225">
                  <c:v>-1.288</c:v>
                </c:pt>
                <c:pt idx="226">
                  <c:v>-1.135</c:v>
                </c:pt>
                <c:pt idx="227">
                  <c:v>-1.0309999999999999</c:v>
                </c:pt>
                <c:pt idx="228">
                  <c:v>-0.9111999999999999</c:v>
                </c:pt>
                <c:pt idx="229">
                  <c:v>-0.73129999999999995</c:v>
                </c:pt>
                <c:pt idx="230">
                  <c:v>-0.52529999999999999</c:v>
                </c:pt>
                <c:pt idx="231">
                  <c:v>-0.35190000000000005</c:v>
                </c:pt>
                <c:pt idx="232">
                  <c:v>-0.24110000000000001</c:v>
                </c:pt>
                <c:pt idx="233">
                  <c:v>-0.1086</c:v>
                </c:pt>
                <c:pt idx="234">
                  <c:v>0.1101</c:v>
                </c:pt>
                <c:pt idx="235">
                  <c:v>0.35509999999999997</c:v>
                </c:pt>
                <c:pt idx="236">
                  <c:v>0.54310000000000003</c:v>
                </c:pt>
                <c:pt idx="237">
                  <c:v>0.67680000000000007</c:v>
                </c:pt>
                <c:pt idx="238">
                  <c:v>0.81709999999999994</c:v>
                </c:pt>
                <c:pt idx="239">
                  <c:v>1.034</c:v>
                </c:pt>
                <c:pt idx="240">
                  <c:v>1.29</c:v>
                </c:pt>
                <c:pt idx="241">
                  <c:v>1.504</c:v>
                </c:pt>
                <c:pt idx="242">
                  <c:v>1.6580000000000001</c:v>
                </c:pt>
                <c:pt idx="243">
                  <c:v>1.8160000000000001</c:v>
                </c:pt>
                <c:pt idx="244">
                  <c:v>2.056</c:v>
                </c:pt>
                <c:pt idx="245">
                  <c:v>2.3410000000000002</c:v>
                </c:pt>
                <c:pt idx="246">
                  <c:v>2.5869999999999997</c:v>
                </c:pt>
                <c:pt idx="247">
                  <c:v>2.7530000000000001</c:v>
                </c:pt>
                <c:pt idx="248">
                  <c:v>2.9229999999999996</c:v>
                </c:pt>
                <c:pt idx="249">
                  <c:v>3.1850000000000001</c:v>
                </c:pt>
                <c:pt idx="250">
                  <c:v>3.5020000000000002</c:v>
                </c:pt>
                <c:pt idx="251">
                  <c:v>3.778</c:v>
                </c:pt>
                <c:pt idx="252">
                  <c:v>3.9670000000000005</c:v>
                </c:pt>
                <c:pt idx="253">
                  <c:v>4.1590000000000007</c:v>
                </c:pt>
                <c:pt idx="254">
                  <c:v>4.4360000000000008</c:v>
                </c:pt>
                <c:pt idx="255">
                  <c:v>4.7670000000000003</c:v>
                </c:pt>
                <c:pt idx="256">
                  <c:v>5.0730000000000004</c:v>
                </c:pt>
                <c:pt idx="257">
                  <c:v>5.2850000000000001</c:v>
                </c:pt>
                <c:pt idx="258">
                  <c:v>5.4950000000000001</c:v>
                </c:pt>
                <c:pt idx="259">
                  <c:v>5.7930000000000001</c:v>
                </c:pt>
                <c:pt idx="260">
                  <c:v>6.1559999999999997</c:v>
                </c:pt>
                <c:pt idx="261">
                  <c:v>6.4770000000000003</c:v>
                </c:pt>
                <c:pt idx="262">
                  <c:v>6.72</c:v>
                </c:pt>
                <c:pt idx="263">
                  <c:v>6.9420000000000002</c:v>
                </c:pt>
                <c:pt idx="264">
                  <c:v>7.2570000000000006</c:v>
                </c:pt>
                <c:pt idx="265">
                  <c:v>7.657</c:v>
                </c:pt>
                <c:pt idx="266">
                  <c:v>7.9969999999999999</c:v>
                </c:pt>
                <c:pt idx="267">
                  <c:v>8.25</c:v>
                </c:pt>
                <c:pt idx="268">
                  <c:v>8.495000000000001</c:v>
                </c:pt>
                <c:pt idx="269">
                  <c:v>8.8419999999999987</c:v>
                </c:pt>
                <c:pt idx="270">
                  <c:v>9.2629999999999999</c:v>
                </c:pt>
                <c:pt idx="271">
                  <c:v>9.6639999999999997</c:v>
                </c:pt>
                <c:pt idx="272">
                  <c:v>9.9469999999999992</c:v>
                </c:pt>
                <c:pt idx="273">
                  <c:v>10.200000000000001</c:v>
                </c:pt>
                <c:pt idx="274">
                  <c:v>10.540000000000001</c:v>
                </c:pt>
                <c:pt idx="275">
                  <c:v>10.99</c:v>
                </c:pt>
                <c:pt idx="276">
                  <c:v>11.42</c:v>
                </c:pt>
                <c:pt idx="277">
                  <c:v>11.729999999999999</c:v>
                </c:pt>
                <c:pt idx="278">
                  <c:v>11.99</c:v>
                </c:pt>
                <c:pt idx="279">
                  <c:v>12.370000000000001</c:v>
                </c:pt>
                <c:pt idx="280">
                  <c:v>12.84</c:v>
                </c:pt>
                <c:pt idx="281">
                  <c:v>13.28</c:v>
                </c:pt>
                <c:pt idx="282">
                  <c:v>13.61</c:v>
                </c:pt>
                <c:pt idx="283">
                  <c:v>13.91</c:v>
                </c:pt>
                <c:pt idx="284">
                  <c:v>14.31</c:v>
                </c:pt>
                <c:pt idx="285">
                  <c:v>14.8</c:v>
                </c:pt>
                <c:pt idx="286">
                  <c:v>15.270000000000001</c:v>
                </c:pt>
                <c:pt idx="287">
                  <c:v>15.63</c:v>
                </c:pt>
                <c:pt idx="288">
                  <c:v>15.92</c:v>
                </c:pt>
                <c:pt idx="289">
                  <c:v>16.32</c:v>
                </c:pt>
                <c:pt idx="290">
                  <c:v>16.84</c:v>
                </c:pt>
                <c:pt idx="291">
                  <c:v>17.350000000000001</c:v>
                </c:pt>
                <c:pt idx="292">
                  <c:v>17.73</c:v>
                </c:pt>
                <c:pt idx="293">
                  <c:v>18.04</c:v>
                </c:pt>
                <c:pt idx="294">
                  <c:v>18.470000000000002</c:v>
                </c:pt>
                <c:pt idx="295">
                  <c:v>18.989999999999998</c:v>
                </c:pt>
                <c:pt idx="296">
                  <c:v>19.52</c:v>
                </c:pt>
                <c:pt idx="297">
                  <c:v>19.93</c:v>
                </c:pt>
                <c:pt idx="298">
                  <c:v>20.309999999999999</c:v>
                </c:pt>
                <c:pt idx="299">
                  <c:v>20.8</c:v>
                </c:pt>
                <c:pt idx="300">
                  <c:v>21.32</c:v>
                </c:pt>
                <c:pt idx="301">
                  <c:v>21.86</c:v>
                </c:pt>
                <c:pt idx="302">
                  <c:v>22.28</c:v>
                </c:pt>
                <c:pt idx="303">
                  <c:v>22.63</c:v>
                </c:pt>
                <c:pt idx="304">
                  <c:v>23.07</c:v>
                </c:pt>
                <c:pt idx="305">
                  <c:v>23.64</c:v>
                </c:pt>
                <c:pt idx="306">
                  <c:v>24.2</c:v>
                </c:pt>
                <c:pt idx="307">
                  <c:v>24.669999999999998</c:v>
                </c:pt>
                <c:pt idx="308">
                  <c:v>25.05</c:v>
                </c:pt>
                <c:pt idx="309">
                  <c:v>25.490000000000002</c:v>
                </c:pt>
                <c:pt idx="310">
                  <c:v>26.07</c:v>
                </c:pt>
                <c:pt idx="311">
                  <c:v>26.66</c:v>
                </c:pt>
                <c:pt idx="312">
                  <c:v>27.15</c:v>
                </c:pt>
                <c:pt idx="313">
                  <c:v>27.509999999999998</c:v>
                </c:pt>
                <c:pt idx="314">
                  <c:v>27.970000000000002</c:v>
                </c:pt>
                <c:pt idx="315">
                  <c:v>28.560000000000002</c:v>
                </c:pt>
                <c:pt idx="316">
                  <c:v>29.17</c:v>
                </c:pt>
                <c:pt idx="317">
                  <c:v>29.65</c:v>
                </c:pt>
                <c:pt idx="318">
                  <c:v>30.02</c:v>
                </c:pt>
                <c:pt idx="319">
                  <c:v>30.470000000000002</c:v>
                </c:pt>
                <c:pt idx="320">
                  <c:v>31.06</c:v>
                </c:pt>
                <c:pt idx="321">
                  <c:v>31.680000000000003</c:v>
                </c:pt>
                <c:pt idx="322">
                  <c:v>32.150000000000006</c:v>
                </c:pt>
                <c:pt idx="323">
                  <c:v>32.520000000000003</c:v>
                </c:pt>
                <c:pt idx="324">
                  <c:v>32.96</c:v>
                </c:pt>
                <c:pt idx="325">
                  <c:v>33.53</c:v>
                </c:pt>
                <c:pt idx="326">
                  <c:v>34.119999999999997</c:v>
                </c:pt>
                <c:pt idx="327">
                  <c:v>34.57</c:v>
                </c:pt>
                <c:pt idx="328">
                  <c:v>34.94</c:v>
                </c:pt>
                <c:pt idx="329">
                  <c:v>35.330000000000005</c:v>
                </c:pt>
                <c:pt idx="330">
                  <c:v>35.9</c:v>
                </c:pt>
                <c:pt idx="331">
                  <c:v>36.529999999999994</c:v>
                </c:pt>
                <c:pt idx="332">
                  <c:v>36.949999999999996</c:v>
                </c:pt>
                <c:pt idx="333">
                  <c:v>37.24</c:v>
                </c:pt>
                <c:pt idx="334">
                  <c:v>37.549999999999997</c:v>
                </c:pt>
                <c:pt idx="335">
                  <c:v>38.01</c:v>
                </c:pt>
                <c:pt idx="336">
                  <c:v>38.479999999999997</c:v>
                </c:pt>
                <c:pt idx="337">
                  <c:v>38.83</c:v>
                </c:pt>
                <c:pt idx="338">
                  <c:v>39.04</c:v>
                </c:pt>
                <c:pt idx="339">
                  <c:v>39.28</c:v>
                </c:pt>
                <c:pt idx="340">
                  <c:v>39.64</c:v>
                </c:pt>
                <c:pt idx="341">
                  <c:v>40.020000000000003</c:v>
                </c:pt>
                <c:pt idx="342">
                  <c:v>40.25</c:v>
                </c:pt>
                <c:pt idx="343">
                  <c:v>40.309999999999995</c:v>
                </c:pt>
                <c:pt idx="344">
                  <c:v>40.44</c:v>
                </c:pt>
                <c:pt idx="345">
                  <c:v>40.660000000000004</c:v>
                </c:pt>
                <c:pt idx="346">
                  <c:v>40.89</c:v>
                </c:pt>
                <c:pt idx="347">
                  <c:v>40.99</c:v>
                </c:pt>
                <c:pt idx="348">
                  <c:v>40.96</c:v>
                </c:pt>
                <c:pt idx="349">
                  <c:v>40.909999999999997</c:v>
                </c:pt>
                <c:pt idx="350">
                  <c:v>40.96</c:v>
                </c:pt>
                <c:pt idx="351">
                  <c:v>41.010000000000005</c:v>
                </c:pt>
                <c:pt idx="352">
                  <c:v>40.96</c:v>
                </c:pt>
                <c:pt idx="353">
                  <c:v>40.760000000000005</c:v>
                </c:pt>
                <c:pt idx="354">
                  <c:v>40.550000000000004</c:v>
                </c:pt>
                <c:pt idx="355">
                  <c:v>40.46</c:v>
                </c:pt>
                <c:pt idx="356">
                  <c:v>40.4</c:v>
                </c:pt>
                <c:pt idx="357">
                  <c:v>40.22</c:v>
                </c:pt>
                <c:pt idx="358">
                  <c:v>39.89</c:v>
                </c:pt>
                <c:pt idx="359">
                  <c:v>39.57</c:v>
                </c:pt>
                <c:pt idx="360">
                  <c:v>39.380000000000003</c:v>
                </c:pt>
                <c:pt idx="361">
                  <c:v>39.22</c:v>
                </c:pt>
                <c:pt idx="362">
                  <c:v>38.989999999999995</c:v>
                </c:pt>
                <c:pt idx="363">
                  <c:v>38.619999999999997</c:v>
                </c:pt>
                <c:pt idx="364">
                  <c:v>38.24</c:v>
                </c:pt>
                <c:pt idx="365">
                  <c:v>38</c:v>
                </c:pt>
                <c:pt idx="366">
                  <c:v>37.78</c:v>
                </c:pt>
                <c:pt idx="367">
                  <c:v>37.479999999999997</c:v>
                </c:pt>
                <c:pt idx="368">
                  <c:v>37.08</c:v>
                </c:pt>
                <c:pt idx="369">
                  <c:v>36.71</c:v>
                </c:pt>
                <c:pt idx="370">
                  <c:v>36.449999999999996</c:v>
                </c:pt>
                <c:pt idx="371">
                  <c:v>36.24</c:v>
                </c:pt>
                <c:pt idx="372">
                  <c:v>35.950000000000003</c:v>
                </c:pt>
                <c:pt idx="373">
                  <c:v>35.559999999999995</c:v>
                </c:pt>
                <c:pt idx="374">
                  <c:v>35.200000000000003</c:v>
                </c:pt>
                <c:pt idx="375">
                  <c:v>34.96</c:v>
                </c:pt>
                <c:pt idx="376">
                  <c:v>34.770000000000003</c:v>
                </c:pt>
                <c:pt idx="377">
                  <c:v>34.480000000000004</c:v>
                </c:pt>
                <c:pt idx="378">
                  <c:v>34.119999999999997</c:v>
                </c:pt>
                <c:pt idx="379">
                  <c:v>33.78</c:v>
                </c:pt>
                <c:pt idx="380">
                  <c:v>33.559999999999995</c:v>
                </c:pt>
                <c:pt idx="381">
                  <c:v>33.380000000000003</c:v>
                </c:pt>
                <c:pt idx="382">
                  <c:v>33.11</c:v>
                </c:pt>
                <c:pt idx="383">
                  <c:v>32.75</c:v>
                </c:pt>
                <c:pt idx="384">
                  <c:v>32.43</c:v>
                </c:pt>
                <c:pt idx="385">
                  <c:v>32.24</c:v>
                </c:pt>
                <c:pt idx="386">
                  <c:v>32.07</c:v>
                </c:pt>
                <c:pt idx="387">
                  <c:v>31.810000000000002</c:v>
                </c:pt>
                <c:pt idx="388">
                  <c:v>31.479999999999997</c:v>
                </c:pt>
                <c:pt idx="389">
                  <c:v>31.189999999999998</c:v>
                </c:pt>
                <c:pt idx="390">
                  <c:v>31</c:v>
                </c:pt>
                <c:pt idx="391">
                  <c:v>30.840000000000003</c:v>
                </c:pt>
                <c:pt idx="392">
                  <c:v>30.62</c:v>
                </c:pt>
                <c:pt idx="393">
                  <c:v>30.3</c:v>
                </c:pt>
                <c:pt idx="394">
                  <c:v>30.009999999999998</c:v>
                </c:pt>
                <c:pt idx="395">
                  <c:v>29.830000000000002</c:v>
                </c:pt>
                <c:pt idx="396">
                  <c:v>29.7</c:v>
                </c:pt>
                <c:pt idx="397">
                  <c:v>29.490000000000002</c:v>
                </c:pt>
                <c:pt idx="398">
                  <c:v>29.200000000000003</c:v>
                </c:pt>
                <c:pt idx="399">
                  <c:v>28.92</c:v>
                </c:pt>
                <c:pt idx="400">
                  <c:v>28.75</c:v>
                </c:pt>
                <c:pt idx="401">
                  <c:v>28.64</c:v>
                </c:pt>
                <c:pt idx="402">
                  <c:v>28.439999999999998</c:v>
                </c:pt>
                <c:pt idx="403">
                  <c:v>28.15</c:v>
                </c:pt>
                <c:pt idx="404">
                  <c:v>27.89</c:v>
                </c:pt>
                <c:pt idx="405">
                  <c:v>27.75</c:v>
                </c:pt>
                <c:pt idx="406">
                  <c:v>27.630000000000003</c:v>
                </c:pt>
                <c:pt idx="407">
                  <c:v>27.45</c:v>
                </c:pt>
                <c:pt idx="408">
                  <c:v>27.18</c:v>
                </c:pt>
                <c:pt idx="409">
                  <c:v>26.94</c:v>
                </c:pt>
                <c:pt idx="410">
                  <c:v>26.81</c:v>
                </c:pt>
                <c:pt idx="411">
                  <c:v>26.7</c:v>
                </c:pt>
                <c:pt idx="412">
                  <c:v>26.52</c:v>
                </c:pt>
                <c:pt idx="413">
                  <c:v>26.27</c:v>
                </c:pt>
                <c:pt idx="414">
                  <c:v>26.040000000000003</c:v>
                </c:pt>
                <c:pt idx="415">
                  <c:v>25.91</c:v>
                </c:pt>
                <c:pt idx="416">
                  <c:v>25.81</c:v>
                </c:pt>
                <c:pt idx="417">
                  <c:v>25.65</c:v>
                </c:pt>
                <c:pt idx="418">
                  <c:v>25.41</c:v>
                </c:pt>
                <c:pt idx="419">
                  <c:v>25.19</c:v>
                </c:pt>
                <c:pt idx="420">
                  <c:v>25.07</c:v>
                </c:pt>
                <c:pt idx="421">
                  <c:v>24.98</c:v>
                </c:pt>
                <c:pt idx="422">
                  <c:v>24.830000000000002</c:v>
                </c:pt>
                <c:pt idx="423">
                  <c:v>24.61</c:v>
                </c:pt>
                <c:pt idx="424">
                  <c:v>24.389999999999997</c:v>
                </c:pt>
                <c:pt idx="425">
                  <c:v>24.28</c:v>
                </c:pt>
                <c:pt idx="426">
                  <c:v>24.21</c:v>
                </c:pt>
                <c:pt idx="427">
                  <c:v>24.08</c:v>
                </c:pt>
                <c:pt idx="428">
                  <c:v>23.85</c:v>
                </c:pt>
                <c:pt idx="429">
                  <c:v>23.65</c:v>
                </c:pt>
                <c:pt idx="430">
                  <c:v>23.540000000000003</c:v>
                </c:pt>
                <c:pt idx="431">
                  <c:v>23.47</c:v>
                </c:pt>
                <c:pt idx="432">
                  <c:v>23.34</c:v>
                </c:pt>
                <c:pt idx="433">
                  <c:v>23.13</c:v>
                </c:pt>
                <c:pt idx="434">
                  <c:v>22.94</c:v>
                </c:pt>
                <c:pt idx="435">
                  <c:v>22.84</c:v>
                </c:pt>
                <c:pt idx="436">
                  <c:v>22.779999999999998</c:v>
                </c:pt>
                <c:pt idx="437">
                  <c:v>22.66</c:v>
                </c:pt>
                <c:pt idx="438">
                  <c:v>22.459999999999997</c:v>
                </c:pt>
                <c:pt idx="439">
                  <c:v>22.28</c:v>
                </c:pt>
                <c:pt idx="440">
                  <c:v>22.189999999999998</c:v>
                </c:pt>
                <c:pt idx="441">
                  <c:v>22.13</c:v>
                </c:pt>
                <c:pt idx="442">
                  <c:v>22.02</c:v>
                </c:pt>
                <c:pt idx="443">
                  <c:v>21.84</c:v>
                </c:pt>
                <c:pt idx="444">
                  <c:v>21.66</c:v>
                </c:pt>
                <c:pt idx="445">
                  <c:v>21.569999999999997</c:v>
                </c:pt>
                <c:pt idx="446">
                  <c:v>21.52</c:v>
                </c:pt>
                <c:pt idx="447">
                  <c:v>21.41</c:v>
                </c:pt>
                <c:pt idx="448">
                  <c:v>21.22</c:v>
                </c:pt>
                <c:pt idx="449">
                  <c:v>21.080000000000002</c:v>
                </c:pt>
                <c:pt idx="450">
                  <c:v>21</c:v>
                </c:pt>
                <c:pt idx="451">
                  <c:v>20.95</c:v>
                </c:pt>
                <c:pt idx="452">
                  <c:v>20.849999999999998</c:v>
                </c:pt>
                <c:pt idx="453">
                  <c:v>20.69</c:v>
                </c:pt>
                <c:pt idx="454">
                  <c:v>20.53</c:v>
                </c:pt>
                <c:pt idx="455">
                  <c:v>20.46</c:v>
                </c:pt>
                <c:pt idx="456">
                  <c:v>20.420000000000002</c:v>
                </c:pt>
                <c:pt idx="457">
                  <c:v>20.32</c:v>
                </c:pt>
                <c:pt idx="458">
                  <c:v>20.16</c:v>
                </c:pt>
                <c:pt idx="459">
                  <c:v>20.010000000000002</c:v>
                </c:pt>
                <c:pt idx="460">
                  <c:v>19.95</c:v>
                </c:pt>
                <c:pt idx="461">
                  <c:v>19.91</c:v>
                </c:pt>
                <c:pt idx="462">
                  <c:v>19.82</c:v>
                </c:pt>
                <c:pt idx="463">
                  <c:v>19.68</c:v>
                </c:pt>
                <c:pt idx="464">
                  <c:v>19.54</c:v>
                </c:pt>
                <c:pt idx="465">
                  <c:v>19.470000000000002</c:v>
                </c:pt>
                <c:pt idx="466">
                  <c:v>19.43</c:v>
                </c:pt>
                <c:pt idx="467">
                  <c:v>19.349999999999998</c:v>
                </c:pt>
                <c:pt idx="468">
                  <c:v>19.22</c:v>
                </c:pt>
                <c:pt idx="469">
                  <c:v>19.09</c:v>
                </c:pt>
                <c:pt idx="470">
                  <c:v>19.029999999999998</c:v>
                </c:pt>
                <c:pt idx="471">
                  <c:v>18.989999999999998</c:v>
                </c:pt>
                <c:pt idx="472">
                  <c:v>18.91</c:v>
                </c:pt>
                <c:pt idx="473">
                  <c:v>18.66</c:v>
                </c:pt>
                <c:pt idx="474">
                  <c:v>18.59</c:v>
                </c:pt>
                <c:pt idx="475">
                  <c:v>18.559999999999999</c:v>
                </c:pt>
                <c:pt idx="476">
                  <c:v>18.490000000000002</c:v>
                </c:pt>
                <c:pt idx="477">
                  <c:v>18.369999999999997</c:v>
                </c:pt>
                <c:pt idx="478">
                  <c:v>18.260000000000002</c:v>
                </c:pt>
                <c:pt idx="479">
                  <c:v>18.2</c:v>
                </c:pt>
                <c:pt idx="480">
                  <c:v>18.170000000000002</c:v>
                </c:pt>
                <c:pt idx="481">
                  <c:v>18.099999999999998</c:v>
                </c:pt>
                <c:pt idx="482">
                  <c:v>17.989999999999998</c:v>
                </c:pt>
                <c:pt idx="483">
                  <c:v>17.880000000000003</c:v>
                </c:pt>
                <c:pt idx="484">
                  <c:v>17.830000000000002</c:v>
                </c:pt>
                <c:pt idx="485">
                  <c:v>17.79</c:v>
                </c:pt>
                <c:pt idx="486">
                  <c:v>17.73</c:v>
                </c:pt>
                <c:pt idx="487">
                  <c:v>17.63</c:v>
                </c:pt>
                <c:pt idx="488">
                  <c:v>17.53</c:v>
                </c:pt>
                <c:pt idx="489">
                  <c:v>17.48</c:v>
                </c:pt>
                <c:pt idx="490">
                  <c:v>17.45</c:v>
                </c:pt>
                <c:pt idx="491">
                  <c:v>17.39</c:v>
                </c:pt>
                <c:pt idx="492">
                  <c:v>17.29</c:v>
                </c:pt>
                <c:pt idx="493">
                  <c:v>17.190000000000001</c:v>
                </c:pt>
                <c:pt idx="494">
                  <c:v>17.139999999999997</c:v>
                </c:pt>
                <c:pt idx="495">
                  <c:v>17.11</c:v>
                </c:pt>
                <c:pt idx="496">
                  <c:v>17.059999999999999</c:v>
                </c:pt>
                <c:pt idx="497">
                  <c:v>16.97</c:v>
                </c:pt>
                <c:pt idx="498">
                  <c:v>16.880000000000003</c:v>
                </c:pt>
                <c:pt idx="499">
                  <c:v>16.829999999999998</c:v>
                </c:pt>
                <c:pt idx="500">
                  <c:v>16.799999999999997</c:v>
                </c:pt>
                <c:pt idx="501">
                  <c:v>16.75</c:v>
                </c:pt>
                <c:pt idx="502">
                  <c:v>16.66</c:v>
                </c:pt>
                <c:pt idx="503">
                  <c:v>16.580000000000002</c:v>
                </c:pt>
                <c:pt idx="504">
                  <c:v>16.529999999999998</c:v>
                </c:pt>
                <c:pt idx="505">
                  <c:v>16.5</c:v>
                </c:pt>
                <c:pt idx="506">
                  <c:v>16.46</c:v>
                </c:pt>
                <c:pt idx="507">
                  <c:v>16.37</c:v>
                </c:pt>
                <c:pt idx="508">
                  <c:v>16.290000000000003</c:v>
                </c:pt>
                <c:pt idx="509">
                  <c:v>16.25</c:v>
                </c:pt>
                <c:pt idx="510">
                  <c:v>16.22</c:v>
                </c:pt>
                <c:pt idx="511">
                  <c:v>16.18</c:v>
                </c:pt>
                <c:pt idx="512">
                  <c:v>16.099999999999998</c:v>
                </c:pt>
                <c:pt idx="513">
                  <c:v>16.02</c:v>
                </c:pt>
                <c:pt idx="514">
                  <c:v>15.979999999999999</c:v>
                </c:pt>
                <c:pt idx="515">
                  <c:v>15.959999999999999</c:v>
                </c:pt>
                <c:pt idx="516">
                  <c:v>15.909999999999998</c:v>
                </c:pt>
                <c:pt idx="517">
                  <c:v>15.840000000000002</c:v>
                </c:pt>
                <c:pt idx="518">
                  <c:v>15.77</c:v>
                </c:pt>
                <c:pt idx="519">
                  <c:v>15.719999999999999</c:v>
                </c:pt>
                <c:pt idx="520">
                  <c:v>15.7</c:v>
                </c:pt>
                <c:pt idx="521">
                  <c:v>15.659999999999998</c:v>
                </c:pt>
                <c:pt idx="522">
                  <c:v>15.590000000000002</c:v>
                </c:pt>
                <c:pt idx="523">
                  <c:v>15.520000000000001</c:v>
                </c:pt>
                <c:pt idx="524">
                  <c:v>15.48</c:v>
                </c:pt>
                <c:pt idx="525">
                  <c:v>15.46</c:v>
                </c:pt>
                <c:pt idx="526">
                  <c:v>15.420000000000002</c:v>
                </c:pt>
                <c:pt idx="527">
                  <c:v>15.36</c:v>
                </c:pt>
                <c:pt idx="528">
                  <c:v>15.290000000000001</c:v>
                </c:pt>
                <c:pt idx="529">
                  <c:v>15.25</c:v>
                </c:pt>
                <c:pt idx="530">
                  <c:v>15.23</c:v>
                </c:pt>
                <c:pt idx="531">
                  <c:v>15.2</c:v>
                </c:pt>
                <c:pt idx="532">
                  <c:v>15.14</c:v>
                </c:pt>
                <c:pt idx="533">
                  <c:v>15.07</c:v>
                </c:pt>
                <c:pt idx="534">
                  <c:v>15.03</c:v>
                </c:pt>
                <c:pt idx="535">
                  <c:v>15.01</c:v>
                </c:pt>
                <c:pt idx="536">
                  <c:v>14.98</c:v>
                </c:pt>
                <c:pt idx="537">
                  <c:v>14.93</c:v>
                </c:pt>
                <c:pt idx="538">
                  <c:v>14.87</c:v>
                </c:pt>
                <c:pt idx="539">
                  <c:v>14.82</c:v>
                </c:pt>
                <c:pt idx="540">
                  <c:v>14.8</c:v>
                </c:pt>
                <c:pt idx="541">
                  <c:v>14.780000000000001</c:v>
                </c:pt>
                <c:pt idx="542">
                  <c:v>14.719999999999999</c:v>
                </c:pt>
                <c:pt idx="543">
                  <c:v>14.66</c:v>
                </c:pt>
                <c:pt idx="544">
                  <c:v>14.63</c:v>
                </c:pt>
                <c:pt idx="545">
                  <c:v>14.610000000000001</c:v>
                </c:pt>
                <c:pt idx="546">
                  <c:v>14.58</c:v>
                </c:pt>
                <c:pt idx="547">
                  <c:v>14.53</c:v>
                </c:pt>
                <c:pt idx="548">
                  <c:v>14.47</c:v>
                </c:pt>
                <c:pt idx="549">
                  <c:v>14.440000000000001</c:v>
                </c:pt>
                <c:pt idx="550">
                  <c:v>14.42</c:v>
                </c:pt>
                <c:pt idx="551">
                  <c:v>14.389999999999999</c:v>
                </c:pt>
                <c:pt idx="552">
                  <c:v>14.35</c:v>
                </c:pt>
                <c:pt idx="553">
                  <c:v>14.290000000000001</c:v>
                </c:pt>
                <c:pt idx="554">
                  <c:v>14.260000000000002</c:v>
                </c:pt>
                <c:pt idx="555">
                  <c:v>14.239999999999998</c:v>
                </c:pt>
                <c:pt idx="556">
                  <c:v>14.209999999999999</c:v>
                </c:pt>
                <c:pt idx="557">
                  <c:v>14.17</c:v>
                </c:pt>
                <c:pt idx="558">
                  <c:v>14.110000000000001</c:v>
                </c:pt>
                <c:pt idx="559">
                  <c:v>14.08</c:v>
                </c:pt>
                <c:pt idx="560">
                  <c:v>14.059999999999999</c:v>
                </c:pt>
                <c:pt idx="561">
                  <c:v>14.04</c:v>
                </c:pt>
                <c:pt idx="562">
                  <c:v>14</c:v>
                </c:pt>
                <c:pt idx="563">
                  <c:v>13.950000000000001</c:v>
                </c:pt>
                <c:pt idx="564">
                  <c:v>13.91</c:v>
                </c:pt>
                <c:pt idx="565">
                  <c:v>13.9</c:v>
                </c:pt>
                <c:pt idx="566">
                  <c:v>13.879999999999999</c:v>
                </c:pt>
                <c:pt idx="567">
                  <c:v>13.84</c:v>
                </c:pt>
                <c:pt idx="568">
                  <c:v>13.790000000000001</c:v>
                </c:pt>
                <c:pt idx="569">
                  <c:v>13.75</c:v>
                </c:pt>
                <c:pt idx="570">
                  <c:v>13.73</c:v>
                </c:pt>
                <c:pt idx="571">
                  <c:v>13.72</c:v>
                </c:pt>
                <c:pt idx="572">
                  <c:v>13.68</c:v>
                </c:pt>
                <c:pt idx="573">
                  <c:v>13.63</c:v>
                </c:pt>
                <c:pt idx="574">
                  <c:v>13.6</c:v>
                </c:pt>
                <c:pt idx="575">
                  <c:v>13.58</c:v>
                </c:pt>
                <c:pt idx="576">
                  <c:v>13.57</c:v>
                </c:pt>
                <c:pt idx="577">
                  <c:v>13.53</c:v>
                </c:pt>
                <c:pt idx="578">
                  <c:v>13.48</c:v>
                </c:pt>
                <c:pt idx="579">
                  <c:v>13.45</c:v>
                </c:pt>
                <c:pt idx="580">
                  <c:v>13.43</c:v>
                </c:pt>
                <c:pt idx="581">
                  <c:v>13.42</c:v>
                </c:pt>
                <c:pt idx="582">
                  <c:v>13.38</c:v>
                </c:pt>
                <c:pt idx="583">
                  <c:v>13.34</c:v>
                </c:pt>
                <c:pt idx="584">
                  <c:v>13.299999999999999</c:v>
                </c:pt>
                <c:pt idx="585">
                  <c:v>13.29</c:v>
                </c:pt>
                <c:pt idx="586">
                  <c:v>13.28</c:v>
                </c:pt>
                <c:pt idx="587">
                  <c:v>13.24</c:v>
                </c:pt>
                <c:pt idx="588">
                  <c:v>13.200000000000001</c:v>
                </c:pt>
                <c:pt idx="589">
                  <c:v>13.17</c:v>
                </c:pt>
                <c:pt idx="590">
                  <c:v>13.149999999999999</c:v>
                </c:pt>
                <c:pt idx="591">
                  <c:v>13.139999999999999</c:v>
                </c:pt>
                <c:pt idx="592">
                  <c:v>13.11</c:v>
                </c:pt>
                <c:pt idx="593">
                  <c:v>13.06</c:v>
                </c:pt>
                <c:pt idx="594">
                  <c:v>13.030000000000001</c:v>
                </c:pt>
                <c:pt idx="595">
                  <c:v>13.020000000000001</c:v>
                </c:pt>
                <c:pt idx="596">
                  <c:v>13.010000000000002</c:v>
                </c:pt>
                <c:pt idx="597">
                  <c:v>12.979999999999999</c:v>
                </c:pt>
                <c:pt idx="598">
                  <c:v>12.94</c:v>
                </c:pt>
                <c:pt idx="599">
                  <c:v>12.9</c:v>
                </c:pt>
                <c:pt idx="600">
                  <c:v>12.89</c:v>
                </c:pt>
                <c:pt idx="601">
                  <c:v>12.88</c:v>
                </c:pt>
                <c:pt idx="602">
                  <c:v>12.850000000000001</c:v>
                </c:pt>
                <c:pt idx="603">
                  <c:v>12.809999999999999</c:v>
                </c:pt>
                <c:pt idx="604">
                  <c:v>12.78</c:v>
                </c:pt>
                <c:pt idx="605">
                  <c:v>12.76</c:v>
                </c:pt>
                <c:pt idx="606">
                  <c:v>12.75</c:v>
                </c:pt>
                <c:pt idx="607">
                  <c:v>12.73</c:v>
                </c:pt>
                <c:pt idx="608">
                  <c:v>12.690000000000001</c:v>
                </c:pt>
                <c:pt idx="609">
                  <c:v>12.66</c:v>
                </c:pt>
                <c:pt idx="610">
                  <c:v>12.639999999999999</c:v>
                </c:pt>
                <c:pt idx="611">
                  <c:v>12.629999999999999</c:v>
                </c:pt>
                <c:pt idx="612">
                  <c:v>12.61</c:v>
                </c:pt>
                <c:pt idx="613">
                  <c:v>12.57</c:v>
                </c:pt>
                <c:pt idx="614">
                  <c:v>12.540000000000001</c:v>
                </c:pt>
                <c:pt idx="615">
                  <c:v>12.52</c:v>
                </c:pt>
                <c:pt idx="616">
                  <c:v>12.51</c:v>
                </c:pt>
                <c:pt idx="617">
                  <c:v>12.49</c:v>
                </c:pt>
                <c:pt idx="618">
                  <c:v>12.459999999999999</c:v>
                </c:pt>
                <c:pt idx="619">
                  <c:v>12.42</c:v>
                </c:pt>
                <c:pt idx="620">
                  <c:v>12.41</c:v>
                </c:pt>
                <c:pt idx="621">
                  <c:v>12.4</c:v>
                </c:pt>
                <c:pt idx="622">
                  <c:v>12.38</c:v>
                </c:pt>
                <c:pt idx="623">
                  <c:v>12.34</c:v>
                </c:pt>
                <c:pt idx="624">
                  <c:v>12.31</c:v>
                </c:pt>
                <c:pt idx="625">
                  <c:v>12.3</c:v>
                </c:pt>
                <c:pt idx="626">
                  <c:v>12.29</c:v>
                </c:pt>
                <c:pt idx="627">
                  <c:v>12.27</c:v>
                </c:pt>
                <c:pt idx="628">
                  <c:v>12.23</c:v>
                </c:pt>
                <c:pt idx="629">
                  <c:v>12.2</c:v>
                </c:pt>
                <c:pt idx="630">
                  <c:v>12.19</c:v>
                </c:pt>
                <c:pt idx="631">
                  <c:v>12.18</c:v>
                </c:pt>
                <c:pt idx="632">
                  <c:v>12.16</c:v>
                </c:pt>
                <c:pt idx="633">
                  <c:v>12.13</c:v>
                </c:pt>
                <c:pt idx="634">
                  <c:v>12.1</c:v>
                </c:pt>
                <c:pt idx="635">
                  <c:v>12.08</c:v>
                </c:pt>
                <c:pt idx="636">
                  <c:v>12.08</c:v>
                </c:pt>
                <c:pt idx="637">
                  <c:v>12.06</c:v>
                </c:pt>
                <c:pt idx="638">
                  <c:v>12.03</c:v>
                </c:pt>
                <c:pt idx="639">
                  <c:v>12</c:v>
                </c:pt>
                <c:pt idx="640">
                  <c:v>11.98</c:v>
                </c:pt>
                <c:pt idx="641">
                  <c:v>11.98</c:v>
                </c:pt>
                <c:pt idx="642">
                  <c:v>11.96</c:v>
                </c:pt>
                <c:pt idx="643">
                  <c:v>11.93</c:v>
                </c:pt>
                <c:pt idx="644">
                  <c:v>11.9</c:v>
                </c:pt>
                <c:pt idx="645">
                  <c:v>11.879999999999999</c:v>
                </c:pt>
                <c:pt idx="646">
                  <c:v>11.879999999999999</c:v>
                </c:pt>
                <c:pt idx="647">
                  <c:v>11.86</c:v>
                </c:pt>
                <c:pt idx="648">
                  <c:v>11.83</c:v>
                </c:pt>
                <c:pt idx="649">
                  <c:v>11.8</c:v>
                </c:pt>
                <c:pt idx="650">
                  <c:v>11.790000000000001</c:v>
                </c:pt>
                <c:pt idx="651">
                  <c:v>11.780000000000001</c:v>
                </c:pt>
                <c:pt idx="652">
                  <c:v>11.770000000000001</c:v>
                </c:pt>
                <c:pt idx="653">
                  <c:v>11.74</c:v>
                </c:pt>
                <c:pt idx="654">
                  <c:v>11.709999999999999</c:v>
                </c:pt>
                <c:pt idx="655">
                  <c:v>11.7</c:v>
                </c:pt>
                <c:pt idx="656">
                  <c:v>11.69</c:v>
                </c:pt>
                <c:pt idx="657">
                  <c:v>11.68</c:v>
                </c:pt>
                <c:pt idx="658">
                  <c:v>11.65</c:v>
                </c:pt>
                <c:pt idx="659">
                  <c:v>11.620000000000001</c:v>
                </c:pt>
                <c:pt idx="660">
                  <c:v>11.610000000000001</c:v>
                </c:pt>
                <c:pt idx="661">
                  <c:v>11.600000000000001</c:v>
                </c:pt>
                <c:pt idx="662">
                  <c:v>11.590000000000002</c:v>
                </c:pt>
                <c:pt idx="663">
                  <c:v>11.559999999999999</c:v>
                </c:pt>
                <c:pt idx="664">
                  <c:v>11.53</c:v>
                </c:pt>
                <c:pt idx="665">
                  <c:v>11.52</c:v>
                </c:pt>
                <c:pt idx="666">
                  <c:v>11.52</c:v>
                </c:pt>
                <c:pt idx="667">
                  <c:v>11.51</c:v>
                </c:pt>
                <c:pt idx="668">
                  <c:v>11.48</c:v>
                </c:pt>
                <c:pt idx="669">
                  <c:v>11.450000000000001</c:v>
                </c:pt>
                <c:pt idx="670">
                  <c:v>11.430000000000001</c:v>
                </c:pt>
                <c:pt idx="671">
                  <c:v>11.430000000000001</c:v>
                </c:pt>
                <c:pt idx="672">
                  <c:v>11.42</c:v>
                </c:pt>
                <c:pt idx="673">
                  <c:v>11.399999999999999</c:v>
                </c:pt>
                <c:pt idx="674">
                  <c:v>11.37</c:v>
                </c:pt>
                <c:pt idx="675">
                  <c:v>11.36</c:v>
                </c:pt>
                <c:pt idx="676">
                  <c:v>11.36</c:v>
                </c:pt>
                <c:pt idx="677">
                  <c:v>11.35</c:v>
                </c:pt>
                <c:pt idx="678">
                  <c:v>11.32</c:v>
                </c:pt>
                <c:pt idx="679">
                  <c:v>11.3</c:v>
                </c:pt>
                <c:pt idx="680">
                  <c:v>11.280000000000001</c:v>
                </c:pt>
                <c:pt idx="681">
                  <c:v>11.280000000000001</c:v>
                </c:pt>
                <c:pt idx="682">
                  <c:v>11.280000000000001</c:v>
                </c:pt>
                <c:pt idx="683">
                  <c:v>11.25</c:v>
                </c:pt>
                <c:pt idx="684">
                  <c:v>11.219999999999999</c:v>
                </c:pt>
                <c:pt idx="685">
                  <c:v>11.209999999999999</c:v>
                </c:pt>
                <c:pt idx="686">
                  <c:v>11.209999999999999</c:v>
                </c:pt>
                <c:pt idx="687">
                  <c:v>11.2</c:v>
                </c:pt>
                <c:pt idx="688">
                  <c:v>11.18</c:v>
                </c:pt>
                <c:pt idx="689">
                  <c:v>11.15</c:v>
                </c:pt>
                <c:pt idx="690">
                  <c:v>11.14</c:v>
                </c:pt>
                <c:pt idx="691">
                  <c:v>11.14</c:v>
                </c:pt>
                <c:pt idx="692">
                  <c:v>11.13</c:v>
                </c:pt>
                <c:pt idx="693">
                  <c:v>11.110000000000001</c:v>
                </c:pt>
                <c:pt idx="694">
                  <c:v>11.09</c:v>
                </c:pt>
                <c:pt idx="695">
                  <c:v>11.07</c:v>
                </c:pt>
                <c:pt idx="696">
                  <c:v>11.07</c:v>
                </c:pt>
                <c:pt idx="697">
                  <c:v>11.07</c:v>
                </c:pt>
                <c:pt idx="698">
                  <c:v>11.049999999999999</c:v>
                </c:pt>
                <c:pt idx="699">
                  <c:v>11.03</c:v>
                </c:pt>
                <c:pt idx="700">
                  <c:v>11.01</c:v>
                </c:pt>
                <c:pt idx="701">
                  <c:v>11.01</c:v>
                </c:pt>
                <c:pt idx="702">
                  <c:v>10.89</c:v>
                </c:pt>
                <c:pt idx="703">
                  <c:v>10.79</c:v>
                </c:pt>
                <c:pt idx="704">
                  <c:v>10.74</c:v>
                </c:pt>
                <c:pt idx="705">
                  <c:v>10.71</c:v>
                </c:pt>
                <c:pt idx="706">
                  <c:v>10.69</c:v>
                </c:pt>
                <c:pt idx="707">
                  <c:v>10.67</c:v>
                </c:pt>
                <c:pt idx="708">
                  <c:v>10.64</c:v>
                </c:pt>
                <c:pt idx="709">
                  <c:v>10.61</c:v>
                </c:pt>
                <c:pt idx="710">
                  <c:v>10.58</c:v>
                </c:pt>
                <c:pt idx="711">
                  <c:v>10.57</c:v>
                </c:pt>
                <c:pt idx="712">
                  <c:v>10.55</c:v>
                </c:pt>
                <c:pt idx="713">
                  <c:v>10.530000000000001</c:v>
                </c:pt>
                <c:pt idx="714">
                  <c:v>10.49</c:v>
                </c:pt>
                <c:pt idx="715">
                  <c:v>10.459999999999999</c:v>
                </c:pt>
                <c:pt idx="716">
                  <c:v>10.45</c:v>
                </c:pt>
                <c:pt idx="717">
                  <c:v>10.45</c:v>
                </c:pt>
                <c:pt idx="718">
                  <c:v>10.42</c:v>
                </c:pt>
                <c:pt idx="719">
                  <c:v>10.39</c:v>
                </c:pt>
                <c:pt idx="720">
                  <c:v>10.360000000000001</c:v>
                </c:pt>
                <c:pt idx="721">
                  <c:v>10.35</c:v>
                </c:pt>
                <c:pt idx="722">
                  <c:v>10.34</c:v>
                </c:pt>
                <c:pt idx="723">
                  <c:v>10.32</c:v>
                </c:pt>
                <c:pt idx="724">
                  <c:v>10.29</c:v>
                </c:pt>
                <c:pt idx="725">
                  <c:v>10.26</c:v>
                </c:pt>
                <c:pt idx="726">
                  <c:v>10.26</c:v>
                </c:pt>
                <c:pt idx="727">
                  <c:v>10.25</c:v>
                </c:pt>
                <c:pt idx="728">
                  <c:v>10.23</c:v>
                </c:pt>
                <c:pt idx="729">
                  <c:v>10.200000000000001</c:v>
                </c:pt>
                <c:pt idx="730">
                  <c:v>10.17</c:v>
                </c:pt>
                <c:pt idx="731">
                  <c:v>10.17</c:v>
                </c:pt>
                <c:pt idx="732">
                  <c:v>10.16</c:v>
                </c:pt>
                <c:pt idx="733">
                  <c:v>10.139999999999999</c:v>
                </c:pt>
                <c:pt idx="734">
                  <c:v>10.11</c:v>
                </c:pt>
                <c:pt idx="735">
                  <c:v>10.08</c:v>
                </c:pt>
                <c:pt idx="736">
                  <c:v>10.08</c:v>
                </c:pt>
                <c:pt idx="737">
                  <c:v>10.07</c:v>
                </c:pt>
                <c:pt idx="738">
                  <c:v>10.06</c:v>
                </c:pt>
                <c:pt idx="739">
                  <c:v>10.030000000000001</c:v>
                </c:pt>
                <c:pt idx="740">
                  <c:v>10</c:v>
                </c:pt>
                <c:pt idx="741">
                  <c:v>9.9969999999999999</c:v>
                </c:pt>
                <c:pt idx="742">
                  <c:v>9.9920000000000009</c:v>
                </c:pt>
                <c:pt idx="743">
                  <c:v>9.9740000000000002</c:v>
                </c:pt>
                <c:pt idx="744">
                  <c:v>9.9450000000000003</c:v>
                </c:pt>
                <c:pt idx="745">
                  <c:v>9.923</c:v>
                </c:pt>
                <c:pt idx="746">
                  <c:v>9.9139999999999997</c:v>
                </c:pt>
                <c:pt idx="747">
                  <c:v>9.9110000000000014</c:v>
                </c:pt>
                <c:pt idx="748">
                  <c:v>9.8949999999999996</c:v>
                </c:pt>
                <c:pt idx="749">
                  <c:v>9.8679999999999986</c:v>
                </c:pt>
                <c:pt idx="750">
                  <c:v>9.843</c:v>
                </c:pt>
                <c:pt idx="751">
                  <c:v>9.8369999999999997</c:v>
                </c:pt>
                <c:pt idx="752">
                  <c:v>9.8330000000000002</c:v>
                </c:pt>
                <c:pt idx="753">
                  <c:v>9.8199999999999985</c:v>
                </c:pt>
                <c:pt idx="754">
                  <c:v>9.7919999999999998</c:v>
                </c:pt>
                <c:pt idx="755">
                  <c:v>9.766</c:v>
                </c:pt>
                <c:pt idx="756">
                  <c:v>9.761000000000001</c:v>
                </c:pt>
                <c:pt idx="757">
                  <c:v>9.7569999999999997</c:v>
                </c:pt>
                <c:pt idx="758">
                  <c:v>9.7430000000000003</c:v>
                </c:pt>
                <c:pt idx="759">
                  <c:v>9.7159999999999993</c:v>
                </c:pt>
                <c:pt idx="760">
                  <c:v>9.6909999999999989</c:v>
                </c:pt>
                <c:pt idx="761">
                  <c:v>9.6879999999999988</c:v>
                </c:pt>
                <c:pt idx="762">
                  <c:v>9.6849999999999987</c:v>
                </c:pt>
                <c:pt idx="763">
                  <c:v>9.6709999999999994</c:v>
                </c:pt>
                <c:pt idx="764">
                  <c:v>9.6430000000000007</c:v>
                </c:pt>
                <c:pt idx="765">
                  <c:v>9.6199999999999992</c:v>
                </c:pt>
                <c:pt idx="766">
                  <c:v>9.6129999999999995</c:v>
                </c:pt>
                <c:pt idx="767">
                  <c:v>9.6110000000000007</c:v>
                </c:pt>
                <c:pt idx="768">
                  <c:v>9.6</c:v>
                </c:pt>
                <c:pt idx="769">
                  <c:v>9.5750000000000011</c:v>
                </c:pt>
                <c:pt idx="770">
                  <c:v>9.5489999999999995</c:v>
                </c:pt>
                <c:pt idx="771">
                  <c:v>9.5410000000000004</c:v>
                </c:pt>
                <c:pt idx="772">
                  <c:v>9.5400000000000009</c:v>
                </c:pt>
                <c:pt idx="773">
                  <c:v>9.5289999999999999</c:v>
                </c:pt>
                <c:pt idx="774">
                  <c:v>9.5040000000000013</c:v>
                </c:pt>
                <c:pt idx="775">
                  <c:v>9.4779999999999998</c:v>
                </c:pt>
                <c:pt idx="776">
                  <c:v>9.4710000000000001</c:v>
                </c:pt>
                <c:pt idx="777">
                  <c:v>9.4700000000000006</c:v>
                </c:pt>
                <c:pt idx="778">
                  <c:v>9.4610000000000003</c:v>
                </c:pt>
                <c:pt idx="779">
                  <c:v>9.4359999999999999</c:v>
                </c:pt>
                <c:pt idx="780">
                  <c:v>9.41</c:v>
                </c:pt>
                <c:pt idx="781">
                  <c:v>9.4050000000000011</c:v>
                </c:pt>
                <c:pt idx="782">
                  <c:v>9.4030000000000005</c:v>
                </c:pt>
                <c:pt idx="783">
                  <c:v>9.3929999999999989</c:v>
                </c:pt>
                <c:pt idx="784">
                  <c:v>9.3699999999999992</c:v>
                </c:pt>
                <c:pt idx="785">
                  <c:v>9.3440000000000012</c:v>
                </c:pt>
                <c:pt idx="786">
                  <c:v>9.3340000000000014</c:v>
                </c:pt>
                <c:pt idx="787">
                  <c:v>9.3340000000000014</c:v>
                </c:pt>
                <c:pt idx="788">
                  <c:v>9.3290000000000006</c:v>
                </c:pt>
                <c:pt idx="789">
                  <c:v>9.3039999999999985</c:v>
                </c:pt>
                <c:pt idx="790">
                  <c:v>9.2769999999999992</c:v>
                </c:pt>
                <c:pt idx="791">
                  <c:v>9.2680000000000007</c:v>
                </c:pt>
                <c:pt idx="792">
                  <c:v>9.27</c:v>
                </c:pt>
                <c:pt idx="793">
                  <c:v>9.2639999999999993</c:v>
                </c:pt>
                <c:pt idx="794">
                  <c:v>9.24</c:v>
                </c:pt>
                <c:pt idx="795">
                  <c:v>9.2129999999999992</c:v>
                </c:pt>
                <c:pt idx="796">
                  <c:v>9.202</c:v>
                </c:pt>
                <c:pt idx="797">
                  <c:v>9.2050000000000001</c:v>
                </c:pt>
                <c:pt idx="798">
                  <c:v>9.1989999999999998</c:v>
                </c:pt>
                <c:pt idx="799">
                  <c:v>9.1769999999999996</c:v>
                </c:pt>
                <c:pt idx="800">
                  <c:v>9.1489999999999991</c:v>
                </c:pt>
                <c:pt idx="801">
                  <c:v>9.14</c:v>
                </c:pt>
                <c:pt idx="802">
                  <c:v>9.1430000000000007</c:v>
                </c:pt>
                <c:pt idx="803">
                  <c:v>9.1349999999999998</c:v>
                </c:pt>
                <c:pt idx="804">
                  <c:v>9.1130000000000013</c:v>
                </c:pt>
                <c:pt idx="805">
                  <c:v>9.0890000000000004</c:v>
                </c:pt>
                <c:pt idx="806">
                  <c:v>9.077</c:v>
                </c:pt>
                <c:pt idx="807">
                  <c:v>9.077</c:v>
                </c:pt>
                <c:pt idx="808">
                  <c:v>9.0709999999999997</c:v>
                </c:pt>
                <c:pt idx="809">
                  <c:v>9.0520000000000014</c:v>
                </c:pt>
                <c:pt idx="810">
                  <c:v>9.0280000000000005</c:v>
                </c:pt>
                <c:pt idx="811">
                  <c:v>9.016</c:v>
                </c:pt>
                <c:pt idx="812">
                  <c:v>9.016</c:v>
                </c:pt>
                <c:pt idx="813">
                  <c:v>9.0129999999999999</c:v>
                </c:pt>
                <c:pt idx="814">
                  <c:v>8.9919999999999991</c:v>
                </c:pt>
                <c:pt idx="815">
                  <c:v>8.9660000000000011</c:v>
                </c:pt>
                <c:pt idx="816">
                  <c:v>8.9530000000000012</c:v>
                </c:pt>
                <c:pt idx="817">
                  <c:v>8.9550000000000001</c:v>
                </c:pt>
                <c:pt idx="818">
                  <c:v>8.9509999999999987</c:v>
                </c:pt>
                <c:pt idx="819">
                  <c:v>8.9320000000000004</c:v>
                </c:pt>
                <c:pt idx="820">
                  <c:v>8.9039999999999999</c:v>
                </c:pt>
                <c:pt idx="821">
                  <c:v>8.8929999999999989</c:v>
                </c:pt>
                <c:pt idx="822">
                  <c:v>8.8970000000000002</c:v>
                </c:pt>
                <c:pt idx="823">
                  <c:v>8.8929999999999989</c:v>
                </c:pt>
                <c:pt idx="824">
                  <c:v>8.8710000000000004</c:v>
                </c:pt>
                <c:pt idx="825">
                  <c:v>8.8460000000000001</c:v>
                </c:pt>
                <c:pt idx="826">
                  <c:v>8.8349999999999991</c:v>
                </c:pt>
                <c:pt idx="827">
                  <c:v>8.8369999999999997</c:v>
                </c:pt>
                <c:pt idx="828">
                  <c:v>8.8349999999999991</c:v>
                </c:pt>
                <c:pt idx="829">
                  <c:v>8.8170000000000002</c:v>
                </c:pt>
                <c:pt idx="830">
                  <c:v>8.7909999999999986</c:v>
                </c:pt>
                <c:pt idx="831">
                  <c:v>8.777000000000001</c:v>
                </c:pt>
                <c:pt idx="832">
                  <c:v>8.7789999999999999</c:v>
                </c:pt>
                <c:pt idx="833">
                  <c:v>8.7789999999999999</c:v>
                </c:pt>
                <c:pt idx="834">
                  <c:v>8.7600000000000016</c:v>
                </c:pt>
                <c:pt idx="835">
                  <c:v>8.7329999999999988</c:v>
                </c:pt>
                <c:pt idx="836">
                  <c:v>8.7190000000000012</c:v>
                </c:pt>
                <c:pt idx="837">
                  <c:v>8.722999999999999</c:v>
                </c:pt>
                <c:pt idx="838">
                  <c:v>8.7220000000000013</c:v>
                </c:pt>
                <c:pt idx="839">
                  <c:v>8.702</c:v>
                </c:pt>
                <c:pt idx="840">
                  <c:v>8.6760000000000002</c:v>
                </c:pt>
                <c:pt idx="841">
                  <c:v>8.6610000000000014</c:v>
                </c:pt>
                <c:pt idx="842">
                  <c:v>8.6649999999999991</c:v>
                </c:pt>
                <c:pt idx="843">
                  <c:v>8.6660000000000004</c:v>
                </c:pt>
                <c:pt idx="844">
                  <c:v>8.65</c:v>
                </c:pt>
                <c:pt idx="845">
                  <c:v>8.6219999999999999</c:v>
                </c:pt>
                <c:pt idx="846">
                  <c:v>8.6070000000000011</c:v>
                </c:pt>
                <c:pt idx="847">
                  <c:v>8.609</c:v>
                </c:pt>
                <c:pt idx="848">
                  <c:v>8.6100000000000012</c:v>
                </c:pt>
                <c:pt idx="849">
                  <c:v>8.5950000000000006</c:v>
                </c:pt>
                <c:pt idx="850">
                  <c:v>8.5660000000000007</c:v>
                </c:pt>
                <c:pt idx="851">
                  <c:v>8.5510000000000002</c:v>
                </c:pt>
                <c:pt idx="852">
                  <c:v>8.5549999999999997</c:v>
                </c:pt>
                <c:pt idx="853">
                  <c:v>8.5579999999999998</c:v>
                </c:pt>
                <c:pt idx="854">
                  <c:v>8.5419999999999998</c:v>
                </c:pt>
                <c:pt idx="855">
                  <c:v>8.5150000000000006</c:v>
                </c:pt>
                <c:pt idx="856">
                  <c:v>8.4969999999999999</c:v>
                </c:pt>
                <c:pt idx="857">
                  <c:v>8.5019999999999989</c:v>
                </c:pt>
                <c:pt idx="858">
                  <c:v>8.5060000000000002</c:v>
                </c:pt>
                <c:pt idx="859">
                  <c:v>8.4919999999999991</c:v>
                </c:pt>
                <c:pt idx="860">
                  <c:v>8.4649999999999999</c:v>
                </c:pt>
                <c:pt idx="861">
                  <c:v>8.4429999999999996</c:v>
                </c:pt>
                <c:pt idx="862">
                  <c:v>8.4479999999999986</c:v>
                </c:pt>
                <c:pt idx="863">
                  <c:v>8.4500000000000011</c:v>
                </c:pt>
                <c:pt idx="864">
                  <c:v>8.4400000000000013</c:v>
                </c:pt>
                <c:pt idx="865">
                  <c:v>8.3879999999999999</c:v>
                </c:pt>
                <c:pt idx="866">
                  <c:v>8.3899999999999988</c:v>
                </c:pt>
                <c:pt idx="867">
                  <c:v>8.3940000000000001</c:v>
                </c:pt>
                <c:pt idx="868">
                  <c:v>8.3819999999999997</c:v>
                </c:pt>
                <c:pt idx="869">
                  <c:v>8.3550000000000004</c:v>
                </c:pt>
                <c:pt idx="870">
                  <c:v>8.331999999999999</c:v>
                </c:pt>
                <c:pt idx="871">
                  <c:v>8.3339999999999996</c:v>
                </c:pt>
                <c:pt idx="872">
                  <c:v>8.3410000000000011</c:v>
                </c:pt>
                <c:pt idx="873">
                  <c:v>8.3289999999999988</c:v>
                </c:pt>
                <c:pt idx="874">
                  <c:v>8.3019999999999996</c:v>
                </c:pt>
                <c:pt idx="875">
                  <c:v>8.2800000000000011</c:v>
                </c:pt>
                <c:pt idx="876">
                  <c:v>8.282</c:v>
                </c:pt>
                <c:pt idx="877">
                  <c:v>8.2879999999999985</c:v>
                </c:pt>
                <c:pt idx="878">
                  <c:v>8.2759999999999998</c:v>
                </c:pt>
                <c:pt idx="879">
                  <c:v>8.2490000000000006</c:v>
                </c:pt>
                <c:pt idx="880">
                  <c:v>8.2249999999999996</c:v>
                </c:pt>
                <c:pt idx="881">
                  <c:v>8.2319999999999993</c:v>
                </c:pt>
                <c:pt idx="882">
                  <c:v>8.2370000000000001</c:v>
                </c:pt>
                <c:pt idx="883">
                  <c:v>8.2269999999999985</c:v>
                </c:pt>
                <c:pt idx="884">
                  <c:v>8.1989999999999998</c:v>
                </c:pt>
                <c:pt idx="885">
                  <c:v>8.1750000000000007</c:v>
                </c:pt>
                <c:pt idx="886">
                  <c:v>8.173</c:v>
                </c:pt>
                <c:pt idx="887">
                  <c:v>8.1810000000000009</c:v>
                </c:pt>
                <c:pt idx="888">
                  <c:v>8.173</c:v>
                </c:pt>
                <c:pt idx="889">
                  <c:v>8.1480000000000015</c:v>
                </c:pt>
                <c:pt idx="890">
                  <c:v>8.1179999999999986</c:v>
                </c:pt>
                <c:pt idx="891">
                  <c:v>8.1189999999999998</c:v>
                </c:pt>
                <c:pt idx="892">
                  <c:v>8.1280000000000001</c:v>
                </c:pt>
                <c:pt idx="893">
                  <c:v>8.1229999999999993</c:v>
                </c:pt>
                <c:pt idx="894">
                  <c:v>8.093</c:v>
                </c:pt>
                <c:pt idx="895">
                  <c:v>8.0630000000000006</c:v>
                </c:pt>
                <c:pt idx="896">
                  <c:v>8.06</c:v>
                </c:pt>
                <c:pt idx="897">
                  <c:v>8.0730000000000004</c:v>
                </c:pt>
                <c:pt idx="898">
                  <c:v>8.0679999999999996</c:v>
                </c:pt>
                <c:pt idx="899">
                  <c:v>8.0389999999999997</c:v>
                </c:pt>
                <c:pt idx="900">
                  <c:v>8.0059999999999985</c:v>
                </c:pt>
                <c:pt idx="901">
                  <c:v>8.0059999999999985</c:v>
                </c:pt>
                <c:pt idx="902">
                  <c:v>8.0150000000000006</c:v>
                </c:pt>
                <c:pt idx="903">
                  <c:v>8.0129999999999999</c:v>
                </c:pt>
                <c:pt idx="904">
                  <c:v>7.9820000000000011</c:v>
                </c:pt>
                <c:pt idx="905">
                  <c:v>7.9489999999999998</c:v>
                </c:pt>
                <c:pt idx="906">
                  <c:v>7.9440000000000008</c:v>
                </c:pt>
                <c:pt idx="907">
                  <c:v>7.9569999999999999</c:v>
                </c:pt>
                <c:pt idx="908">
                  <c:v>7.9549999999999992</c:v>
                </c:pt>
                <c:pt idx="909">
                  <c:v>7.9249999999999998</c:v>
                </c:pt>
                <c:pt idx="910">
                  <c:v>7.8879999999999999</c:v>
                </c:pt>
                <c:pt idx="911">
                  <c:v>7.8800000000000008</c:v>
                </c:pt>
                <c:pt idx="912">
                  <c:v>7.8939999999999992</c:v>
                </c:pt>
                <c:pt idx="913">
                  <c:v>7.8900000000000006</c:v>
                </c:pt>
                <c:pt idx="914">
                  <c:v>7.8639999999999999</c:v>
                </c:pt>
                <c:pt idx="915">
                  <c:v>7.8250000000000002</c:v>
                </c:pt>
                <c:pt idx="916">
                  <c:v>7.8150000000000004</c:v>
                </c:pt>
                <c:pt idx="917">
                  <c:v>7.8310000000000004</c:v>
                </c:pt>
                <c:pt idx="918">
                  <c:v>7.8329999999999993</c:v>
                </c:pt>
                <c:pt idx="919">
                  <c:v>7.8019999999999996</c:v>
                </c:pt>
                <c:pt idx="920">
                  <c:v>7.7579999999999991</c:v>
                </c:pt>
                <c:pt idx="921">
                  <c:v>7.7479999999999993</c:v>
                </c:pt>
                <c:pt idx="922">
                  <c:v>7.7619999999999996</c:v>
                </c:pt>
                <c:pt idx="923">
                  <c:v>7.766</c:v>
                </c:pt>
                <c:pt idx="924">
                  <c:v>7.7340000000000009</c:v>
                </c:pt>
                <c:pt idx="925">
                  <c:v>7.6920000000000002</c:v>
                </c:pt>
                <c:pt idx="926">
                  <c:v>7.6749999999999998</c:v>
                </c:pt>
                <c:pt idx="927">
                  <c:v>7.6909999999999998</c:v>
                </c:pt>
                <c:pt idx="928">
                  <c:v>7.6960000000000006</c:v>
                </c:pt>
                <c:pt idx="929">
                  <c:v>7.6660000000000004</c:v>
                </c:pt>
                <c:pt idx="930">
                  <c:v>7.617</c:v>
                </c:pt>
                <c:pt idx="931">
                  <c:v>7.5970000000000004</c:v>
                </c:pt>
                <c:pt idx="932">
                  <c:v>7.6150000000000002</c:v>
                </c:pt>
                <c:pt idx="933">
                  <c:v>7.6229999999999993</c:v>
                </c:pt>
                <c:pt idx="934">
                  <c:v>7.5910000000000002</c:v>
                </c:pt>
                <c:pt idx="935">
                  <c:v>7.54</c:v>
                </c:pt>
                <c:pt idx="936">
                  <c:v>7.5149999999999997</c:v>
                </c:pt>
                <c:pt idx="937">
                  <c:v>7.5350000000000001</c:v>
                </c:pt>
                <c:pt idx="938">
                  <c:v>7.5440000000000005</c:v>
                </c:pt>
                <c:pt idx="939">
                  <c:v>7.5120000000000005</c:v>
                </c:pt>
                <c:pt idx="940">
                  <c:v>7.4550000000000001</c:v>
                </c:pt>
                <c:pt idx="941">
                  <c:v>7.43</c:v>
                </c:pt>
                <c:pt idx="942">
                  <c:v>7.444</c:v>
                </c:pt>
                <c:pt idx="943">
                  <c:v>7.4589999999999996</c:v>
                </c:pt>
                <c:pt idx="944">
                  <c:v>7.43</c:v>
                </c:pt>
                <c:pt idx="945">
                  <c:v>7.38</c:v>
                </c:pt>
                <c:pt idx="946">
                  <c:v>7.3339999999999996</c:v>
                </c:pt>
                <c:pt idx="947">
                  <c:v>7.3479999999999999</c:v>
                </c:pt>
                <c:pt idx="948">
                  <c:v>7.3639999999999999</c:v>
                </c:pt>
                <c:pt idx="949">
                  <c:v>7.3359999999999994</c:v>
                </c:pt>
                <c:pt idx="950">
                  <c:v>7.27</c:v>
                </c:pt>
                <c:pt idx="951">
                  <c:v>7.2279999999999998</c:v>
                </c:pt>
                <c:pt idx="952">
                  <c:v>7.2439999999999998</c:v>
                </c:pt>
                <c:pt idx="953">
                  <c:v>7.2640000000000002</c:v>
                </c:pt>
                <c:pt idx="954">
                  <c:v>7.234</c:v>
                </c:pt>
                <c:pt idx="955">
                  <c:v>7.1680000000000001</c:v>
                </c:pt>
                <c:pt idx="956">
                  <c:v>7.1160000000000005</c:v>
                </c:pt>
                <c:pt idx="957">
                  <c:v>7.133</c:v>
                </c:pt>
                <c:pt idx="958">
                  <c:v>7.1520000000000001</c:v>
                </c:pt>
                <c:pt idx="959">
                  <c:v>7.125</c:v>
                </c:pt>
                <c:pt idx="960">
                  <c:v>7.0489999999999995</c:v>
                </c:pt>
                <c:pt idx="961">
                  <c:v>6.9969999999999999</c:v>
                </c:pt>
                <c:pt idx="962">
                  <c:v>7.0060000000000002</c:v>
                </c:pt>
                <c:pt idx="963">
                  <c:v>7.0280000000000005</c:v>
                </c:pt>
                <c:pt idx="964">
                  <c:v>7.0030000000000001</c:v>
                </c:pt>
                <c:pt idx="965">
                  <c:v>6.9290000000000003</c:v>
                </c:pt>
                <c:pt idx="966">
                  <c:v>6.8650000000000002</c:v>
                </c:pt>
                <c:pt idx="967">
                  <c:v>6.8689999999999998</c:v>
                </c:pt>
                <c:pt idx="968">
                  <c:v>6.8950000000000005</c:v>
                </c:pt>
                <c:pt idx="969">
                  <c:v>6.8730000000000002</c:v>
                </c:pt>
                <c:pt idx="970">
                  <c:v>6.79</c:v>
                </c:pt>
                <c:pt idx="971">
                  <c:v>6.7170000000000005</c:v>
                </c:pt>
                <c:pt idx="972">
                  <c:v>6.718</c:v>
                </c:pt>
                <c:pt idx="973">
                  <c:v>6.7479999999999993</c:v>
                </c:pt>
                <c:pt idx="974">
                  <c:v>6.7249999999999996</c:v>
                </c:pt>
                <c:pt idx="975">
                  <c:v>6.6379999999999999</c:v>
                </c:pt>
                <c:pt idx="976">
                  <c:v>6.5529999999999999</c:v>
                </c:pt>
                <c:pt idx="977">
                  <c:v>6.5359999999999996</c:v>
                </c:pt>
                <c:pt idx="978">
                  <c:v>6.5739999999999998</c:v>
                </c:pt>
                <c:pt idx="979">
                  <c:v>6.5609999999999999</c:v>
                </c:pt>
                <c:pt idx="980">
                  <c:v>6.468</c:v>
                </c:pt>
                <c:pt idx="981">
                  <c:v>6.3759999999999994</c:v>
                </c:pt>
                <c:pt idx="982">
                  <c:v>6.37</c:v>
                </c:pt>
                <c:pt idx="983">
                  <c:v>6.3980000000000006</c:v>
                </c:pt>
                <c:pt idx="984">
                  <c:v>6.38</c:v>
                </c:pt>
                <c:pt idx="985">
                  <c:v>6.29</c:v>
                </c:pt>
                <c:pt idx="986">
                  <c:v>6.1829999999999998</c:v>
                </c:pt>
                <c:pt idx="987">
                  <c:v>6.1639999999999997</c:v>
                </c:pt>
                <c:pt idx="988">
                  <c:v>6.1879999999999997</c:v>
                </c:pt>
                <c:pt idx="989">
                  <c:v>6.1820000000000004</c:v>
                </c:pt>
                <c:pt idx="990">
                  <c:v>6.0820000000000007</c:v>
                </c:pt>
                <c:pt idx="991">
                  <c:v>5.9660000000000002</c:v>
                </c:pt>
                <c:pt idx="992">
                  <c:v>5.9370000000000003</c:v>
                </c:pt>
                <c:pt idx="993">
                  <c:v>5.9669999999999996</c:v>
                </c:pt>
                <c:pt idx="994">
                  <c:v>5.9479999999999995</c:v>
                </c:pt>
                <c:pt idx="995">
                  <c:v>5.8479999999999999</c:v>
                </c:pt>
                <c:pt idx="996">
                  <c:v>5.7200000000000006</c:v>
                </c:pt>
                <c:pt idx="997">
                  <c:v>5.6899999999999995</c:v>
                </c:pt>
                <c:pt idx="998">
                  <c:v>5.7119999999999997</c:v>
                </c:pt>
                <c:pt idx="999">
                  <c:v>5.6980000000000004</c:v>
                </c:pt>
                <c:pt idx="1000">
                  <c:v>5.5869999999999997</c:v>
                </c:pt>
                <c:pt idx="1001">
                  <c:v>5.4530000000000003</c:v>
                </c:pt>
                <c:pt idx="1002">
                  <c:v>5.4060000000000006</c:v>
                </c:pt>
                <c:pt idx="1003">
                  <c:v>5.4179999999999993</c:v>
                </c:pt>
                <c:pt idx="1004">
                  <c:v>5.4039999999999999</c:v>
                </c:pt>
                <c:pt idx="1005">
                  <c:v>5.298</c:v>
                </c:pt>
                <c:pt idx="1006">
                  <c:v>5.149</c:v>
                </c:pt>
                <c:pt idx="1007">
                  <c:v>5.0830000000000002</c:v>
                </c:pt>
                <c:pt idx="1008">
                  <c:v>5.0860000000000003</c:v>
                </c:pt>
                <c:pt idx="1009">
                  <c:v>5.0889999999999995</c:v>
                </c:pt>
                <c:pt idx="1010">
                  <c:v>4.9660000000000002</c:v>
                </c:pt>
                <c:pt idx="1011">
                  <c:v>4.8019999999999996</c:v>
                </c:pt>
                <c:pt idx="1012">
                  <c:v>4.718</c:v>
                </c:pt>
                <c:pt idx="1013">
                  <c:v>4.7140000000000004</c:v>
                </c:pt>
                <c:pt idx="1014">
                  <c:v>4.6959999999999997</c:v>
                </c:pt>
                <c:pt idx="1015">
                  <c:v>4.577</c:v>
                </c:pt>
                <c:pt idx="1016">
                  <c:v>4.3929999999999998</c:v>
                </c:pt>
                <c:pt idx="1017">
                  <c:v>4.3010000000000002</c:v>
                </c:pt>
                <c:pt idx="1018">
                  <c:v>4.2869999999999999</c:v>
                </c:pt>
                <c:pt idx="1019">
                  <c:v>4.2530000000000001</c:v>
                </c:pt>
                <c:pt idx="1020">
                  <c:v>4.12</c:v>
                </c:pt>
                <c:pt idx="1021">
                  <c:v>3.9359999999999999</c:v>
                </c:pt>
                <c:pt idx="1022">
                  <c:v>3.8089999999999997</c:v>
                </c:pt>
                <c:pt idx="1023">
                  <c:v>3.7730000000000001</c:v>
                </c:pt>
                <c:pt idx="1024">
                  <c:v>3.7359999999999998</c:v>
                </c:pt>
                <c:pt idx="1025">
                  <c:v>3.5939999999999999</c:v>
                </c:pt>
                <c:pt idx="1026">
                  <c:v>3.38</c:v>
                </c:pt>
                <c:pt idx="1027">
                  <c:v>3.2279999999999998</c:v>
                </c:pt>
                <c:pt idx="1028">
                  <c:v>3.169</c:v>
                </c:pt>
                <c:pt idx="1029">
                  <c:v>3.1269999999999998</c:v>
                </c:pt>
                <c:pt idx="1030">
                  <c:v>2.9710000000000001</c:v>
                </c:pt>
                <c:pt idx="1031">
                  <c:v>2.738</c:v>
                </c:pt>
                <c:pt idx="1032">
                  <c:v>2.5419999999999998</c:v>
                </c:pt>
                <c:pt idx="1033">
                  <c:v>2.4669999999999996</c:v>
                </c:pt>
                <c:pt idx="1034">
                  <c:v>2.3959999999999999</c:v>
                </c:pt>
                <c:pt idx="1035">
                  <c:v>2.2199999999999998</c:v>
                </c:pt>
                <c:pt idx="1036">
                  <c:v>1.9369999999999998</c:v>
                </c:pt>
                <c:pt idx="1037">
                  <c:v>1.7230000000000001</c:v>
                </c:pt>
                <c:pt idx="1038">
                  <c:v>1.603</c:v>
                </c:pt>
                <c:pt idx="1039">
                  <c:v>1.5</c:v>
                </c:pt>
                <c:pt idx="1040">
                  <c:v>1.2849999999999999</c:v>
                </c:pt>
                <c:pt idx="1041">
                  <c:v>0.93720000000000003</c:v>
                </c:pt>
                <c:pt idx="1042">
                  <c:v>0.65479999999999994</c:v>
                </c:pt>
                <c:pt idx="1043">
                  <c:v>0.49409999999999998</c:v>
                </c:pt>
                <c:pt idx="1044">
                  <c:v>0.3347</c:v>
                </c:pt>
                <c:pt idx="1045">
                  <c:v>9.0690000000000007E-2</c:v>
                </c:pt>
                <c:pt idx="1046">
                  <c:v>-0.27479999999999999</c:v>
                </c:pt>
                <c:pt idx="1047">
                  <c:v>-0.64590000000000003</c:v>
                </c:pt>
                <c:pt idx="1048">
                  <c:v>-0.9133</c:v>
                </c:pt>
                <c:pt idx="1049">
                  <c:v>-1.1280000000000001</c:v>
                </c:pt>
                <c:pt idx="1050">
                  <c:v>-1.4470000000000001</c:v>
                </c:pt>
                <c:pt idx="1051">
                  <c:v>-1.9039999999999999</c:v>
                </c:pt>
                <c:pt idx="1052">
                  <c:v>-2.391</c:v>
                </c:pt>
                <c:pt idx="1053">
                  <c:v>-2.746</c:v>
                </c:pt>
                <c:pt idx="1054">
                  <c:v>-3.0630000000000002</c:v>
                </c:pt>
                <c:pt idx="1055">
                  <c:v>-3.4849999999999999</c:v>
                </c:pt>
                <c:pt idx="1056">
                  <c:v>-4.0640000000000001</c:v>
                </c:pt>
                <c:pt idx="1057">
                  <c:v>-4.673</c:v>
                </c:pt>
                <c:pt idx="1058">
                  <c:v>-5.1560000000000006</c:v>
                </c:pt>
                <c:pt idx="1059">
                  <c:v>-5.5759999999999996</c:v>
                </c:pt>
                <c:pt idx="1060">
                  <c:v>-6.1070000000000002</c:v>
                </c:pt>
                <c:pt idx="1061">
                  <c:v>-6.8</c:v>
                </c:pt>
                <c:pt idx="1062">
                  <c:v>-7.5049999999999999</c:v>
                </c:pt>
                <c:pt idx="1063">
                  <c:v>-8.104000000000001</c:v>
                </c:pt>
                <c:pt idx="1064">
                  <c:v>-8.6359999999999992</c:v>
                </c:pt>
                <c:pt idx="1065">
                  <c:v>-9.2530000000000001</c:v>
                </c:pt>
                <c:pt idx="1066">
                  <c:v>-10.020000000000001</c:v>
                </c:pt>
                <c:pt idx="1067">
                  <c:v>-10.83</c:v>
                </c:pt>
                <c:pt idx="1068">
                  <c:v>-11.52</c:v>
                </c:pt>
                <c:pt idx="1069">
                  <c:v>-12.11</c:v>
                </c:pt>
                <c:pt idx="1070">
                  <c:v>-12.76</c:v>
                </c:pt>
                <c:pt idx="1071">
                  <c:v>-13.58</c:v>
                </c:pt>
                <c:pt idx="1072">
                  <c:v>-14.450000000000001</c:v>
                </c:pt>
                <c:pt idx="1073">
                  <c:v>-15.22</c:v>
                </c:pt>
                <c:pt idx="1074">
                  <c:v>-15.909999999999998</c:v>
                </c:pt>
                <c:pt idx="1075">
                  <c:v>-16.55</c:v>
                </c:pt>
                <c:pt idx="1076">
                  <c:v>-17.36</c:v>
                </c:pt>
                <c:pt idx="1077">
                  <c:v>-18.2</c:v>
                </c:pt>
                <c:pt idx="1078">
                  <c:v>-18.88</c:v>
                </c:pt>
                <c:pt idx="1079">
                  <c:v>-19.48</c:v>
                </c:pt>
                <c:pt idx="1080">
                  <c:v>-20.11</c:v>
                </c:pt>
                <c:pt idx="1081">
                  <c:v>-20.9</c:v>
                </c:pt>
                <c:pt idx="1082">
                  <c:v>-21.69</c:v>
                </c:pt>
                <c:pt idx="1083">
                  <c:v>-22.35</c:v>
                </c:pt>
                <c:pt idx="1084">
                  <c:v>-22.900000000000002</c:v>
                </c:pt>
                <c:pt idx="1085">
                  <c:v>-23.47</c:v>
                </c:pt>
                <c:pt idx="1086">
                  <c:v>-24.14</c:v>
                </c:pt>
                <c:pt idx="1087">
                  <c:v>-24.88</c:v>
                </c:pt>
                <c:pt idx="1088">
                  <c:v>-25.48</c:v>
                </c:pt>
                <c:pt idx="1089">
                  <c:v>-25.979999999999997</c:v>
                </c:pt>
                <c:pt idx="1090">
                  <c:v>-26.48</c:v>
                </c:pt>
                <c:pt idx="1091">
                  <c:v>-27.09</c:v>
                </c:pt>
                <c:pt idx="1092">
                  <c:v>-27.72</c:v>
                </c:pt>
                <c:pt idx="1093">
                  <c:v>-28.220000000000002</c:v>
                </c:pt>
                <c:pt idx="1094">
                  <c:v>-28.6</c:v>
                </c:pt>
                <c:pt idx="1095">
                  <c:v>-28.99</c:v>
                </c:pt>
                <c:pt idx="1096">
                  <c:v>-29.52</c:v>
                </c:pt>
                <c:pt idx="1097">
                  <c:v>-30.09</c:v>
                </c:pt>
                <c:pt idx="1098">
                  <c:v>-30.52</c:v>
                </c:pt>
                <c:pt idx="1099">
                  <c:v>-30.800000000000004</c:v>
                </c:pt>
                <c:pt idx="1100">
                  <c:v>-31.099999999999998</c:v>
                </c:pt>
                <c:pt idx="1101">
                  <c:v>-31.529999999999998</c:v>
                </c:pt>
                <c:pt idx="1102">
                  <c:v>-31.99</c:v>
                </c:pt>
                <c:pt idx="1103">
                  <c:v>-32.339999999999996</c:v>
                </c:pt>
                <c:pt idx="1104">
                  <c:v>-32.56</c:v>
                </c:pt>
                <c:pt idx="1105">
                  <c:v>-32.790000000000006</c:v>
                </c:pt>
                <c:pt idx="1106">
                  <c:v>-33.18</c:v>
                </c:pt>
                <c:pt idx="1107">
                  <c:v>-33.550000000000004</c:v>
                </c:pt>
                <c:pt idx="1108">
                  <c:v>-33.81</c:v>
                </c:pt>
                <c:pt idx="1109">
                  <c:v>-33.909999999999997</c:v>
                </c:pt>
                <c:pt idx="1110">
                  <c:v>-34.03</c:v>
                </c:pt>
                <c:pt idx="1111">
                  <c:v>-34.270000000000003</c:v>
                </c:pt>
                <c:pt idx="1112">
                  <c:v>-34.58</c:v>
                </c:pt>
                <c:pt idx="1113">
                  <c:v>-34.770000000000003</c:v>
                </c:pt>
                <c:pt idx="1114">
                  <c:v>-34.83</c:v>
                </c:pt>
                <c:pt idx="1115">
                  <c:v>-34.870000000000005</c:v>
                </c:pt>
                <c:pt idx="1116">
                  <c:v>-35.040000000000006</c:v>
                </c:pt>
                <c:pt idx="1117">
                  <c:v>-35.269999999999996</c:v>
                </c:pt>
                <c:pt idx="1118">
                  <c:v>-35.370000000000005</c:v>
                </c:pt>
                <c:pt idx="1119">
                  <c:v>-35.370000000000005</c:v>
                </c:pt>
                <c:pt idx="1120">
                  <c:v>-35.39</c:v>
                </c:pt>
                <c:pt idx="1121">
                  <c:v>-35.5</c:v>
                </c:pt>
                <c:pt idx="1122">
                  <c:v>-35.65</c:v>
                </c:pt>
                <c:pt idx="1123">
                  <c:v>-35.71</c:v>
                </c:pt>
                <c:pt idx="1124">
                  <c:v>-35.660000000000004</c:v>
                </c:pt>
                <c:pt idx="1125">
                  <c:v>-35.590000000000003</c:v>
                </c:pt>
                <c:pt idx="1126">
                  <c:v>-35.61</c:v>
                </c:pt>
                <c:pt idx="1127">
                  <c:v>-35.729999999999997</c:v>
                </c:pt>
                <c:pt idx="1128">
                  <c:v>-35.760000000000005</c:v>
                </c:pt>
                <c:pt idx="1129">
                  <c:v>-35.660000000000004</c:v>
                </c:pt>
                <c:pt idx="1130">
                  <c:v>-35.549999999999997</c:v>
                </c:pt>
                <c:pt idx="1131">
                  <c:v>-35.519999999999996</c:v>
                </c:pt>
                <c:pt idx="1132">
                  <c:v>-35.58</c:v>
                </c:pt>
                <c:pt idx="1133">
                  <c:v>-35.57</c:v>
                </c:pt>
                <c:pt idx="1134">
                  <c:v>-35.43</c:v>
                </c:pt>
                <c:pt idx="1135">
                  <c:v>-35.28</c:v>
                </c:pt>
                <c:pt idx="1136">
                  <c:v>-35.229999999999997</c:v>
                </c:pt>
                <c:pt idx="1137">
                  <c:v>-35.24</c:v>
                </c:pt>
                <c:pt idx="1138">
                  <c:v>-35.15</c:v>
                </c:pt>
                <c:pt idx="1139">
                  <c:v>-34.99</c:v>
                </c:pt>
                <c:pt idx="1140">
                  <c:v>-34.82</c:v>
                </c:pt>
                <c:pt idx="1141">
                  <c:v>-34.75</c:v>
                </c:pt>
                <c:pt idx="1142">
                  <c:v>-34.72</c:v>
                </c:pt>
                <c:pt idx="1143">
                  <c:v>-34.629999999999995</c:v>
                </c:pt>
                <c:pt idx="1144">
                  <c:v>-34.449999999999996</c:v>
                </c:pt>
                <c:pt idx="1145">
                  <c:v>-34.239999999999995</c:v>
                </c:pt>
                <c:pt idx="1146">
                  <c:v>-34.119999999999997</c:v>
                </c:pt>
                <c:pt idx="1147">
                  <c:v>-34.08</c:v>
                </c:pt>
                <c:pt idx="1148">
                  <c:v>-33.980000000000004</c:v>
                </c:pt>
                <c:pt idx="1149">
                  <c:v>-33.78</c:v>
                </c:pt>
                <c:pt idx="1150">
                  <c:v>-33.550000000000004</c:v>
                </c:pt>
                <c:pt idx="1151">
                  <c:v>-33.410000000000004</c:v>
                </c:pt>
                <c:pt idx="1152">
                  <c:v>-33.340000000000003</c:v>
                </c:pt>
                <c:pt idx="1153">
                  <c:v>-33.22</c:v>
                </c:pt>
                <c:pt idx="1154">
                  <c:v>-33.01</c:v>
                </c:pt>
                <c:pt idx="1155">
                  <c:v>-32.770000000000003</c:v>
                </c:pt>
                <c:pt idx="1156">
                  <c:v>-32.61</c:v>
                </c:pt>
                <c:pt idx="1157">
                  <c:v>-32.520000000000003</c:v>
                </c:pt>
                <c:pt idx="1158">
                  <c:v>-32.36</c:v>
                </c:pt>
                <c:pt idx="1159">
                  <c:v>-32.14</c:v>
                </c:pt>
                <c:pt idx="1160">
                  <c:v>-31.919999999999998</c:v>
                </c:pt>
                <c:pt idx="1161">
                  <c:v>-31.75</c:v>
                </c:pt>
                <c:pt idx="1162">
                  <c:v>-31.619999999999997</c:v>
                </c:pt>
                <c:pt idx="1163">
                  <c:v>-31.470000000000002</c:v>
                </c:pt>
                <c:pt idx="1164">
                  <c:v>-31.25</c:v>
                </c:pt>
                <c:pt idx="1165">
                  <c:v>-31.019999999999996</c:v>
                </c:pt>
                <c:pt idx="1166">
                  <c:v>-30.830000000000002</c:v>
                </c:pt>
                <c:pt idx="1167">
                  <c:v>-30.71</c:v>
                </c:pt>
                <c:pt idx="1168">
                  <c:v>-30.57</c:v>
                </c:pt>
                <c:pt idx="1169">
                  <c:v>-30.36</c:v>
                </c:pt>
                <c:pt idx="1170">
                  <c:v>-30.130000000000003</c:v>
                </c:pt>
                <c:pt idx="1171">
                  <c:v>-29.92</c:v>
                </c:pt>
                <c:pt idx="1172">
                  <c:v>-29.790000000000003</c:v>
                </c:pt>
                <c:pt idx="1173">
                  <c:v>-29.63</c:v>
                </c:pt>
                <c:pt idx="1174">
                  <c:v>-29.41</c:v>
                </c:pt>
                <c:pt idx="1175">
                  <c:v>-29.16</c:v>
                </c:pt>
                <c:pt idx="1176">
                  <c:v>-28.97</c:v>
                </c:pt>
                <c:pt idx="1177">
                  <c:v>-28.84</c:v>
                </c:pt>
                <c:pt idx="1178">
                  <c:v>-28.68</c:v>
                </c:pt>
                <c:pt idx="1179">
                  <c:v>-28.459999999999997</c:v>
                </c:pt>
                <c:pt idx="1180">
                  <c:v>-28.23</c:v>
                </c:pt>
                <c:pt idx="1181">
                  <c:v>-28.04</c:v>
                </c:pt>
                <c:pt idx="1182">
                  <c:v>-27.900000000000002</c:v>
                </c:pt>
                <c:pt idx="1183">
                  <c:v>-27.74</c:v>
                </c:pt>
                <c:pt idx="1184">
                  <c:v>-27.54</c:v>
                </c:pt>
                <c:pt idx="1185">
                  <c:v>-27.310000000000002</c:v>
                </c:pt>
                <c:pt idx="1186">
                  <c:v>-27.12</c:v>
                </c:pt>
                <c:pt idx="1187">
                  <c:v>-26.98</c:v>
                </c:pt>
                <c:pt idx="1188">
                  <c:v>-26.83</c:v>
                </c:pt>
                <c:pt idx="1189">
                  <c:v>-26.630000000000003</c:v>
                </c:pt>
                <c:pt idx="1190">
                  <c:v>-26.41</c:v>
                </c:pt>
                <c:pt idx="1191">
                  <c:v>-26.22</c:v>
                </c:pt>
                <c:pt idx="1192">
                  <c:v>-26.080000000000002</c:v>
                </c:pt>
                <c:pt idx="1193">
                  <c:v>-25.939999999999998</c:v>
                </c:pt>
                <c:pt idx="1194">
                  <c:v>-25.75</c:v>
                </c:pt>
                <c:pt idx="1195">
                  <c:v>-25.53</c:v>
                </c:pt>
                <c:pt idx="1196">
                  <c:v>-25.36</c:v>
                </c:pt>
                <c:pt idx="1197">
                  <c:v>-25.22</c:v>
                </c:pt>
                <c:pt idx="1198">
                  <c:v>-25.07</c:v>
                </c:pt>
                <c:pt idx="1199">
                  <c:v>-24.89</c:v>
                </c:pt>
                <c:pt idx="1200">
                  <c:v>-24.7</c:v>
                </c:pt>
                <c:pt idx="1201">
                  <c:v>-24.56</c:v>
                </c:pt>
                <c:pt idx="1202">
                  <c:v>-24.48</c:v>
                </c:pt>
                <c:pt idx="1203">
                  <c:v>-24.31</c:v>
                </c:pt>
                <c:pt idx="1204">
                  <c:v>-24.12</c:v>
                </c:pt>
                <c:pt idx="1205">
                  <c:v>-23.92</c:v>
                </c:pt>
                <c:pt idx="1206">
                  <c:v>-23.75</c:v>
                </c:pt>
                <c:pt idx="1207">
                  <c:v>-23.62</c:v>
                </c:pt>
                <c:pt idx="1208">
                  <c:v>-23.48</c:v>
                </c:pt>
                <c:pt idx="1209">
                  <c:v>-23.31</c:v>
                </c:pt>
                <c:pt idx="1210">
                  <c:v>-23.13</c:v>
                </c:pt>
                <c:pt idx="1211">
                  <c:v>-22.97</c:v>
                </c:pt>
                <c:pt idx="1212">
                  <c:v>-22.85</c:v>
                </c:pt>
                <c:pt idx="1213">
                  <c:v>-22.72</c:v>
                </c:pt>
                <c:pt idx="1214">
                  <c:v>-22.560000000000002</c:v>
                </c:pt>
                <c:pt idx="1215">
                  <c:v>-22.4</c:v>
                </c:pt>
                <c:pt idx="1216">
                  <c:v>-22.25</c:v>
                </c:pt>
                <c:pt idx="1217">
                  <c:v>-22.13</c:v>
                </c:pt>
                <c:pt idx="1218">
                  <c:v>-22.01</c:v>
                </c:pt>
                <c:pt idx="1219">
                  <c:v>-21.86</c:v>
                </c:pt>
                <c:pt idx="1220">
                  <c:v>-21.7</c:v>
                </c:pt>
                <c:pt idx="1221">
                  <c:v>-21.56</c:v>
                </c:pt>
                <c:pt idx="1222">
                  <c:v>-21.44</c:v>
                </c:pt>
                <c:pt idx="1223">
                  <c:v>-21.330000000000002</c:v>
                </c:pt>
                <c:pt idx="1224">
                  <c:v>-21.189999999999998</c:v>
                </c:pt>
                <c:pt idx="1225">
                  <c:v>-21.04</c:v>
                </c:pt>
                <c:pt idx="1226">
                  <c:v>-20.9</c:v>
                </c:pt>
                <c:pt idx="1227">
                  <c:v>-20.8</c:v>
                </c:pt>
                <c:pt idx="1228">
                  <c:v>-20.69</c:v>
                </c:pt>
                <c:pt idx="1229">
                  <c:v>-20.56</c:v>
                </c:pt>
                <c:pt idx="1230">
                  <c:v>-20.420000000000002</c:v>
                </c:pt>
                <c:pt idx="1231">
                  <c:v>-20.299999999999997</c:v>
                </c:pt>
                <c:pt idx="1232">
                  <c:v>-20.190000000000001</c:v>
                </c:pt>
                <c:pt idx="1233">
                  <c:v>-20.09</c:v>
                </c:pt>
                <c:pt idx="1234">
                  <c:v>-19.97</c:v>
                </c:pt>
                <c:pt idx="1235">
                  <c:v>-19.84</c:v>
                </c:pt>
                <c:pt idx="1236">
                  <c:v>-19.720000000000002</c:v>
                </c:pt>
                <c:pt idx="1237">
                  <c:v>-19.619999999999997</c:v>
                </c:pt>
                <c:pt idx="1238">
                  <c:v>-19.52</c:v>
                </c:pt>
                <c:pt idx="1239">
                  <c:v>-19.41</c:v>
                </c:pt>
                <c:pt idx="1240">
                  <c:v>-19.279999999999998</c:v>
                </c:pt>
                <c:pt idx="1241">
                  <c:v>-19.170000000000002</c:v>
                </c:pt>
                <c:pt idx="1242">
                  <c:v>-19.080000000000002</c:v>
                </c:pt>
                <c:pt idx="1243">
                  <c:v>-18.989999999999998</c:v>
                </c:pt>
                <c:pt idx="1244">
                  <c:v>-18.88</c:v>
                </c:pt>
                <c:pt idx="1245">
                  <c:v>-18.760000000000002</c:v>
                </c:pt>
                <c:pt idx="1246">
                  <c:v>-18.66</c:v>
                </c:pt>
                <c:pt idx="1247">
                  <c:v>-18.57</c:v>
                </c:pt>
                <c:pt idx="1248">
                  <c:v>-18.48</c:v>
                </c:pt>
                <c:pt idx="1249">
                  <c:v>-18.38</c:v>
                </c:pt>
                <c:pt idx="1250">
                  <c:v>-18.27</c:v>
                </c:pt>
                <c:pt idx="1251">
                  <c:v>-18.170000000000002</c:v>
                </c:pt>
                <c:pt idx="1252">
                  <c:v>-18.09</c:v>
                </c:pt>
                <c:pt idx="1253">
                  <c:v>-18.009999999999998</c:v>
                </c:pt>
                <c:pt idx="1254">
                  <c:v>-17.91</c:v>
                </c:pt>
                <c:pt idx="1255">
                  <c:v>-17.8</c:v>
                </c:pt>
                <c:pt idx="1256">
                  <c:v>-17.71</c:v>
                </c:pt>
                <c:pt idx="1257">
                  <c:v>-17.55</c:v>
                </c:pt>
                <c:pt idx="1258">
                  <c:v>-17.47</c:v>
                </c:pt>
                <c:pt idx="1259">
                  <c:v>-17.37</c:v>
                </c:pt>
                <c:pt idx="1260">
                  <c:v>-17.28</c:v>
                </c:pt>
                <c:pt idx="1261">
                  <c:v>-17.21</c:v>
                </c:pt>
                <c:pt idx="1262">
                  <c:v>-17.13</c:v>
                </c:pt>
                <c:pt idx="1263">
                  <c:v>-17.05</c:v>
                </c:pt>
                <c:pt idx="1264">
                  <c:v>-16.95</c:v>
                </c:pt>
                <c:pt idx="1265">
                  <c:v>-16.87</c:v>
                </c:pt>
                <c:pt idx="1266">
                  <c:v>-16.799999999999997</c:v>
                </c:pt>
                <c:pt idx="1267">
                  <c:v>-16.73</c:v>
                </c:pt>
                <c:pt idx="1268">
                  <c:v>-16.650000000000002</c:v>
                </c:pt>
                <c:pt idx="1269">
                  <c:v>-16.560000000000002</c:v>
                </c:pt>
                <c:pt idx="1270">
                  <c:v>-16.48</c:v>
                </c:pt>
                <c:pt idx="1271">
                  <c:v>-16.41</c:v>
                </c:pt>
                <c:pt idx="1272">
                  <c:v>-16.350000000000001</c:v>
                </c:pt>
                <c:pt idx="1273">
                  <c:v>-16.27</c:v>
                </c:pt>
                <c:pt idx="1274">
                  <c:v>-16.189999999999998</c:v>
                </c:pt>
                <c:pt idx="1275">
                  <c:v>-16.11</c:v>
                </c:pt>
                <c:pt idx="1276">
                  <c:v>-16.05</c:v>
                </c:pt>
                <c:pt idx="1277">
                  <c:v>-15.99</c:v>
                </c:pt>
                <c:pt idx="1278">
                  <c:v>-15.909999999999998</c:v>
                </c:pt>
                <c:pt idx="1279">
                  <c:v>-15.83</c:v>
                </c:pt>
                <c:pt idx="1280">
                  <c:v>-15.760000000000002</c:v>
                </c:pt>
                <c:pt idx="1281">
                  <c:v>-15.7</c:v>
                </c:pt>
                <c:pt idx="1282">
                  <c:v>-15.639999999999999</c:v>
                </c:pt>
                <c:pt idx="1283">
                  <c:v>-15.569999999999999</c:v>
                </c:pt>
                <c:pt idx="1284">
                  <c:v>-15.489999999999998</c:v>
                </c:pt>
                <c:pt idx="1285">
                  <c:v>-15.43</c:v>
                </c:pt>
                <c:pt idx="1286">
                  <c:v>-15.370000000000001</c:v>
                </c:pt>
                <c:pt idx="1287">
                  <c:v>-15.319999999999999</c:v>
                </c:pt>
                <c:pt idx="1288">
                  <c:v>-15.25</c:v>
                </c:pt>
                <c:pt idx="1289">
                  <c:v>-15.18</c:v>
                </c:pt>
                <c:pt idx="1290">
                  <c:v>-15.11</c:v>
                </c:pt>
                <c:pt idx="1291">
                  <c:v>-15.06</c:v>
                </c:pt>
                <c:pt idx="1292">
                  <c:v>-15</c:v>
                </c:pt>
                <c:pt idx="1293">
                  <c:v>-14.94</c:v>
                </c:pt>
                <c:pt idx="1294">
                  <c:v>-14.87</c:v>
                </c:pt>
                <c:pt idx="1295">
                  <c:v>-14.81</c:v>
                </c:pt>
                <c:pt idx="1296">
                  <c:v>-14.76</c:v>
                </c:pt>
                <c:pt idx="1297">
                  <c:v>-14.709999999999999</c:v>
                </c:pt>
                <c:pt idx="1298">
                  <c:v>-14.65</c:v>
                </c:pt>
                <c:pt idx="1299">
                  <c:v>-14.58</c:v>
                </c:pt>
                <c:pt idx="1300">
                  <c:v>-14.52</c:v>
                </c:pt>
                <c:pt idx="1301">
                  <c:v>-14.47</c:v>
                </c:pt>
                <c:pt idx="1302">
                  <c:v>-14.42</c:v>
                </c:pt>
                <c:pt idx="1303">
                  <c:v>-14.37</c:v>
                </c:pt>
                <c:pt idx="1304">
                  <c:v>-14.3</c:v>
                </c:pt>
                <c:pt idx="1305">
                  <c:v>-14.25</c:v>
                </c:pt>
                <c:pt idx="1306">
                  <c:v>-14.2</c:v>
                </c:pt>
                <c:pt idx="1307">
                  <c:v>-14.16</c:v>
                </c:pt>
                <c:pt idx="1308">
                  <c:v>-14.1</c:v>
                </c:pt>
                <c:pt idx="1309">
                  <c:v>-14.04</c:v>
                </c:pt>
                <c:pt idx="1310">
                  <c:v>-13.98</c:v>
                </c:pt>
                <c:pt idx="1311">
                  <c:v>-13.94</c:v>
                </c:pt>
                <c:pt idx="1312">
                  <c:v>-13.9</c:v>
                </c:pt>
                <c:pt idx="1313">
                  <c:v>-13.85</c:v>
                </c:pt>
                <c:pt idx="1314">
                  <c:v>-13.790000000000001</c:v>
                </c:pt>
                <c:pt idx="1315">
                  <c:v>-13.73</c:v>
                </c:pt>
                <c:pt idx="1316">
                  <c:v>-13.69</c:v>
                </c:pt>
                <c:pt idx="1317">
                  <c:v>-13.65</c:v>
                </c:pt>
                <c:pt idx="1318">
                  <c:v>-13.6</c:v>
                </c:pt>
                <c:pt idx="1319">
                  <c:v>-13.540000000000001</c:v>
                </c:pt>
                <c:pt idx="1320">
                  <c:v>-13.49</c:v>
                </c:pt>
                <c:pt idx="1321">
                  <c:v>-13.45</c:v>
                </c:pt>
                <c:pt idx="1322">
                  <c:v>-13.41</c:v>
                </c:pt>
                <c:pt idx="1323">
                  <c:v>-13.370000000000001</c:v>
                </c:pt>
                <c:pt idx="1324">
                  <c:v>-13.31</c:v>
                </c:pt>
                <c:pt idx="1325">
                  <c:v>-13.26</c:v>
                </c:pt>
                <c:pt idx="1326">
                  <c:v>-13.22</c:v>
                </c:pt>
                <c:pt idx="1327">
                  <c:v>-13.190000000000001</c:v>
                </c:pt>
                <c:pt idx="1328">
                  <c:v>-13.139999999999999</c:v>
                </c:pt>
                <c:pt idx="1329">
                  <c:v>-13.09</c:v>
                </c:pt>
                <c:pt idx="1330">
                  <c:v>-13.040000000000001</c:v>
                </c:pt>
                <c:pt idx="1331">
                  <c:v>-13</c:v>
                </c:pt>
                <c:pt idx="1332">
                  <c:v>-12.969999999999999</c:v>
                </c:pt>
                <c:pt idx="1333">
                  <c:v>-12.92</c:v>
                </c:pt>
                <c:pt idx="1334">
                  <c:v>-12.870000000000001</c:v>
                </c:pt>
                <c:pt idx="1335">
                  <c:v>-12.83</c:v>
                </c:pt>
                <c:pt idx="1336">
                  <c:v>-12.79</c:v>
                </c:pt>
                <c:pt idx="1337">
                  <c:v>-12.76</c:v>
                </c:pt>
                <c:pt idx="1338">
                  <c:v>-12.72</c:v>
                </c:pt>
                <c:pt idx="1339">
                  <c:v>-12.67</c:v>
                </c:pt>
                <c:pt idx="1340">
                  <c:v>-12.62</c:v>
                </c:pt>
                <c:pt idx="1341">
                  <c:v>-12.58</c:v>
                </c:pt>
                <c:pt idx="1342">
                  <c:v>-12.56</c:v>
                </c:pt>
                <c:pt idx="1343">
                  <c:v>-12.52</c:v>
                </c:pt>
                <c:pt idx="1344">
                  <c:v>-12.469999999999999</c:v>
                </c:pt>
                <c:pt idx="1345">
                  <c:v>-12.43</c:v>
                </c:pt>
                <c:pt idx="1346">
                  <c:v>-12.39</c:v>
                </c:pt>
                <c:pt idx="1347">
                  <c:v>-12.36</c:v>
                </c:pt>
                <c:pt idx="1348">
                  <c:v>-12.33</c:v>
                </c:pt>
                <c:pt idx="1349">
                  <c:v>-12.28</c:v>
                </c:pt>
                <c:pt idx="1350">
                  <c:v>-12.24</c:v>
                </c:pt>
                <c:pt idx="1351">
                  <c:v>-12.2</c:v>
                </c:pt>
                <c:pt idx="1352">
                  <c:v>-12.17</c:v>
                </c:pt>
                <c:pt idx="1353">
                  <c:v>-12.14</c:v>
                </c:pt>
                <c:pt idx="1354">
                  <c:v>-12.1</c:v>
                </c:pt>
                <c:pt idx="1355">
                  <c:v>-12.05</c:v>
                </c:pt>
                <c:pt idx="1356">
                  <c:v>-12.02</c:v>
                </c:pt>
                <c:pt idx="1357">
                  <c:v>-11.99</c:v>
                </c:pt>
                <c:pt idx="1358">
                  <c:v>-11.96</c:v>
                </c:pt>
                <c:pt idx="1359">
                  <c:v>-11.92</c:v>
                </c:pt>
                <c:pt idx="1360">
                  <c:v>-11.879999999999999</c:v>
                </c:pt>
                <c:pt idx="1361">
                  <c:v>-11.85</c:v>
                </c:pt>
                <c:pt idx="1362">
                  <c:v>-11.82</c:v>
                </c:pt>
                <c:pt idx="1363">
                  <c:v>-11.790000000000001</c:v>
                </c:pt>
                <c:pt idx="1364">
                  <c:v>-11.75</c:v>
                </c:pt>
                <c:pt idx="1365">
                  <c:v>-11.7</c:v>
                </c:pt>
                <c:pt idx="1366">
                  <c:v>-11.67</c:v>
                </c:pt>
                <c:pt idx="1367">
                  <c:v>-11.65</c:v>
                </c:pt>
                <c:pt idx="1368">
                  <c:v>-11.620000000000001</c:v>
                </c:pt>
                <c:pt idx="1369">
                  <c:v>-11.58</c:v>
                </c:pt>
                <c:pt idx="1370">
                  <c:v>-11.54</c:v>
                </c:pt>
                <c:pt idx="1371">
                  <c:v>-11.51</c:v>
                </c:pt>
                <c:pt idx="1372">
                  <c:v>-11.49</c:v>
                </c:pt>
                <c:pt idx="1373">
                  <c:v>-11.46</c:v>
                </c:pt>
                <c:pt idx="1374">
                  <c:v>-11.42</c:v>
                </c:pt>
                <c:pt idx="1375">
                  <c:v>-11.379999999999999</c:v>
                </c:pt>
                <c:pt idx="1376">
                  <c:v>-11.35</c:v>
                </c:pt>
                <c:pt idx="1377">
                  <c:v>-11.33</c:v>
                </c:pt>
                <c:pt idx="1378">
                  <c:v>-11.3</c:v>
                </c:pt>
                <c:pt idx="1379">
                  <c:v>-11.270000000000001</c:v>
                </c:pt>
                <c:pt idx="1380">
                  <c:v>-11.229999999999999</c:v>
                </c:pt>
                <c:pt idx="1381">
                  <c:v>-11.2</c:v>
                </c:pt>
                <c:pt idx="1382">
                  <c:v>-11.18</c:v>
                </c:pt>
                <c:pt idx="1383">
                  <c:v>-11.15</c:v>
                </c:pt>
                <c:pt idx="1384">
                  <c:v>-11.110000000000001</c:v>
                </c:pt>
                <c:pt idx="1385">
                  <c:v>-11.08</c:v>
                </c:pt>
                <c:pt idx="1386">
                  <c:v>-11.049999999999999</c:v>
                </c:pt>
                <c:pt idx="1387">
                  <c:v>-11.03</c:v>
                </c:pt>
                <c:pt idx="1388">
                  <c:v>-11.01</c:v>
                </c:pt>
                <c:pt idx="1389">
                  <c:v>-10.97</c:v>
                </c:pt>
                <c:pt idx="1390">
                  <c:v>-10.94</c:v>
                </c:pt>
                <c:pt idx="1391">
                  <c:v>-10.91</c:v>
                </c:pt>
                <c:pt idx="1392">
                  <c:v>-10.89</c:v>
                </c:pt>
                <c:pt idx="1393">
                  <c:v>-10.86</c:v>
                </c:pt>
                <c:pt idx="1394">
                  <c:v>-10.83</c:v>
                </c:pt>
                <c:pt idx="1395">
                  <c:v>-10.79</c:v>
                </c:pt>
                <c:pt idx="1396">
                  <c:v>-10.77</c:v>
                </c:pt>
                <c:pt idx="1397">
                  <c:v>-10.75</c:v>
                </c:pt>
                <c:pt idx="1398">
                  <c:v>-10.73</c:v>
                </c:pt>
                <c:pt idx="1399">
                  <c:v>-10.7</c:v>
                </c:pt>
                <c:pt idx="1400">
                  <c:v>-10.66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056656"/>
        <c:axId val="64057216"/>
      </c:scatterChart>
      <c:valAx>
        <c:axId val="64056656"/>
        <c:scaling>
          <c:orientation val="minMax"/>
          <c:max val="700"/>
          <c:min val="-2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Potential (mV)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4057216"/>
        <c:crossesAt val="-150"/>
        <c:crossBetween val="midCat"/>
        <c:majorUnit val="100"/>
        <c:minorUnit val="20"/>
      </c:valAx>
      <c:valAx>
        <c:axId val="64057216"/>
        <c:scaling>
          <c:orientation val="minMax"/>
          <c:max val="1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 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dirty="0" smtClean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c:rich>
          </c:tx>
          <c:layout>
            <c:manualLayout>
              <c:xMode val="edge"/>
              <c:yMode val="edge"/>
              <c:x val="1.6548462432840281E-3"/>
              <c:y val="0.3057531350247885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4056656"/>
        <c:crossesAt val="-200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88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79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252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33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5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60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324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23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633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69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570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478E6-C803-43D1-91D5-C904B216C554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30448-9019-4C46-8538-E5E64EDD5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7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0050987"/>
              </p:ext>
            </p:extLst>
          </p:nvPr>
        </p:nvGraphicFramePr>
        <p:xfrm>
          <a:off x="729342" y="0"/>
          <a:ext cx="767442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074397" y="631372"/>
            <a:ext cx="534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1115" y="1154592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744" y="1851984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68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14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5</cp:revision>
  <dcterms:created xsi:type="dcterms:W3CDTF">2014-03-03T21:19:32Z</dcterms:created>
  <dcterms:modified xsi:type="dcterms:W3CDTF">2014-04-22T21:36:43Z</dcterms:modified>
</cp:coreProperties>
</file>