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>
        <p:scale>
          <a:sx n="90" d="100"/>
          <a:sy n="90" d="100"/>
        </p:scale>
        <p:origin x="1356" y="-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D5831-79C0-4B0B-BF25-7986DEC95377}" type="datetimeFigureOut">
              <a:rPr lang="en-US" smtClean="0"/>
              <a:t>2/24/2014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09DDF7-1B0D-4838-BEDB-4EF3AC6F7B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81357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D5831-79C0-4B0B-BF25-7986DEC95377}" type="datetimeFigureOut">
              <a:rPr lang="en-US" smtClean="0"/>
              <a:t>2/24/2014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09DDF7-1B0D-4838-BEDB-4EF3AC6F7B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89109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D5831-79C0-4B0B-BF25-7986DEC95377}" type="datetimeFigureOut">
              <a:rPr lang="en-US" smtClean="0"/>
              <a:t>2/24/2014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09DDF7-1B0D-4838-BEDB-4EF3AC6F7B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21784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D5831-79C0-4B0B-BF25-7986DEC95377}" type="datetimeFigureOut">
              <a:rPr lang="en-US" smtClean="0"/>
              <a:t>2/24/2014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09DDF7-1B0D-4838-BEDB-4EF3AC6F7B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99237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D5831-79C0-4B0B-BF25-7986DEC95377}" type="datetimeFigureOut">
              <a:rPr lang="en-US" smtClean="0"/>
              <a:t>2/24/2014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09DDF7-1B0D-4838-BEDB-4EF3AC6F7B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27507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D5831-79C0-4B0B-BF25-7986DEC95377}" type="datetimeFigureOut">
              <a:rPr lang="en-US" smtClean="0"/>
              <a:t>2/24/2014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09DDF7-1B0D-4838-BEDB-4EF3AC6F7B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81259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D5831-79C0-4B0B-BF25-7986DEC95377}" type="datetimeFigureOut">
              <a:rPr lang="en-US" smtClean="0"/>
              <a:t>2/24/2014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09DDF7-1B0D-4838-BEDB-4EF3AC6F7B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94899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D5831-79C0-4B0B-BF25-7986DEC95377}" type="datetimeFigureOut">
              <a:rPr lang="en-US" smtClean="0"/>
              <a:t>2/24/2014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09DDF7-1B0D-4838-BEDB-4EF3AC6F7B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28184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D5831-79C0-4B0B-BF25-7986DEC95377}" type="datetimeFigureOut">
              <a:rPr lang="en-US" smtClean="0"/>
              <a:t>2/24/2014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09DDF7-1B0D-4838-BEDB-4EF3AC6F7B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17590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D5831-79C0-4B0B-BF25-7986DEC95377}" type="datetimeFigureOut">
              <a:rPr lang="en-US" smtClean="0"/>
              <a:t>2/24/2014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09DDF7-1B0D-4838-BEDB-4EF3AC6F7B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83404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D5831-79C0-4B0B-BF25-7986DEC95377}" type="datetimeFigureOut">
              <a:rPr lang="en-US" smtClean="0"/>
              <a:t>2/24/2014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09DDF7-1B0D-4838-BEDB-4EF3AC6F7B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20715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9D5831-79C0-4B0B-BF25-7986DEC95377}" type="datetimeFigureOut">
              <a:rPr lang="en-US" smtClean="0"/>
              <a:t>2/24/2014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09DDF7-1B0D-4838-BEDB-4EF3AC6F7B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97653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9" name="Straight Connector 88"/>
          <p:cNvCxnSpPr/>
          <p:nvPr/>
        </p:nvCxnSpPr>
        <p:spPr>
          <a:xfrm flipH="1">
            <a:off x="1343637" y="106020"/>
            <a:ext cx="619071" cy="58763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Freeform 12"/>
          <p:cNvSpPr/>
          <p:nvPr/>
        </p:nvSpPr>
        <p:spPr>
          <a:xfrm>
            <a:off x="1958014" y="163286"/>
            <a:ext cx="4297874" cy="6096000"/>
          </a:xfrm>
          <a:custGeom>
            <a:avLst/>
            <a:gdLst>
              <a:gd name="connsiteX0" fmla="*/ 733993 w 4297874"/>
              <a:gd name="connsiteY0" fmla="*/ 0 h 6096000"/>
              <a:gd name="connsiteX1" fmla="*/ 3760221 w 4297874"/>
              <a:gd name="connsiteY1" fmla="*/ 4953000 h 6096000"/>
              <a:gd name="connsiteX2" fmla="*/ 1027907 w 4297874"/>
              <a:gd name="connsiteY2" fmla="*/ 3929743 h 6096000"/>
              <a:gd name="connsiteX3" fmla="*/ 2377736 w 4297874"/>
              <a:gd name="connsiteY3" fmla="*/ 2656115 h 6096000"/>
              <a:gd name="connsiteX4" fmla="*/ 3259478 w 4297874"/>
              <a:gd name="connsiteY4" fmla="*/ 1306286 h 6096000"/>
              <a:gd name="connsiteX5" fmla="*/ 1887878 w 4297874"/>
              <a:gd name="connsiteY5" fmla="*/ 707572 h 6096000"/>
              <a:gd name="connsiteX6" fmla="*/ 1844336 w 4297874"/>
              <a:gd name="connsiteY6" fmla="*/ 130629 h 6096000"/>
              <a:gd name="connsiteX7" fmla="*/ 3107078 w 4297874"/>
              <a:gd name="connsiteY7" fmla="*/ 620486 h 6096000"/>
              <a:gd name="connsiteX8" fmla="*/ 1953193 w 4297874"/>
              <a:gd name="connsiteY8" fmla="*/ 1905000 h 6096000"/>
              <a:gd name="connsiteX9" fmla="*/ 1887878 w 4297874"/>
              <a:gd name="connsiteY9" fmla="*/ 3831772 h 6096000"/>
              <a:gd name="connsiteX10" fmla="*/ 3313907 w 4297874"/>
              <a:gd name="connsiteY10" fmla="*/ 5148943 h 6096000"/>
              <a:gd name="connsiteX11" fmla="*/ 3074421 w 4297874"/>
              <a:gd name="connsiteY11" fmla="*/ 6019800 h 6096000"/>
              <a:gd name="connsiteX12" fmla="*/ 2040278 w 4297874"/>
              <a:gd name="connsiteY12" fmla="*/ 5497286 h 6096000"/>
              <a:gd name="connsiteX13" fmla="*/ 2181793 w 4297874"/>
              <a:gd name="connsiteY13" fmla="*/ 3690257 h 6096000"/>
              <a:gd name="connsiteX14" fmla="*/ 690450 w 4297874"/>
              <a:gd name="connsiteY14" fmla="*/ 2677886 h 6096000"/>
              <a:gd name="connsiteX15" fmla="*/ 15536 w 4297874"/>
              <a:gd name="connsiteY15" fmla="*/ 3080657 h 6096000"/>
              <a:gd name="connsiteX16" fmla="*/ 287678 w 4297874"/>
              <a:gd name="connsiteY16" fmla="*/ 3766457 h 6096000"/>
              <a:gd name="connsiteX17" fmla="*/ 1082336 w 4297874"/>
              <a:gd name="connsiteY17" fmla="*/ 3407229 h 6096000"/>
              <a:gd name="connsiteX18" fmla="*/ 657793 w 4297874"/>
              <a:gd name="connsiteY18" fmla="*/ 2133600 h 6096000"/>
              <a:gd name="connsiteX19" fmla="*/ 80850 w 4297874"/>
              <a:gd name="connsiteY19" fmla="*/ 1469572 h 6096000"/>
              <a:gd name="connsiteX20" fmla="*/ 461850 w 4297874"/>
              <a:gd name="connsiteY20" fmla="*/ 794657 h 6096000"/>
              <a:gd name="connsiteX21" fmla="*/ 1278278 w 4297874"/>
              <a:gd name="connsiteY21" fmla="*/ 1012372 h 6096000"/>
              <a:gd name="connsiteX22" fmla="*/ 1539536 w 4297874"/>
              <a:gd name="connsiteY22" fmla="*/ 1839686 h 6096000"/>
              <a:gd name="connsiteX23" fmla="*/ 1234736 w 4297874"/>
              <a:gd name="connsiteY23" fmla="*/ 2645229 h 6096000"/>
              <a:gd name="connsiteX24" fmla="*/ 1354478 w 4297874"/>
              <a:gd name="connsiteY24" fmla="*/ 3951515 h 6096000"/>
              <a:gd name="connsiteX25" fmla="*/ 2726078 w 4297874"/>
              <a:gd name="connsiteY25" fmla="*/ 3853543 h 6096000"/>
              <a:gd name="connsiteX26" fmla="*/ 3792878 w 4297874"/>
              <a:gd name="connsiteY26" fmla="*/ 1763486 h 6096000"/>
              <a:gd name="connsiteX27" fmla="*/ 3400993 w 4297874"/>
              <a:gd name="connsiteY27" fmla="*/ 718457 h 6096000"/>
              <a:gd name="connsiteX28" fmla="*/ 2987336 w 4297874"/>
              <a:gd name="connsiteY28" fmla="*/ 1796143 h 6096000"/>
              <a:gd name="connsiteX29" fmla="*/ 4260964 w 4297874"/>
              <a:gd name="connsiteY29" fmla="*/ 4234543 h 6096000"/>
              <a:gd name="connsiteX30" fmla="*/ 3825536 w 4297874"/>
              <a:gd name="connsiteY30" fmla="*/ 5170715 h 6096000"/>
              <a:gd name="connsiteX31" fmla="*/ 2497478 w 4297874"/>
              <a:gd name="connsiteY31" fmla="*/ 4082143 h 6096000"/>
              <a:gd name="connsiteX32" fmla="*/ 1180307 w 4297874"/>
              <a:gd name="connsiteY32" fmla="*/ 4212772 h 6096000"/>
              <a:gd name="connsiteX33" fmla="*/ 559821 w 4297874"/>
              <a:gd name="connsiteY33" fmla="*/ 5301343 h 6096000"/>
              <a:gd name="connsiteX34" fmla="*/ 853736 w 4297874"/>
              <a:gd name="connsiteY34" fmla="*/ 6096000 h 609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4297874" h="6096000">
                <a:moveTo>
                  <a:pt x="733993" y="0"/>
                </a:moveTo>
                <a:cubicBezTo>
                  <a:pt x="2222614" y="2149021"/>
                  <a:pt x="3711235" y="4298043"/>
                  <a:pt x="3760221" y="4953000"/>
                </a:cubicBezTo>
                <a:cubicBezTo>
                  <a:pt x="3809207" y="5607957"/>
                  <a:pt x="1258321" y="4312557"/>
                  <a:pt x="1027907" y="3929743"/>
                </a:cubicBezTo>
                <a:cubicBezTo>
                  <a:pt x="797493" y="3546929"/>
                  <a:pt x="2005808" y="3093358"/>
                  <a:pt x="2377736" y="2656115"/>
                </a:cubicBezTo>
                <a:cubicBezTo>
                  <a:pt x="2749665" y="2218872"/>
                  <a:pt x="3341121" y="1631043"/>
                  <a:pt x="3259478" y="1306286"/>
                </a:cubicBezTo>
                <a:cubicBezTo>
                  <a:pt x="3177835" y="981529"/>
                  <a:pt x="2123735" y="903515"/>
                  <a:pt x="1887878" y="707572"/>
                </a:cubicBezTo>
                <a:cubicBezTo>
                  <a:pt x="1652021" y="511629"/>
                  <a:pt x="1641136" y="145143"/>
                  <a:pt x="1844336" y="130629"/>
                </a:cubicBezTo>
                <a:cubicBezTo>
                  <a:pt x="2047536" y="116115"/>
                  <a:pt x="3088935" y="324758"/>
                  <a:pt x="3107078" y="620486"/>
                </a:cubicBezTo>
                <a:cubicBezTo>
                  <a:pt x="3125221" y="916214"/>
                  <a:pt x="2156393" y="1369786"/>
                  <a:pt x="1953193" y="1905000"/>
                </a:cubicBezTo>
                <a:cubicBezTo>
                  <a:pt x="1749993" y="2440214"/>
                  <a:pt x="1661092" y="3291115"/>
                  <a:pt x="1887878" y="3831772"/>
                </a:cubicBezTo>
                <a:cubicBezTo>
                  <a:pt x="2114664" y="4372429"/>
                  <a:pt x="3116150" y="4784272"/>
                  <a:pt x="3313907" y="5148943"/>
                </a:cubicBezTo>
                <a:cubicBezTo>
                  <a:pt x="3511664" y="5513614"/>
                  <a:pt x="3286692" y="5961743"/>
                  <a:pt x="3074421" y="6019800"/>
                </a:cubicBezTo>
                <a:cubicBezTo>
                  <a:pt x="2862150" y="6077857"/>
                  <a:pt x="2189049" y="5885543"/>
                  <a:pt x="2040278" y="5497286"/>
                </a:cubicBezTo>
                <a:cubicBezTo>
                  <a:pt x="1891507" y="5109029"/>
                  <a:pt x="2406764" y="4160157"/>
                  <a:pt x="2181793" y="3690257"/>
                </a:cubicBezTo>
                <a:cubicBezTo>
                  <a:pt x="1956822" y="3220357"/>
                  <a:pt x="1051493" y="2779486"/>
                  <a:pt x="690450" y="2677886"/>
                </a:cubicBezTo>
                <a:cubicBezTo>
                  <a:pt x="329407" y="2576286"/>
                  <a:pt x="82665" y="2899229"/>
                  <a:pt x="15536" y="3080657"/>
                </a:cubicBezTo>
                <a:cubicBezTo>
                  <a:pt x="-51593" y="3262085"/>
                  <a:pt x="109878" y="3712028"/>
                  <a:pt x="287678" y="3766457"/>
                </a:cubicBezTo>
                <a:cubicBezTo>
                  <a:pt x="465478" y="3820886"/>
                  <a:pt x="1020650" y="3679372"/>
                  <a:pt x="1082336" y="3407229"/>
                </a:cubicBezTo>
                <a:cubicBezTo>
                  <a:pt x="1144022" y="3135086"/>
                  <a:pt x="824707" y="2456543"/>
                  <a:pt x="657793" y="2133600"/>
                </a:cubicBezTo>
                <a:cubicBezTo>
                  <a:pt x="490879" y="1810657"/>
                  <a:pt x="113507" y="1692729"/>
                  <a:pt x="80850" y="1469572"/>
                </a:cubicBezTo>
                <a:cubicBezTo>
                  <a:pt x="48193" y="1246415"/>
                  <a:pt x="262279" y="870857"/>
                  <a:pt x="461850" y="794657"/>
                </a:cubicBezTo>
                <a:cubicBezTo>
                  <a:pt x="661421" y="718457"/>
                  <a:pt x="1098664" y="838201"/>
                  <a:pt x="1278278" y="1012372"/>
                </a:cubicBezTo>
                <a:cubicBezTo>
                  <a:pt x="1457892" y="1186544"/>
                  <a:pt x="1546793" y="1567543"/>
                  <a:pt x="1539536" y="1839686"/>
                </a:cubicBezTo>
                <a:cubicBezTo>
                  <a:pt x="1532279" y="2111829"/>
                  <a:pt x="1265579" y="2293258"/>
                  <a:pt x="1234736" y="2645229"/>
                </a:cubicBezTo>
                <a:cubicBezTo>
                  <a:pt x="1203893" y="2997200"/>
                  <a:pt x="1105921" y="3750129"/>
                  <a:pt x="1354478" y="3951515"/>
                </a:cubicBezTo>
                <a:cubicBezTo>
                  <a:pt x="1603035" y="4152901"/>
                  <a:pt x="2319678" y="4218214"/>
                  <a:pt x="2726078" y="3853543"/>
                </a:cubicBezTo>
                <a:cubicBezTo>
                  <a:pt x="3132478" y="3488872"/>
                  <a:pt x="3680392" y="2286000"/>
                  <a:pt x="3792878" y="1763486"/>
                </a:cubicBezTo>
                <a:cubicBezTo>
                  <a:pt x="3905364" y="1240972"/>
                  <a:pt x="3535250" y="713014"/>
                  <a:pt x="3400993" y="718457"/>
                </a:cubicBezTo>
                <a:cubicBezTo>
                  <a:pt x="3266736" y="723900"/>
                  <a:pt x="2844008" y="1210129"/>
                  <a:pt x="2987336" y="1796143"/>
                </a:cubicBezTo>
                <a:cubicBezTo>
                  <a:pt x="3130665" y="2382157"/>
                  <a:pt x="4121264" y="3672114"/>
                  <a:pt x="4260964" y="4234543"/>
                </a:cubicBezTo>
                <a:cubicBezTo>
                  <a:pt x="4400664" y="4796972"/>
                  <a:pt x="4119450" y="5196115"/>
                  <a:pt x="3825536" y="5170715"/>
                </a:cubicBezTo>
                <a:cubicBezTo>
                  <a:pt x="3531622" y="5145315"/>
                  <a:pt x="2938350" y="4241800"/>
                  <a:pt x="2497478" y="4082143"/>
                </a:cubicBezTo>
                <a:cubicBezTo>
                  <a:pt x="2056606" y="3922486"/>
                  <a:pt x="1503250" y="4009572"/>
                  <a:pt x="1180307" y="4212772"/>
                </a:cubicBezTo>
                <a:cubicBezTo>
                  <a:pt x="857364" y="4415972"/>
                  <a:pt x="614249" y="4987472"/>
                  <a:pt x="559821" y="5301343"/>
                </a:cubicBezTo>
                <a:cubicBezTo>
                  <a:pt x="505393" y="5615214"/>
                  <a:pt x="770279" y="5952671"/>
                  <a:pt x="853736" y="6096000"/>
                </a:cubicBezTo>
              </a:path>
            </a:pathLst>
          </a:custGeom>
          <a:noFill/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Cloud 4"/>
          <p:cNvSpPr/>
          <p:nvPr/>
        </p:nvSpPr>
        <p:spPr>
          <a:xfrm>
            <a:off x="4106951" y="2242996"/>
            <a:ext cx="2079171" cy="1741715"/>
          </a:xfrm>
          <a:prstGeom prst="cloud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4652917" y="2756666"/>
            <a:ext cx="866099" cy="71437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4760520" y="2929187"/>
            <a:ext cx="7330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FAD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622969" y="3816016"/>
            <a:ext cx="4095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lang="en-US" sz="2000" baseline="30000" dirty="0" smtClean="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1" name="Curved Connector 10"/>
          <p:cNvCxnSpPr>
            <a:stCxn id="7" idx="2"/>
            <a:endCxn id="25" idx="6"/>
          </p:cNvCxnSpPr>
          <p:nvPr/>
        </p:nvCxnSpPr>
        <p:spPr>
          <a:xfrm rot="16200000" flipH="1">
            <a:off x="4850892" y="3574684"/>
            <a:ext cx="859066" cy="306735"/>
          </a:xfrm>
          <a:prstGeom prst="curvedConnector4">
            <a:avLst>
              <a:gd name="adj1" fmla="val 41763"/>
              <a:gd name="adj2" fmla="val 194024"/>
            </a:avLst>
          </a:prstGeom>
          <a:ln>
            <a:solidFill>
              <a:schemeClr val="tx1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26350582"/>
              </p:ext>
            </p:extLst>
          </p:nvPr>
        </p:nvGraphicFramePr>
        <p:xfrm>
          <a:off x="5493596" y="2338306"/>
          <a:ext cx="2648918" cy="155109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4" name="CS ChemDraw Drawing" r:id="rId3" imgW="2022002" imgH="1183706" progId="ChemDraw.Document.6.0">
                  <p:embed/>
                </p:oleObj>
              </mc:Choice>
              <mc:Fallback>
                <p:oleObj name="CS ChemDraw Drawing" r:id="rId3" imgW="2022002" imgH="1183706" progId="ChemDraw.Document.6.0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493596" y="2338306"/>
                        <a:ext cx="2648918" cy="155109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4760520" y="294845"/>
            <a:ext cx="168728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redox polymer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Oval 14"/>
          <p:cNvSpPr/>
          <p:nvPr/>
        </p:nvSpPr>
        <p:spPr>
          <a:xfrm>
            <a:off x="2456999" y="4975702"/>
            <a:ext cx="272143" cy="283028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2438220" y="4932550"/>
            <a:ext cx="2909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R</a:t>
            </a:r>
            <a:endParaRPr lang="en-US" dirty="0"/>
          </a:p>
        </p:txBody>
      </p:sp>
      <p:sp>
        <p:nvSpPr>
          <p:cNvPr id="17" name="Oval 16"/>
          <p:cNvSpPr/>
          <p:nvPr/>
        </p:nvSpPr>
        <p:spPr>
          <a:xfrm>
            <a:off x="4283713" y="4791036"/>
            <a:ext cx="272143" cy="283028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/>
          <p:cNvSpPr txBox="1"/>
          <p:nvPr/>
        </p:nvSpPr>
        <p:spPr>
          <a:xfrm>
            <a:off x="4264934" y="4747884"/>
            <a:ext cx="2909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R</a:t>
            </a:r>
            <a:endParaRPr lang="en-US" dirty="0"/>
          </a:p>
        </p:txBody>
      </p:sp>
      <p:sp>
        <p:nvSpPr>
          <p:cNvPr id="19" name="Oval 18"/>
          <p:cNvSpPr/>
          <p:nvPr/>
        </p:nvSpPr>
        <p:spPr>
          <a:xfrm>
            <a:off x="3595298" y="1589389"/>
            <a:ext cx="272143" cy="283028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3576519" y="1546237"/>
            <a:ext cx="2909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R</a:t>
            </a:r>
            <a:endParaRPr lang="en-US" dirty="0"/>
          </a:p>
        </p:txBody>
      </p:sp>
      <p:sp>
        <p:nvSpPr>
          <p:cNvPr id="21" name="Oval 20"/>
          <p:cNvSpPr/>
          <p:nvPr/>
        </p:nvSpPr>
        <p:spPr>
          <a:xfrm>
            <a:off x="4854916" y="1094911"/>
            <a:ext cx="272143" cy="283028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Box 21"/>
          <p:cNvSpPr txBox="1"/>
          <p:nvPr/>
        </p:nvSpPr>
        <p:spPr>
          <a:xfrm>
            <a:off x="4836137" y="1051759"/>
            <a:ext cx="2909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R</a:t>
            </a:r>
            <a:endParaRPr lang="en-US" dirty="0"/>
          </a:p>
        </p:txBody>
      </p:sp>
      <p:sp>
        <p:nvSpPr>
          <p:cNvPr id="23" name="Oval 22"/>
          <p:cNvSpPr/>
          <p:nvPr/>
        </p:nvSpPr>
        <p:spPr>
          <a:xfrm>
            <a:off x="3613731" y="3465712"/>
            <a:ext cx="272143" cy="283028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3594952" y="3422560"/>
            <a:ext cx="2909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R</a:t>
            </a:r>
            <a:endParaRPr lang="en-US" dirty="0"/>
          </a:p>
        </p:txBody>
      </p:sp>
      <p:sp>
        <p:nvSpPr>
          <p:cNvPr id="25" name="Oval 24"/>
          <p:cNvSpPr/>
          <p:nvPr/>
        </p:nvSpPr>
        <p:spPr>
          <a:xfrm>
            <a:off x="5161650" y="4016071"/>
            <a:ext cx="272143" cy="283028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TextBox 25"/>
          <p:cNvSpPr txBox="1"/>
          <p:nvPr/>
        </p:nvSpPr>
        <p:spPr>
          <a:xfrm>
            <a:off x="5142871" y="3972919"/>
            <a:ext cx="2909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R</a:t>
            </a:r>
            <a:endParaRPr lang="en-US" dirty="0"/>
          </a:p>
        </p:txBody>
      </p:sp>
      <p:sp>
        <p:nvSpPr>
          <p:cNvPr id="27" name="Oval 26"/>
          <p:cNvSpPr/>
          <p:nvPr/>
        </p:nvSpPr>
        <p:spPr>
          <a:xfrm>
            <a:off x="3191544" y="3957545"/>
            <a:ext cx="272143" cy="283028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TextBox 27"/>
          <p:cNvSpPr txBox="1"/>
          <p:nvPr/>
        </p:nvSpPr>
        <p:spPr>
          <a:xfrm>
            <a:off x="3172765" y="3914393"/>
            <a:ext cx="2909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R</a:t>
            </a:r>
            <a:endParaRPr lang="en-US" dirty="0"/>
          </a:p>
        </p:txBody>
      </p:sp>
      <p:sp>
        <p:nvSpPr>
          <p:cNvPr id="29" name="Oval 28"/>
          <p:cNvSpPr/>
          <p:nvPr/>
        </p:nvSpPr>
        <p:spPr>
          <a:xfrm>
            <a:off x="2855716" y="3091052"/>
            <a:ext cx="272143" cy="283028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TextBox 29"/>
          <p:cNvSpPr txBox="1"/>
          <p:nvPr/>
        </p:nvSpPr>
        <p:spPr>
          <a:xfrm>
            <a:off x="2836937" y="3047900"/>
            <a:ext cx="2909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R</a:t>
            </a:r>
            <a:endParaRPr lang="en-US" dirty="0"/>
          </a:p>
        </p:txBody>
      </p:sp>
      <p:sp>
        <p:nvSpPr>
          <p:cNvPr id="31" name="Oval 30"/>
          <p:cNvSpPr/>
          <p:nvPr/>
        </p:nvSpPr>
        <p:spPr>
          <a:xfrm>
            <a:off x="1976793" y="1546237"/>
            <a:ext cx="272143" cy="283028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extBox 31"/>
          <p:cNvSpPr txBox="1"/>
          <p:nvPr/>
        </p:nvSpPr>
        <p:spPr>
          <a:xfrm>
            <a:off x="1958014" y="1503085"/>
            <a:ext cx="2909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R</a:t>
            </a:r>
            <a:endParaRPr lang="en-US" dirty="0"/>
          </a:p>
        </p:txBody>
      </p:sp>
      <p:sp>
        <p:nvSpPr>
          <p:cNvPr id="33" name="Oval 32"/>
          <p:cNvSpPr/>
          <p:nvPr/>
        </p:nvSpPr>
        <p:spPr>
          <a:xfrm>
            <a:off x="4429174" y="4144018"/>
            <a:ext cx="272143" cy="283028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TextBox 33"/>
          <p:cNvSpPr txBox="1"/>
          <p:nvPr/>
        </p:nvSpPr>
        <p:spPr>
          <a:xfrm>
            <a:off x="4410395" y="4100866"/>
            <a:ext cx="2909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R</a:t>
            </a:r>
            <a:endParaRPr lang="en-US" dirty="0"/>
          </a:p>
        </p:txBody>
      </p:sp>
      <p:cxnSp>
        <p:nvCxnSpPr>
          <p:cNvPr id="36" name="Curved Connector 35"/>
          <p:cNvCxnSpPr>
            <a:endCxn id="33" idx="6"/>
          </p:cNvCxnSpPr>
          <p:nvPr/>
        </p:nvCxnSpPr>
        <p:spPr>
          <a:xfrm rot="10800000" flipV="1">
            <a:off x="4701318" y="4143020"/>
            <a:ext cx="397819" cy="142511"/>
          </a:xfrm>
          <a:prstGeom prst="curvedConnector3">
            <a:avLst>
              <a:gd name="adj1" fmla="val 50000"/>
            </a:avLst>
          </a:prstGeom>
          <a:ln>
            <a:solidFill>
              <a:schemeClr val="tx1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Curved Connector 37"/>
          <p:cNvCxnSpPr>
            <a:endCxn id="27" idx="6"/>
          </p:cNvCxnSpPr>
          <p:nvPr/>
        </p:nvCxnSpPr>
        <p:spPr>
          <a:xfrm rot="10800000">
            <a:off x="3463688" y="4099060"/>
            <a:ext cx="927995" cy="200041"/>
          </a:xfrm>
          <a:prstGeom prst="curvedConnector3">
            <a:avLst>
              <a:gd name="adj1" fmla="val 50000"/>
            </a:avLst>
          </a:prstGeom>
          <a:ln>
            <a:solidFill>
              <a:schemeClr val="tx1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Curved Connector 39"/>
          <p:cNvCxnSpPr/>
          <p:nvPr/>
        </p:nvCxnSpPr>
        <p:spPr>
          <a:xfrm rot="10800000" flipV="1">
            <a:off x="1976795" y="4088518"/>
            <a:ext cx="1158290" cy="338528"/>
          </a:xfrm>
          <a:prstGeom prst="curvedConnector3">
            <a:avLst>
              <a:gd name="adj1" fmla="val 50000"/>
            </a:avLst>
          </a:prstGeom>
          <a:ln>
            <a:solidFill>
              <a:schemeClr val="tx1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/>
          <p:cNvCxnSpPr/>
          <p:nvPr/>
        </p:nvCxnSpPr>
        <p:spPr>
          <a:xfrm flipH="1">
            <a:off x="1338943" y="464122"/>
            <a:ext cx="619071" cy="58763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/>
          <p:cNvCxnSpPr/>
          <p:nvPr/>
        </p:nvCxnSpPr>
        <p:spPr>
          <a:xfrm flipH="1">
            <a:off x="1348332" y="790302"/>
            <a:ext cx="619071" cy="58763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/>
          <p:cNvCxnSpPr/>
          <p:nvPr/>
        </p:nvCxnSpPr>
        <p:spPr>
          <a:xfrm flipH="1">
            <a:off x="1338942" y="627212"/>
            <a:ext cx="619071" cy="58763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/>
          <p:cNvCxnSpPr/>
          <p:nvPr/>
        </p:nvCxnSpPr>
        <p:spPr>
          <a:xfrm flipH="1">
            <a:off x="1338943" y="989943"/>
            <a:ext cx="619071" cy="58763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/>
          <p:cNvCxnSpPr/>
          <p:nvPr/>
        </p:nvCxnSpPr>
        <p:spPr>
          <a:xfrm flipH="1">
            <a:off x="1348332" y="1316123"/>
            <a:ext cx="619071" cy="58763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/>
          <p:cNvCxnSpPr/>
          <p:nvPr/>
        </p:nvCxnSpPr>
        <p:spPr>
          <a:xfrm flipH="1">
            <a:off x="1338942" y="1153033"/>
            <a:ext cx="619071" cy="58763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/>
          <p:cNvCxnSpPr/>
          <p:nvPr/>
        </p:nvCxnSpPr>
        <p:spPr>
          <a:xfrm flipH="1">
            <a:off x="1338943" y="1514436"/>
            <a:ext cx="619071" cy="58763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/>
          <p:cNvCxnSpPr/>
          <p:nvPr/>
        </p:nvCxnSpPr>
        <p:spPr>
          <a:xfrm flipH="1">
            <a:off x="1348332" y="1840616"/>
            <a:ext cx="619071" cy="58763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/>
          <p:cNvCxnSpPr/>
          <p:nvPr/>
        </p:nvCxnSpPr>
        <p:spPr>
          <a:xfrm flipH="1">
            <a:off x="1338942" y="1677526"/>
            <a:ext cx="619071" cy="58763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/>
          <p:cNvCxnSpPr/>
          <p:nvPr/>
        </p:nvCxnSpPr>
        <p:spPr>
          <a:xfrm flipH="1">
            <a:off x="1338943" y="2040257"/>
            <a:ext cx="619071" cy="58763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57"/>
          <p:cNvCxnSpPr/>
          <p:nvPr/>
        </p:nvCxnSpPr>
        <p:spPr>
          <a:xfrm flipH="1">
            <a:off x="1348332" y="2366437"/>
            <a:ext cx="619071" cy="58763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/>
          <p:cNvCxnSpPr/>
          <p:nvPr/>
        </p:nvCxnSpPr>
        <p:spPr>
          <a:xfrm flipH="1">
            <a:off x="1338942" y="2203347"/>
            <a:ext cx="619071" cy="58763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/>
        </p:nvCxnSpPr>
        <p:spPr>
          <a:xfrm flipH="1">
            <a:off x="1338943" y="2564750"/>
            <a:ext cx="619071" cy="58763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Connector 60"/>
          <p:cNvCxnSpPr/>
          <p:nvPr/>
        </p:nvCxnSpPr>
        <p:spPr>
          <a:xfrm flipH="1">
            <a:off x="1348332" y="2890930"/>
            <a:ext cx="619071" cy="58763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/>
          <p:cNvCxnSpPr/>
          <p:nvPr/>
        </p:nvCxnSpPr>
        <p:spPr>
          <a:xfrm flipH="1">
            <a:off x="1338942" y="2727840"/>
            <a:ext cx="619071" cy="58763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62"/>
          <p:cNvCxnSpPr/>
          <p:nvPr/>
        </p:nvCxnSpPr>
        <p:spPr>
          <a:xfrm flipH="1">
            <a:off x="1338943" y="3090571"/>
            <a:ext cx="619071" cy="58763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3"/>
          <p:cNvCxnSpPr/>
          <p:nvPr/>
        </p:nvCxnSpPr>
        <p:spPr>
          <a:xfrm flipH="1">
            <a:off x="1348332" y="3416751"/>
            <a:ext cx="619071" cy="58763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/>
          <p:cNvCxnSpPr/>
          <p:nvPr/>
        </p:nvCxnSpPr>
        <p:spPr>
          <a:xfrm flipH="1">
            <a:off x="1338942" y="3253661"/>
            <a:ext cx="619071" cy="58763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/>
          <p:cNvCxnSpPr/>
          <p:nvPr/>
        </p:nvCxnSpPr>
        <p:spPr>
          <a:xfrm flipH="1">
            <a:off x="1346876" y="3615064"/>
            <a:ext cx="619071" cy="58763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/>
          <p:cNvCxnSpPr/>
          <p:nvPr/>
        </p:nvCxnSpPr>
        <p:spPr>
          <a:xfrm flipH="1">
            <a:off x="1356265" y="3941244"/>
            <a:ext cx="619071" cy="58763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67"/>
          <p:cNvCxnSpPr/>
          <p:nvPr/>
        </p:nvCxnSpPr>
        <p:spPr>
          <a:xfrm flipH="1">
            <a:off x="1346875" y="3778154"/>
            <a:ext cx="619071" cy="58763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/>
          <p:cNvCxnSpPr/>
          <p:nvPr/>
        </p:nvCxnSpPr>
        <p:spPr>
          <a:xfrm flipH="1">
            <a:off x="1346876" y="4140885"/>
            <a:ext cx="619071" cy="58763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/>
          <p:cNvCxnSpPr/>
          <p:nvPr/>
        </p:nvCxnSpPr>
        <p:spPr>
          <a:xfrm flipH="1">
            <a:off x="1356265" y="4467065"/>
            <a:ext cx="619071" cy="58763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Connector 70"/>
          <p:cNvCxnSpPr/>
          <p:nvPr/>
        </p:nvCxnSpPr>
        <p:spPr>
          <a:xfrm flipH="1">
            <a:off x="1346875" y="4303975"/>
            <a:ext cx="619071" cy="58763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Straight Connector 71"/>
          <p:cNvCxnSpPr/>
          <p:nvPr/>
        </p:nvCxnSpPr>
        <p:spPr>
          <a:xfrm flipH="1">
            <a:off x="1339442" y="4670204"/>
            <a:ext cx="619071" cy="58763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Connector 72"/>
          <p:cNvCxnSpPr/>
          <p:nvPr/>
        </p:nvCxnSpPr>
        <p:spPr>
          <a:xfrm flipH="1">
            <a:off x="1348831" y="4996384"/>
            <a:ext cx="619071" cy="58763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Straight Connector 73"/>
          <p:cNvCxnSpPr/>
          <p:nvPr/>
        </p:nvCxnSpPr>
        <p:spPr>
          <a:xfrm flipH="1">
            <a:off x="1339441" y="4833294"/>
            <a:ext cx="619071" cy="58763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Connector 74"/>
          <p:cNvCxnSpPr/>
          <p:nvPr/>
        </p:nvCxnSpPr>
        <p:spPr>
          <a:xfrm flipH="1">
            <a:off x="1339442" y="5196025"/>
            <a:ext cx="619071" cy="58763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Connector 75"/>
          <p:cNvCxnSpPr/>
          <p:nvPr/>
        </p:nvCxnSpPr>
        <p:spPr>
          <a:xfrm flipH="1">
            <a:off x="1348831" y="5522205"/>
            <a:ext cx="619071" cy="58763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Straight Connector 76"/>
          <p:cNvCxnSpPr/>
          <p:nvPr/>
        </p:nvCxnSpPr>
        <p:spPr>
          <a:xfrm flipH="1">
            <a:off x="1339441" y="5359115"/>
            <a:ext cx="619071" cy="58763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Straight Connector 77"/>
          <p:cNvCxnSpPr/>
          <p:nvPr/>
        </p:nvCxnSpPr>
        <p:spPr>
          <a:xfrm flipH="1">
            <a:off x="1360369" y="5688053"/>
            <a:ext cx="619071" cy="58763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Straight Connector 78"/>
          <p:cNvCxnSpPr/>
          <p:nvPr/>
        </p:nvCxnSpPr>
        <p:spPr>
          <a:xfrm flipH="1">
            <a:off x="1369758" y="6014233"/>
            <a:ext cx="619071" cy="58763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Straight Connector 79"/>
          <p:cNvCxnSpPr/>
          <p:nvPr/>
        </p:nvCxnSpPr>
        <p:spPr>
          <a:xfrm flipH="1">
            <a:off x="1360368" y="5851143"/>
            <a:ext cx="619071" cy="58763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Straight Connector 80"/>
          <p:cNvCxnSpPr/>
          <p:nvPr/>
        </p:nvCxnSpPr>
        <p:spPr>
          <a:xfrm flipH="1">
            <a:off x="1360369" y="6213874"/>
            <a:ext cx="619071" cy="58763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Straight Connector 84"/>
          <p:cNvCxnSpPr/>
          <p:nvPr/>
        </p:nvCxnSpPr>
        <p:spPr>
          <a:xfrm flipH="1">
            <a:off x="1353027" y="-256711"/>
            <a:ext cx="619071" cy="587637"/>
          </a:xfrm>
          <a:prstGeom prst="line">
            <a:avLst/>
          </a:prstGeom>
          <a:ln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Straight Connector 86"/>
          <p:cNvCxnSpPr/>
          <p:nvPr/>
        </p:nvCxnSpPr>
        <p:spPr>
          <a:xfrm flipH="1">
            <a:off x="1343638" y="-57070"/>
            <a:ext cx="619071" cy="58763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Straight Connector 87"/>
          <p:cNvCxnSpPr/>
          <p:nvPr/>
        </p:nvCxnSpPr>
        <p:spPr>
          <a:xfrm flipH="1">
            <a:off x="1353027" y="269110"/>
            <a:ext cx="619071" cy="58763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 flipH="1">
            <a:off x="1415143" y="163286"/>
            <a:ext cx="542871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/>
          <p:cNvCxnSpPr/>
          <p:nvPr/>
        </p:nvCxnSpPr>
        <p:spPr>
          <a:xfrm flipH="1">
            <a:off x="1433922" y="6454298"/>
            <a:ext cx="542871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/>
          <p:nvPr/>
        </p:nvCxnSpPr>
        <p:spPr>
          <a:xfrm>
            <a:off x="1958014" y="163286"/>
            <a:ext cx="18779" cy="6291012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Rectangle 89"/>
          <p:cNvSpPr/>
          <p:nvPr/>
        </p:nvSpPr>
        <p:spPr>
          <a:xfrm>
            <a:off x="1194172" y="-379899"/>
            <a:ext cx="794657" cy="5258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1" name="Rectangle 90"/>
          <p:cNvSpPr/>
          <p:nvPr/>
        </p:nvSpPr>
        <p:spPr>
          <a:xfrm>
            <a:off x="1268471" y="6472573"/>
            <a:ext cx="794657" cy="5258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2" name="Rectangle 91"/>
          <p:cNvSpPr/>
          <p:nvPr/>
        </p:nvSpPr>
        <p:spPr>
          <a:xfrm>
            <a:off x="706842" y="-10106"/>
            <a:ext cx="794657" cy="64826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3" name="TextBox 92"/>
          <p:cNvSpPr txBox="1"/>
          <p:nvPr/>
        </p:nvSpPr>
        <p:spPr>
          <a:xfrm>
            <a:off x="459629" y="155212"/>
            <a:ext cx="14913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electrode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4" name="TextBox 93"/>
          <p:cNvSpPr txBox="1"/>
          <p:nvPr/>
        </p:nvSpPr>
        <p:spPr>
          <a:xfrm>
            <a:off x="1172170" y="333712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+</a:t>
            </a:r>
            <a:endParaRPr lang="en-US" dirty="0"/>
          </a:p>
        </p:txBody>
      </p:sp>
      <p:sp>
        <p:nvSpPr>
          <p:cNvPr id="95" name="TextBox 94"/>
          <p:cNvSpPr txBox="1"/>
          <p:nvPr/>
        </p:nvSpPr>
        <p:spPr>
          <a:xfrm>
            <a:off x="1193597" y="2238761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+</a:t>
            </a:r>
            <a:endParaRPr lang="en-US" dirty="0"/>
          </a:p>
        </p:txBody>
      </p:sp>
      <p:sp>
        <p:nvSpPr>
          <p:cNvPr id="96" name="TextBox 95"/>
          <p:cNvSpPr txBox="1"/>
          <p:nvPr/>
        </p:nvSpPr>
        <p:spPr>
          <a:xfrm>
            <a:off x="1172170" y="4156249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+</a:t>
            </a:r>
            <a:endParaRPr lang="en-US" dirty="0"/>
          </a:p>
        </p:txBody>
      </p:sp>
      <p:sp>
        <p:nvSpPr>
          <p:cNvPr id="97" name="TextBox 96"/>
          <p:cNvSpPr txBox="1"/>
          <p:nvPr/>
        </p:nvSpPr>
        <p:spPr>
          <a:xfrm>
            <a:off x="1193021" y="5928980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+</a:t>
            </a:r>
            <a:endParaRPr lang="en-US" dirty="0"/>
          </a:p>
        </p:txBody>
      </p:sp>
      <p:sp>
        <p:nvSpPr>
          <p:cNvPr id="98" name="TextBox 97"/>
          <p:cNvSpPr txBox="1"/>
          <p:nvPr/>
        </p:nvSpPr>
        <p:spPr>
          <a:xfrm>
            <a:off x="4760520" y="2366257"/>
            <a:ext cx="6591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GOx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91386" y="2756666"/>
            <a:ext cx="4796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A.)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777369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62</TotalTime>
  <Words>22</Words>
  <Application>Microsoft Office PowerPoint</Application>
  <PresentationFormat>On-screen Show (4:3)</PresentationFormat>
  <Paragraphs>20</Paragraphs>
  <Slides>1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CS ChemDraw Drawing</vt:lpstr>
      <vt:lpstr>PowerPoint Presentation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David</dc:creator>
  <cp:lastModifiedBy>David</cp:lastModifiedBy>
  <cp:revision>10</cp:revision>
  <dcterms:created xsi:type="dcterms:W3CDTF">2014-02-24T18:15:07Z</dcterms:created>
  <dcterms:modified xsi:type="dcterms:W3CDTF">2014-02-24T21:04:47Z</dcterms:modified>
</cp:coreProperties>
</file>