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3657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50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98593"/>
            <a:ext cx="6858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21087"/>
            <a:ext cx="6858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280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003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94733"/>
            <a:ext cx="1971675" cy="30996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94733"/>
            <a:ext cx="5800725" cy="30996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539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939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11860"/>
            <a:ext cx="78867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447714"/>
            <a:ext cx="78867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445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63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94734"/>
            <a:ext cx="7886700" cy="7069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896620"/>
            <a:ext cx="3868340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336040"/>
            <a:ext cx="3868340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6620"/>
            <a:ext cx="3887391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336040"/>
            <a:ext cx="3887391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314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158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480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26627"/>
            <a:ext cx="462915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29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26627"/>
            <a:ext cx="462915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13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4734"/>
            <a:ext cx="78867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3666"/>
            <a:ext cx="78867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87E18-F24D-4A11-988C-0BEFD0481192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390054"/>
            <a:ext cx="30861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290E4-87A2-44BE-8928-8291A95D7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393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6" y="628751"/>
            <a:ext cx="2554648" cy="26673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013" y="628752"/>
            <a:ext cx="2554648" cy="28807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2282" y="628752"/>
            <a:ext cx="2891719" cy="28807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48986" y="444085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A.)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35317" y="444085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B.)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52281" y="444085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C.)</a:t>
            </a:r>
          </a:p>
        </p:txBody>
      </p:sp>
    </p:spTree>
    <p:extLst>
      <p:ext uri="{BB962C8B-B14F-4D97-AF65-F5344CB8AC3E}">
        <p14:creationId xmlns:p14="http://schemas.microsoft.com/office/powerpoint/2010/main" val="1398682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2014-03-03T22:25:55Z</dcterms:created>
  <dcterms:modified xsi:type="dcterms:W3CDTF">2014-03-03T22:29:11Z</dcterms:modified>
</cp:coreProperties>
</file>