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FcCl%20vs%20FcMe4%20BFC\FcMe4%20vs%20FcCl%20BFC%2025C%20(New%20FcMe4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A5A5A5">
                  <a:lumMod val="75000"/>
                </a:srgb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'BFC 5'!$A$22:$A$583</c:f>
              <c:numCache>
                <c:formatCode>General</c:formatCode>
                <c:ptCount val="562"/>
                <c:pt idx="0">
                  <c:v>0.56200000000000006</c:v>
                </c:pt>
                <c:pt idx="1">
                  <c:v>0.56100000000000005</c:v>
                </c:pt>
                <c:pt idx="2">
                  <c:v>0.56000000000000005</c:v>
                </c:pt>
                <c:pt idx="3">
                  <c:v>0.55900000000000005</c:v>
                </c:pt>
                <c:pt idx="4">
                  <c:v>0.55800000000000005</c:v>
                </c:pt>
                <c:pt idx="5">
                  <c:v>0.55700000000000005</c:v>
                </c:pt>
                <c:pt idx="6">
                  <c:v>0.55600000000000005</c:v>
                </c:pt>
                <c:pt idx="7">
                  <c:v>0.55500000000000005</c:v>
                </c:pt>
                <c:pt idx="8">
                  <c:v>0.55400000000000005</c:v>
                </c:pt>
                <c:pt idx="9">
                  <c:v>0.55300000000000005</c:v>
                </c:pt>
                <c:pt idx="10">
                  <c:v>0.55200000000000005</c:v>
                </c:pt>
                <c:pt idx="11">
                  <c:v>0.55100000000000005</c:v>
                </c:pt>
                <c:pt idx="12">
                  <c:v>0.55000000000000004</c:v>
                </c:pt>
                <c:pt idx="13">
                  <c:v>0.54900000000000004</c:v>
                </c:pt>
                <c:pt idx="14">
                  <c:v>0.54800000000000004</c:v>
                </c:pt>
                <c:pt idx="15">
                  <c:v>0.54700000000000004</c:v>
                </c:pt>
                <c:pt idx="16">
                  <c:v>0.54600000000000004</c:v>
                </c:pt>
                <c:pt idx="17">
                  <c:v>0.54500000000000004</c:v>
                </c:pt>
                <c:pt idx="18">
                  <c:v>0.54400000000000004</c:v>
                </c:pt>
                <c:pt idx="19">
                  <c:v>0.54300000000000004</c:v>
                </c:pt>
                <c:pt idx="20">
                  <c:v>0.54200000000000004</c:v>
                </c:pt>
                <c:pt idx="21">
                  <c:v>0.54100000000000004</c:v>
                </c:pt>
                <c:pt idx="22">
                  <c:v>0.54</c:v>
                </c:pt>
                <c:pt idx="23">
                  <c:v>0.53900000000000003</c:v>
                </c:pt>
                <c:pt idx="24">
                  <c:v>0.53800000000000003</c:v>
                </c:pt>
                <c:pt idx="25">
                  <c:v>0.53700000000000003</c:v>
                </c:pt>
                <c:pt idx="26">
                  <c:v>0.53600000000000003</c:v>
                </c:pt>
                <c:pt idx="27">
                  <c:v>0.53500000000000003</c:v>
                </c:pt>
                <c:pt idx="28">
                  <c:v>0.53400000000000003</c:v>
                </c:pt>
                <c:pt idx="29">
                  <c:v>0.53300000000000003</c:v>
                </c:pt>
                <c:pt idx="30">
                  <c:v>0.53200000000000003</c:v>
                </c:pt>
                <c:pt idx="31">
                  <c:v>0.53100000000000003</c:v>
                </c:pt>
                <c:pt idx="32">
                  <c:v>0.53</c:v>
                </c:pt>
                <c:pt idx="33">
                  <c:v>0.52900000000000003</c:v>
                </c:pt>
                <c:pt idx="34">
                  <c:v>0.52800000000000002</c:v>
                </c:pt>
                <c:pt idx="35">
                  <c:v>0.52700000000000002</c:v>
                </c:pt>
                <c:pt idx="36">
                  <c:v>0.52600000000000002</c:v>
                </c:pt>
                <c:pt idx="37">
                  <c:v>0.52500000000000002</c:v>
                </c:pt>
                <c:pt idx="38">
                  <c:v>0.52400000000000002</c:v>
                </c:pt>
                <c:pt idx="39">
                  <c:v>0.52300000000000002</c:v>
                </c:pt>
                <c:pt idx="40">
                  <c:v>0.52200000000000002</c:v>
                </c:pt>
                <c:pt idx="41">
                  <c:v>0.52100000000000002</c:v>
                </c:pt>
                <c:pt idx="42">
                  <c:v>0.52</c:v>
                </c:pt>
                <c:pt idx="43">
                  <c:v>0.51900000000000002</c:v>
                </c:pt>
                <c:pt idx="44">
                  <c:v>0.51800000000000002</c:v>
                </c:pt>
                <c:pt idx="45">
                  <c:v>0.51700000000000002</c:v>
                </c:pt>
                <c:pt idx="46">
                  <c:v>0.51600000000000001</c:v>
                </c:pt>
                <c:pt idx="47">
                  <c:v>0.51500000000000001</c:v>
                </c:pt>
                <c:pt idx="48">
                  <c:v>0.51400000000000001</c:v>
                </c:pt>
                <c:pt idx="49">
                  <c:v>0.51300000000000001</c:v>
                </c:pt>
                <c:pt idx="50">
                  <c:v>0.51200000000000001</c:v>
                </c:pt>
                <c:pt idx="51">
                  <c:v>0.51100000000000001</c:v>
                </c:pt>
                <c:pt idx="52">
                  <c:v>0.51</c:v>
                </c:pt>
                <c:pt idx="53">
                  <c:v>0.50900000000000001</c:v>
                </c:pt>
                <c:pt idx="54">
                  <c:v>0.50800000000000001</c:v>
                </c:pt>
                <c:pt idx="55">
                  <c:v>0.50700000000000001</c:v>
                </c:pt>
                <c:pt idx="56">
                  <c:v>0.50600000000000001</c:v>
                </c:pt>
                <c:pt idx="57">
                  <c:v>0.505</c:v>
                </c:pt>
                <c:pt idx="58">
                  <c:v>0.504</c:v>
                </c:pt>
                <c:pt idx="59">
                  <c:v>0.503</c:v>
                </c:pt>
                <c:pt idx="60">
                  <c:v>0.502</c:v>
                </c:pt>
                <c:pt idx="61">
                  <c:v>0.501</c:v>
                </c:pt>
                <c:pt idx="62">
                  <c:v>0.5</c:v>
                </c:pt>
                <c:pt idx="63">
                  <c:v>0.499</c:v>
                </c:pt>
                <c:pt idx="64">
                  <c:v>0.498</c:v>
                </c:pt>
                <c:pt idx="65">
                  <c:v>0.497</c:v>
                </c:pt>
                <c:pt idx="66">
                  <c:v>0.496</c:v>
                </c:pt>
                <c:pt idx="67">
                  <c:v>0.495</c:v>
                </c:pt>
                <c:pt idx="68">
                  <c:v>0.49399999999999999</c:v>
                </c:pt>
                <c:pt idx="69">
                  <c:v>0.49299999999999999</c:v>
                </c:pt>
                <c:pt idx="70">
                  <c:v>0.49199999999999999</c:v>
                </c:pt>
                <c:pt idx="71">
                  <c:v>0.49099999999999999</c:v>
                </c:pt>
                <c:pt idx="72">
                  <c:v>0.49</c:v>
                </c:pt>
                <c:pt idx="73">
                  <c:v>0.48899999999999999</c:v>
                </c:pt>
                <c:pt idx="74">
                  <c:v>0.48799999999999999</c:v>
                </c:pt>
                <c:pt idx="75">
                  <c:v>0.48699999999999999</c:v>
                </c:pt>
                <c:pt idx="76">
                  <c:v>0.48599999999999999</c:v>
                </c:pt>
                <c:pt idx="77">
                  <c:v>0.48499999999999999</c:v>
                </c:pt>
                <c:pt idx="78">
                  <c:v>0.48399999999999999</c:v>
                </c:pt>
                <c:pt idx="79">
                  <c:v>0.48299999999999998</c:v>
                </c:pt>
                <c:pt idx="80">
                  <c:v>0.48199999999999998</c:v>
                </c:pt>
                <c:pt idx="81">
                  <c:v>0.48099999999999998</c:v>
                </c:pt>
                <c:pt idx="82">
                  <c:v>0.48</c:v>
                </c:pt>
                <c:pt idx="83">
                  <c:v>0.47899999999999998</c:v>
                </c:pt>
                <c:pt idx="84">
                  <c:v>0.47799999999999998</c:v>
                </c:pt>
                <c:pt idx="85">
                  <c:v>0.47699999999999998</c:v>
                </c:pt>
                <c:pt idx="86">
                  <c:v>0.47599999999999998</c:v>
                </c:pt>
                <c:pt idx="87">
                  <c:v>0.47499999999999998</c:v>
                </c:pt>
                <c:pt idx="88">
                  <c:v>0.47399999999999998</c:v>
                </c:pt>
                <c:pt idx="89">
                  <c:v>0.47299999999999998</c:v>
                </c:pt>
                <c:pt idx="90">
                  <c:v>0.47199999999999998</c:v>
                </c:pt>
                <c:pt idx="91">
                  <c:v>0.47099999999999997</c:v>
                </c:pt>
                <c:pt idx="92">
                  <c:v>0.47</c:v>
                </c:pt>
                <c:pt idx="93">
                  <c:v>0.46899999999999997</c:v>
                </c:pt>
                <c:pt idx="94">
                  <c:v>0.46800000000000003</c:v>
                </c:pt>
                <c:pt idx="95">
                  <c:v>0.46700000000000003</c:v>
                </c:pt>
                <c:pt idx="96">
                  <c:v>0.46600000000000003</c:v>
                </c:pt>
                <c:pt idx="97">
                  <c:v>0.46500000000000002</c:v>
                </c:pt>
                <c:pt idx="98">
                  <c:v>0.46400000000000002</c:v>
                </c:pt>
                <c:pt idx="99">
                  <c:v>0.46300000000000002</c:v>
                </c:pt>
                <c:pt idx="100">
                  <c:v>0.46200000000000002</c:v>
                </c:pt>
                <c:pt idx="101">
                  <c:v>0.46100000000000002</c:v>
                </c:pt>
                <c:pt idx="102">
                  <c:v>0.46</c:v>
                </c:pt>
                <c:pt idx="103">
                  <c:v>0.45900000000000002</c:v>
                </c:pt>
                <c:pt idx="104">
                  <c:v>0.45800000000000002</c:v>
                </c:pt>
                <c:pt idx="105">
                  <c:v>0.45700000000000002</c:v>
                </c:pt>
                <c:pt idx="106">
                  <c:v>0.45600000000000002</c:v>
                </c:pt>
                <c:pt idx="107">
                  <c:v>0.45500000000000002</c:v>
                </c:pt>
                <c:pt idx="108">
                  <c:v>0.45400000000000001</c:v>
                </c:pt>
                <c:pt idx="109">
                  <c:v>0.45300000000000001</c:v>
                </c:pt>
                <c:pt idx="110">
                  <c:v>0.45200000000000001</c:v>
                </c:pt>
                <c:pt idx="111">
                  <c:v>0.45100000000000001</c:v>
                </c:pt>
                <c:pt idx="112">
                  <c:v>0.45</c:v>
                </c:pt>
                <c:pt idx="113">
                  <c:v>0.44900000000000001</c:v>
                </c:pt>
                <c:pt idx="114">
                  <c:v>0.44800000000000001</c:v>
                </c:pt>
                <c:pt idx="115">
                  <c:v>0.44700000000000001</c:v>
                </c:pt>
                <c:pt idx="116">
                  <c:v>0.44600000000000001</c:v>
                </c:pt>
                <c:pt idx="117">
                  <c:v>0.44500000000000001</c:v>
                </c:pt>
                <c:pt idx="118">
                  <c:v>0.44400000000000001</c:v>
                </c:pt>
                <c:pt idx="119">
                  <c:v>0.443</c:v>
                </c:pt>
                <c:pt idx="120">
                  <c:v>0.442</c:v>
                </c:pt>
                <c:pt idx="121">
                  <c:v>0.441</c:v>
                </c:pt>
                <c:pt idx="122">
                  <c:v>0.44</c:v>
                </c:pt>
                <c:pt idx="123">
                  <c:v>0.439</c:v>
                </c:pt>
                <c:pt idx="124">
                  <c:v>0.438</c:v>
                </c:pt>
                <c:pt idx="125">
                  <c:v>0.437</c:v>
                </c:pt>
                <c:pt idx="126">
                  <c:v>0.436</c:v>
                </c:pt>
                <c:pt idx="127">
                  <c:v>0.435</c:v>
                </c:pt>
                <c:pt idx="128">
                  <c:v>0.434</c:v>
                </c:pt>
                <c:pt idx="129">
                  <c:v>0.433</c:v>
                </c:pt>
                <c:pt idx="130">
                  <c:v>0.432</c:v>
                </c:pt>
                <c:pt idx="131">
                  <c:v>0.43099999999999999</c:v>
                </c:pt>
                <c:pt idx="132">
                  <c:v>0.43</c:v>
                </c:pt>
                <c:pt idx="133">
                  <c:v>0.42899999999999999</c:v>
                </c:pt>
                <c:pt idx="134">
                  <c:v>0.42799999999999999</c:v>
                </c:pt>
                <c:pt idx="135">
                  <c:v>0.42699999999999999</c:v>
                </c:pt>
                <c:pt idx="136">
                  <c:v>0.42599999999999999</c:v>
                </c:pt>
                <c:pt idx="137">
                  <c:v>0.42499999999999999</c:v>
                </c:pt>
                <c:pt idx="138">
                  <c:v>0.42399999999999999</c:v>
                </c:pt>
                <c:pt idx="139">
                  <c:v>0.42299999999999999</c:v>
                </c:pt>
                <c:pt idx="140">
                  <c:v>0.42199999999999999</c:v>
                </c:pt>
                <c:pt idx="141">
                  <c:v>0.42099999999999999</c:v>
                </c:pt>
                <c:pt idx="142">
                  <c:v>0.42</c:v>
                </c:pt>
                <c:pt idx="143">
                  <c:v>0.41899999999999998</c:v>
                </c:pt>
                <c:pt idx="144">
                  <c:v>0.41799999999999998</c:v>
                </c:pt>
                <c:pt idx="145">
                  <c:v>0.41699999999999998</c:v>
                </c:pt>
                <c:pt idx="146">
                  <c:v>0.41599999999999998</c:v>
                </c:pt>
                <c:pt idx="147">
                  <c:v>0.41499999999999998</c:v>
                </c:pt>
                <c:pt idx="148">
                  <c:v>0.41399999999999998</c:v>
                </c:pt>
                <c:pt idx="149">
                  <c:v>0.41299999999999998</c:v>
                </c:pt>
                <c:pt idx="150">
                  <c:v>0.41199999999999998</c:v>
                </c:pt>
                <c:pt idx="151">
                  <c:v>0.41099999999999998</c:v>
                </c:pt>
                <c:pt idx="152">
                  <c:v>0.41</c:v>
                </c:pt>
                <c:pt idx="153">
                  <c:v>0.40899999999999997</c:v>
                </c:pt>
                <c:pt idx="154">
                  <c:v>0.40799999999999997</c:v>
                </c:pt>
                <c:pt idx="155">
                  <c:v>0.40699999999999997</c:v>
                </c:pt>
                <c:pt idx="156">
                  <c:v>0.40600000000000003</c:v>
                </c:pt>
                <c:pt idx="157">
                  <c:v>0.40500000000000003</c:v>
                </c:pt>
                <c:pt idx="158">
                  <c:v>0.40400000000000003</c:v>
                </c:pt>
                <c:pt idx="159">
                  <c:v>0.40300000000000002</c:v>
                </c:pt>
                <c:pt idx="160">
                  <c:v>0.40200000000000002</c:v>
                </c:pt>
                <c:pt idx="161">
                  <c:v>0.40100000000000002</c:v>
                </c:pt>
                <c:pt idx="162">
                  <c:v>0.4</c:v>
                </c:pt>
                <c:pt idx="163">
                  <c:v>0.39900000000000002</c:v>
                </c:pt>
                <c:pt idx="164">
                  <c:v>0.39800000000000002</c:v>
                </c:pt>
                <c:pt idx="165">
                  <c:v>0.39700000000000002</c:v>
                </c:pt>
                <c:pt idx="166">
                  <c:v>0.39600000000000002</c:v>
                </c:pt>
                <c:pt idx="167">
                  <c:v>0.39500000000000002</c:v>
                </c:pt>
                <c:pt idx="168">
                  <c:v>0.39400000000000002</c:v>
                </c:pt>
                <c:pt idx="169">
                  <c:v>0.39300000000000002</c:v>
                </c:pt>
                <c:pt idx="170">
                  <c:v>0.39200000000000002</c:v>
                </c:pt>
                <c:pt idx="171">
                  <c:v>0.39100000000000001</c:v>
                </c:pt>
                <c:pt idx="172">
                  <c:v>0.39</c:v>
                </c:pt>
                <c:pt idx="173">
                  <c:v>0.38900000000000001</c:v>
                </c:pt>
                <c:pt idx="174">
                  <c:v>0.38800000000000001</c:v>
                </c:pt>
                <c:pt idx="175">
                  <c:v>0.38700000000000001</c:v>
                </c:pt>
                <c:pt idx="176">
                  <c:v>0.38600000000000001</c:v>
                </c:pt>
                <c:pt idx="177">
                  <c:v>0.38500000000000001</c:v>
                </c:pt>
                <c:pt idx="178">
                  <c:v>0.38400000000000001</c:v>
                </c:pt>
                <c:pt idx="179">
                  <c:v>0.38300000000000001</c:v>
                </c:pt>
                <c:pt idx="180">
                  <c:v>0.38200000000000001</c:v>
                </c:pt>
                <c:pt idx="181">
                  <c:v>0.38100000000000001</c:v>
                </c:pt>
                <c:pt idx="182">
                  <c:v>0.38</c:v>
                </c:pt>
                <c:pt idx="183">
                  <c:v>0.379</c:v>
                </c:pt>
                <c:pt idx="184">
                  <c:v>0.378</c:v>
                </c:pt>
                <c:pt idx="185">
                  <c:v>0.377</c:v>
                </c:pt>
                <c:pt idx="186">
                  <c:v>0.376</c:v>
                </c:pt>
                <c:pt idx="187">
                  <c:v>0.375</c:v>
                </c:pt>
                <c:pt idx="188">
                  <c:v>0.374</c:v>
                </c:pt>
                <c:pt idx="189">
                  <c:v>0.373</c:v>
                </c:pt>
                <c:pt idx="190">
                  <c:v>0.372</c:v>
                </c:pt>
                <c:pt idx="191">
                  <c:v>0.371</c:v>
                </c:pt>
                <c:pt idx="192">
                  <c:v>0.37</c:v>
                </c:pt>
                <c:pt idx="193">
                  <c:v>0.36899999999999999</c:v>
                </c:pt>
                <c:pt idx="194">
                  <c:v>0.36799999999999999</c:v>
                </c:pt>
                <c:pt idx="195">
                  <c:v>0.36699999999999999</c:v>
                </c:pt>
                <c:pt idx="196">
                  <c:v>0.36599999999999999</c:v>
                </c:pt>
                <c:pt idx="197">
                  <c:v>0.36499999999999999</c:v>
                </c:pt>
                <c:pt idx="198">
                  <c:v>0.36399999999999999</c:v>
                </c:pt>
                <c:pt idx="199">
                  <c:v>0.36299999999999999</c:v>
                </c:pt>
                <c:pt idx="200">
                  <c:v>0.36199999999999999</c:v>
                </c:pt>
                <c:pt idx="201">
                  <c:v>0.36099999999999999</c:v>
                </c:pt>
                <c:pt idx="202">
                  <c:v>0.36</c:v>
                </c:pt>
                <c:pt idx="203">
                  <c:v>0.35899999999999999</c:v>
                </c:pt>
                <c:pt idx="204">
                  <c:v>0.35799999999999998</c:v>
                </c:pt>
                <c:pt idx="205">
                  <c:v>0.35699999999999998</c:v>
                </c:pt>
                <c:pt idx="206">
                  <c:v>0.35599999999999998</c:v>
                </c:pt>
                <c:pt idx="207">
                  <c:v>0.35499999999999998</c:v>
                </c:pt>
                <c:pt idx="208">
                  <c:v>0.35399999999999998</c:v>
                </c:pt>
                <c:pt idx="209">
                  <c:v>0.35299999999999998</c:v>
                </c:pt>
                <c:pt idx="210">
                  <c:v>0.35199999999999998</c:v>
                </c:pt>
                <c:pt idx="211">
                  <c:v>0.35099999999999998</c:v>
                </c:pt>
                <c:pt idx="212">
                  <c:v>0.35</c:v>
                </c:pt>
                <c:pt idx="213">
                  <c:v>0.34899999999999998</c:v>
                </c:pt>
                <c:pt idx="214">
                  <c:v>0.34799999999999998</c:v>
                </c:pt>
                <c:pt idx="215">
                  <c:v>0.34699999999999998</c:v>
                </c:pt>
                <c:pt idx="216">
                  <c:v>0.34599999999999997</c:v>
                </c:pt>
                <c:pt idx="217">
                  <c:v>0.34499999999999997</c:v>
                </c:pt>
                <c:pt idx="218">
                  <c:v>0.34399999999999997</c:v>
                </c:pt>
                <c:pt idx="219">
                  <c:v>0.34300000000000003</c:v>
                </c:pt>
                <c:pt idx="220">
                  <c:v>0.34200000000000003</c:v>
                </c:pt>
                <c:pt idx="221">
                  <c:v>0.34100000000000003</c:v>
                </c:pt>
                <c:pt idx="222">
                  <c:v>0.34</c:v>
                </c:pt>
                <c:pt idx="223">
                  <c:v>0.33900000000000002</c:v>
                </c:pt>
                <c:pt idx="224">
                  <c:v>0.33800000000000002</c:v>
                </c:pt>
                <c:pt idx="225">
                  <c:v>0.33700000000000002</c:v>
                </c:pt>
                <c:pt idx="226">
                  <c:v>0.33600000000000002</c:v>
                </c:pt>
                <c:pt idx="227">
                  <c:v>0.33500000000000002</c:v>
                </c:pt>
                <c:pt idx="228">
                  <c:v>0.33400000000000002</c:v>
                </c:pt>
                <c:pt idx="229">
                  <c:v>0.33300000000000002</c:v>
                </c:pt>
                <c:pt idx="230">
                  <c:v>0.33200000000000002</c:v>
                </c:pt>
                <c:pt idx="231">
                  <c:v>0.33100000000000002</c:v>
                </c:pt>
                <c:pt idx="232">
                  <c:v>0.33</c:v>
                </c:pt>
                <c:pt idx="233">
                  <c:v>0.32900000000000001</c:v>
                </c:pt>
                <c:pt idx="234">
                  <c:v>0.32800000000000001</c:v>
                </c:pt>
                <c:pt idx="235">
                  <c:v>0.32700000000000001</c:v>
                </c:pt>
                <c:pt idx="236">
                  <c:v>0.32600000000000001</c:v>
                </c:pt>
                <c:pt idx="237">
                  <c:v>0.32500000000000001</c:v>
                </c:pt>
                <c:pt idx="238">
                  <c:v>0.32400000000000001</c:v>
                </c:pt>
                <c:pt idx="239">
                  <c:v>0.32300000000000001</c:v>
                </c:pt>
                <c:pt idx="240">
                  <c:v>0.32200000000000001</c:v>
                </c:pt>
                <c:pt idx="241">
                  <c:v>0.32100000000000001</c:v>
                </c:pt>
                <c:pt idx="242">
                  <c:v>0.32</c:v>
                </c:pt>
                <c:pt idx="243">
                  <c:v>0.31900000000000001</c:v>
                </c:pt>
                <c:pt idx="244">
                  <c:v>0.318</c:v>
                </c:pt>
                <c:pt idx="245">
                  <c:v>0.317</c:v>
                </c:pt>
                <c:pt idx="246">
                  <c:v>0.316</c:v>
                </c:pt>
                <c:pt idx="247">
                  <c:v>0.315</c:v>
                </c:pt>
                <c:pt idx="248">
                  <c:v>0.314</c:v>
                </c:pt>
                <c:pt idx="249">
                  <c:v>0.313</c:v>
                </c:pt>
                <c:pt idx="250">
                  <c:v>0.312</c:v>
                </c:pt>
                <c:pt idx="251">
                  <c:v>0.311</c:v>
                </c:pt>
                <c:pt idx="252">
                  <c:v>0.31</c:v>
                </c:pt>
                <c:pt idx="253">
                  <c:v>0.309</c:v>
                </c:pt>
                <c:pt idx="254">
                  <c:v>0.308</c:v>
                </c:pt>
                <c:pt idx="255">
                  <c:v>0.307</c:v>
                </c:pt>
                <c:pt idx="256">
                  <c:v>0.30599999999999999</c:v>
                </c:pt>
                <c:pt idx="257">
                  <c:v>0.30499999999999999</c:v>
                </c:pt>
                <c:pt idx="258">
                  <c:v>0.30399999999999999</c:v>
                </c:pt>
                <c:pt idx="259">
                  <c:v>0.30299999999999999</c:v>
                </c:pt>
                <c:pt idx="260">
                  <c:v>0.30199999999999999</c:v>
                </c:pt>
                <c:pt idx="261">
                  <c:v>0.30099999999999999</c:v>
                </c:pt>
                <c:pt idx="262">
                  <c:v>0.3</c:v>
                </c:pt>
                <c:pt idx="263">
                  <c:v>0.29899999999999999</c:v>
                </c:pt>
                <c:pt idx="264">
                  <c:v>0.29799999999999999</c:v>
                </c:pt>
                <c:pt idx="265">
                  <c:v>0.29699999999999999</c:v>
                </c:pt>
                <c:pt idx="266">
                  <c:v>0.29599999999999999</c:v>
                </c:pt>
                <c:pt idx="267">
                  <c:v>0.29499999999999998</c:v>
                </c:pt>
                <c:pt idx="268">
                  <c:v>0.29399999999999998</c:v>
                </c:pt>
                <c:pt idx="269">
                  <c:v>0.29299999999999998</c:v>
                </c:pt>
                <c:pt idx="270">
                  <c:v>0.29199999999999998</c:v>
                </c:pt>
                <c:pt idx="271">
                  <c:v>0.29099999999999998</c:v>
                </c:pt>
                <c:pt idx="272">
                  <c:v>0.28999999999999998</c:v>
                </c:pt>
                <c:pt idx="273">
                  <c:v>0.28899999999999998</c:v>
                </c:pt>
                <c:pt idx="274">
                  <c:v>0.28799999999999998</c:v>
                </c:pt>
                <c:pt idx="275">
                  <c:v>0.28699999999999998</c:v>
                </c:pt>
                <c:pt idx="276">
                  <c:v>0.28599999999999998</c:v>
                </c:pt>
                <c:pt idx="277">
                  <c:v>0.28499999999999998</c:v>
                </c:pt>
                <c:pt idx="278">
                  <c:v>0.28399999999999997</c:v>
                </c:pt>
                <c:pt idx="279">
                  <c:v>0.28299999999999997</c:v>
                </c:pt>
                <c:pt idx="280">
                  <c:v>0.28199999999999997</c:v>
                </c:pt>
                <c:pt idx="281">
                  <c:v>0.28100000000000003</c:v>
                </c:pt>
                <c:pt idx="282">
                  <c:v>0.28000000000000003</c:v>
                </c:pt>
                <c:pt idx="283">
                  <c:v>0.27900000000000003</c:v>
                </c:pt>
                <c:pt idx="284">
                  <c:v>0.27800000000000002</c:v>
                </c:pt>
                <c:pt idx="285">
                  <c:v>0.27700000000000002</c:v>
                </c:pt>
                <c:pt idx="286">
                  <c:v>0.27600000000000002</c:v>
                </c:pt>
                <c:pt idx="287">
                  <c:v>0.27500000000000002</c:v>
                </c:pt>
                <c:pt idx="288">
                  <c:v>0.27400000000000002</c:v>
                </c:pt>
                <c:pt idx="289">
                  <c:v>0.27300000000000002</c:v>
                </c:pt>
                <c:pt idx="290">
                  <c:v>0.27200000000000002</c:v>
                </c:pt>
                <c:pt idx="291">
                  <c:v>0.27100000000000002</c:v>
                </c:pt>
                <c:pt idx="292">
                  <c:v>0.27</c:v>
                </c:pt>
                <c:pt idx="293">
                  <c:v>0.26900000000000002</c:v>
                </c:pt>
                <c:pt idx="294">
                  <c:v>0.26800000000000002</c:v>
                </c:pt>
                <c:pt idx="295">
                  <c:v>0.26700000000000002</c:v>
                </c:pt>
                <c:pt idx="296">
                  <c:v>0.26600000000000001</c:v>
                </c:pt>
                <c:pt idx="297">
                  <c:v>0.26500000000000001</c:v>
                </c:pt>
                <c:pt idx="298">
                  <c:v>0.26400000000000001</c:v>
                </c:pt>
                <c:pt idx="299">
                  <c:v>0.26300000000000001</c:v>
                </c:pt>
                <c:pt idx="300">
                  <c:v>0.26200000000000001</c:v>
                </c:pt>
                <c:pt idx="301">
                  <c:v>0.26100000000000001</c:v>
                </c:pt>
                <c:pt idx="302">
                  <c:v>0.26</c:v>
                </c:pt>
                <c:pt idx="303">
                  <c:v>0.25900000000000001</c:v>
                </c:pt>
                <c:pt idx="304">
                  <c:v>0.25800000000000001</c:v>
                </c:pt>
                <c:pt idx="305">
                  <c:v>0.25700000000000001</c:v>
                </c:pt>
                <c:pt idx="306">
                  <c:v>0.25600000000000001</c:v>
                </c:pt>
                <c:pt idx="307">
                  <c:v>0.255</c:v>
                </c:pt>
                <c:pt idx="308">
                  <c:v>0.254</c:v>
                </c:pt>
                <c:pt idx="309">
                  <c:v>0.253</c:v>
                </c:pt>
                <c:pt idx="310">
                  <c:v>0.252</c:v>
                </c:pt>
                <c:pt idx="311">
                  <c:v>0.251</c:v>
                </c:pt>
                <c:pt idx="312">
                  <c:v>0.25</c:v>
                </c:pt>
                <c:pt idx="313">
                  <c:v>0.249</c:v>
                </c:pt>
                <c:pt idx="314">
                  <c:v>0.248</c:v>
                </c:pt>
                <c:pt idx="315">
                  <c:v>0.247</c:v>
                </c:pt>
                <c:pt idx="316">
                  <c:v>0.246</c:v>
                </c:pt>
                <c:pt idx="317">
                  <c:v>0.245</c:v>
                </c:pt>
                <c:pt idx="318">
                  <c:v>0.24399999999999999</c:v>
                </c:pt>
                <c:pt idx="319">
                  <c:v>0.24299999999999999</c:v>
                </c:pt>
                <c:pt idx="320">
                  <c:v>0.24199999999999999</c:v>
                </c:pt>
                <c:pt idx="321">
                  <c:v>0.24099999999999999</c:v>
                </c:pt>
                <c:pt idx="322">
                  <c:v>0.24</c:v>
                </c:pt>
                <c:pt idx="323">
                  <c:v>0.23899999999999999</c:v>
                </c:pt>
                <c:pt idx="324">
                  <c:v>0.23799999999999999</c:v>
                </c:pt>
                <c:pt idx="325">
                  <c:v>0.23699999999999999</c:v>
                </c:pt>
                <c:pt idx="326">
                  <c:v>0.23599999999999999</c:v>
                </c:pt>
                <c:pt idx="327">
                  <c:v>0.23499999999999999</c:v>
                </c:pt>
                <c:pt idx="328">
                  <c:v>0.23400000000000001</c:v>
                </c:pt>
                <c:pt idx="329">
                  <c:v>0.23300000000000001</c:v>
                </c:pt>
                <c:pt idx="330">
                  <c:v>0.23200000000000001</c:v>
                </c:pt>
                <c:pt idx="331">
                  <c:v>0.23100000000000001</c:v>
                </c:pt>
                <c:pt idx="332">
                  <c:v>0.23</c:v>
                </c:pt>
                <c:pt idx="333">
                  <c:v>0.22900000000000001</c:v>
                </c:pt>
                <c:pt idx="334">
                  <c:v>0.22800000000000001</c:v>
                </c:pt>
                <c:pt idx="335">
                  <c:v>0.22700000000000001</c:v>
                </c:pt>
                <c:pt idx="336">
                  <c:v>0.22600000000000001</c:v>
                </c:pt>
                <c:pt idx="337">
                  <c:v>0.22500000000000001</c:v>
                </c:pt>
                <c:pt idx="338">
                  <c:v>0.224</c:v>
                </c:pt>
                <c:pt idx="339">
                  <c:v>0.223</c:v>
                </c:pt>
                <c:pt idx="340">
                  <c:v>0.222</c:v>
                </c:pt>
                <c:pt idx="341">
                  <c:v>0.221</c:v>
                </c:pt>
                <c:pt idx="342">
                  <c:v>0.22</c:v>
                </c:pt>
                <c:pt idx="343">
                  <c:v>0.219</c:v>
                </c:pt>
                <c:pt idx="344">
                  <c:v>0.218</c:v>
                </c:pt>
                <c:pt idx="345">
                  <c:v>0.217</c:v>
                </c:pt>
                <c:pt idx="346">
                  <c:v>0.216</c:v>
                </c:pt>
                <c:pt idx="347">
                  <c:v>0.215</c:v>
                </c:pt>
                <c:pt idx="348">
                  <c:v>0.214</c:v>
                </c:pt>
                <c:pt idx="349">
                  <c:v>0.21299999999999999</c:v>
                </c:pt>
                <c:pt idx="350">
                  <c:v>0.21199999999999999</c:v>
                </c:pt>
                <c:pt idx="351">
                  <c:v>0.21099999999999999</c:v>
                </c:pt>
                <c:pt idx="352">
                  <c:v>0.21</c:v>
                </c:pt>
                <c:pt idx="353">
                  <c:v>0.20899999999999999</c:v>
                </c:pt>
                <c:pt idx="354">
                  <c:v>0.20799999999999999</c:v>
                </c:pt>
                <c:pt idx="355">
                  <c:v>0.20699999999999999</c:v>
                </c:pt>
                <c:pt idx="356">
                  <c:v>0.20599999999999999</c:v>
                </c:pt>
                <c:pt idx="357">
                  <c:v>0.20499999999999999</c:v>
                </c:pt>
                <c:pt idx="358">
                  <c:v>0.20399999999999999</c:v>
                </c:pt>
                <c:pt idx="359">
                  <c:v>0.20300000000000001</c:v>
                </c:pt>
                <c:pt idx="360">
                  <c:v>0.20200000000000001</c:v>
                </c:pt>
                <c:pt idx="361">
                  <c:v>0.20100000000000001</c:v>
                </c:pt>
                <c:pt idx="362">
                  <c:v>0.2</c:v>
                </c:pt>
                <c:pt idx="363">
                  <c:v>0.19900000000000001</c:v>
                </c:pt>
                <c:pt idx="364">
                  <c:v>0.19800000000000001</c:v>
                </c:pt>
                <c:pt idx="365">
                  <c:v>0.19700000000000001</c:v>
                </c:pt>
                <c:pt idx="366">
                  <c:v>0.19600000000000001</c:v>
                </c:pt>
                <c:pt idx="367">
                  <c:v>0.19500000000000001</c:v>
                </c:pt>
                <c:pt idx="368">
                  <c:v>0.19400000000000001</c:v>
                </c:pt>
                <c:pt idx="369">
                  <c:v>0.193</c:v>
                </c:pt>
                <c:pt idx="370">
                  <c:v>0.192</c:v>
                </c:pt>
                <c:pt idx="371">
                  <c:v>0.191</c:v>
                </c:pt>
                <c:pt idx="372">
                  <c:v>0.19</c:v>
                </c:pt>
                <c:pt idx="373">
                  <c:v>0.189</c:v>
                </c:pt>
                <c:pt idx="374">
                  <c:v>0.188</c:v>
                </c:pt>
                <c:pt idx="375">
                  <c:v>0.187</c:v>
                </c:pt>
                <c:pt idx="376">
                  <c:v>0.186</c:v>
                </c:pt>
                <c:pt idx="377">
                  <c:v>0.185</c:v>
                </c:pt>
                <c:pt idx="378">
                  <c:v>0.184</c:v>
                </c:pt>
                <c:pt idx="379">
                  <c:v>0.183</c:v>
                </c:pt>
                <c:pt idx="380">
                  <c:v>0.182</c:v>
                </c:pt>
                <c:pt idx="381">
                  <c:v>0.18099999999999999</c:v>
                </c:pt>
                <c:pt idx="382">
                  <c:v>0.18</c:v>
                </c:pt>
                <c:pt idx="383">
                  <c:v>0.17899999999999999</c:v>
                </c:pt>
                <c:pt idx="384">
                  <c:v>0.17799999999999999</c:v>
                </c:pt>
                <c:pt idx="385">
                  <c:v>0.17699999999999999</c:v>
                </c:pt>
                <c:pt idx="386">
                  <c:v>0.17599999999999999</c:v>
                </c:pt>
                <c:pt idx="387">
                  <c:v>0.17499999999999999</c:v>
                </c:pt>
                <c:pt idx="388">
                  <c:v>0.17399999999999999</c:v>
                </c:pt>
                <c:pt idx="389">
                  <c:v>0.17299999999999999</c:v>
                </c:pt>
                <c:pt idx="390">
                  <c:v>0.17199999999999999</c:v>
                </c:pt>
                <c:pt idx="391">
                  <c:v>0.17100000000000001</c:v>
                </c:pt>
                <c:pt idx="392">
                  <c:v>0.17</c:v>
                </c:pt>
                <c:pt idx="393">
                  <c:v>0.16900000000000001</c:v>
                </c:pt>
                <c:pt idx="394">
                  <c:v>0.16800000000000001</c:v>
                </c:pt>
                <c:pt idx="395">
                  <c:v>0.16700000000000001</c:v>
                </c:pt>
                <c:pt idx="396">
                  <c:v>0.16600000000000001</c:v>
                </c:pt>
                <c:pt idx="397">
                  <c:v>0.16500000000000001</c:v>
                </c:pt>
                <c:pt idx="398">
                  <c:v>0.16400000000000001</c:v>
                </c:pt>
                <c:pt idx="399">
                  <c:v>0.16300000000000001</c:v>
                </c:pt>
                <c:pt idx="400">
                  <c:v>0.16200000000000001</c:v>
                </c:pt>
                <c:pt idx="401">
                  <c:v>0.161</c:v>
                </c:pt>
                <c:pt idx="402">
                  <c:v>0.16</c:v>
                </c:pt>
                <c:pt idx="403">
                  <c:v>0.159</c:v>
                </c:pt>
                <c:pt idx="404">
                  <c:v>0.158</c:v>
                </c:pt>
                <c:pt idx="405">
                  <c:v>0.157</c:v>
                </c:pt>
                <c:pt idx="406">
                  <c:v>0.156</c:v>
                </c:pt>
                <c:pt idx="407">
                  <c:v>0.155</c:v>
                </c:pt>
                <c:pt idx="408">
                  <c:v>0.154</c:v>
                </c:pt>
                <c:pt idx="409">
                  <c:v>0.153</c:v>
                </c:pt>
                <c:pt idx="410">
                  <c:v>0.152</c:v>
                </c:pt>
                <c:pt idx="411">
                  <c:v>0.151</c:v>
                </c:pt>
                <c:pt idx="412">
                  <c:v>0.15</c:v>
                </c:pt>
                <c:pt idx="413">
                  <c:v>0.14899999999999999</c:v>
                </c:pt>
                <c:pt idx="414">
                  <c:v>0.14799999999999999</c:v>
                </c:pt>
                <c:pt idx="415">
                  <c:v>0.14699999999999999</c:v>
                </c:pt>
                <c:pt idx="416">
                  <c:v>0.14599999999999999</c:v>
                </c:pt>
                <c:pt idx="417">
                  <c:v>0.14499999999999999</c:v>
                </c:pt>
                <c:pt idx="418">
                  <c:v>0.14399999999999999</c:v>
                </c:pt>
                <c:pt idx="419">
                  <c:v>0.14299999999999999</c:v>
                </c:pt>
                <c:pt idx="420">
                  <c:v>0.14199999999999999</c:v>
                </c:pt>
                <c:pt idx="421">
                  <c:v>0.14099999999999999</c:v>
                </c:pt>
                <c:pt idx="422">
                  <c:v>0.14000000000000001</c:v>
                </c:pt>
                <c:pt idx="423">
                  <c:v>0.13900000000000001</c:v>
                </c:pt>
                <c:pt idx="424">
                  <c:v>0.13800000000000001</c:v>
                </c:pt>
                <c:pt idx="425">
                  <c:v>0.13700000000000001</c:v>
                </c:pt>
                <c:pt idx="426">
                  <c:v>0.13600000000000001</c:v>
                </c:pt>
                <c:pt idx="427">
                  <c:v>0.13500000000000001</c:v>
                </c:pt>
                <c:pt idx="428">
                  <c:v>0.13400000000000001</c:v>
                </c:pt>
                <c:pt idx="429">
                  <c:v>0.13300000000000001</c:v>
                </c:pt>
                <c:pt idx="430">
                  <c:v>0.13200000000000001</c:v>
                </c:pt>
                <c:pt idx="431">
                  <c:v>0.13100000000000001</c:v>
                </c:pt>
                <c:pt idx="432">
                  <c:v>0.13</c:v>
                </c:pt>
                <c:pt idx="433">
                  <c:v>0.129</c:v>
                </c:pt>
                <c:pt idx="434">
                  <c:v>0.128</c:v>
                </c:pt>
                <c:pt idx="435">
                  <c:v>0.127</c:v>
                </c:pt>
                <c:pt idx="436">
                  <c:v>0.126</c:v>
                </c:pt>
                <c:pt idx="437">
                  <c:v>0.125</c:v>
                </c:pt>
                <c:pt idx="438">
                  <c:v>0.124</c:v>
                </c:pt>
                <c:pt idx="439">
                  <c:v>0.123</c:v>
                </c:pt>
                <c:pt idx="440">
                  <c:v>0.122</c:v>
                </c:pt>
                <c:pt idx="441">
                  <c:v>0.121</c:v>
                </c:pt>
                <c:pt idx="442">
                  <c:v>0.12</c:v>
                </c:pt>
                <c:pt idx="443">
                  <c:v>0.11899999999999999</c:v>
                </c:pt>
                <c:pt idx="444">
                  <c:v>0.11799999999999999</c:v>
                </c:pt>
                <c:pt idx="445">
                  <c:v>0.11700000000000001</c:v>
                </c:pt>
                <c:pt idx="446">
                  <c:v>0.11600000000000001</c:v>
                </c:pt>
                <c:pt idx="447">
                  <c:v>0.115</c:v>
                </c:pt>
                <c:pt idx="448">
                  <c:v>0.114</c:v>
                </c:pt>
                <c:pt idx="449">
                  <c:v>0.113</c:v>
                </c:pt>
                <c:pt idx="450">
                  <c:v>0.112</c:v>
                </c:pt>
                <c:pt idx="451">
                  <c:v>0.111</c:v>
                </c:pt>
                <c:pt idx="452">
                  <c:v>0.11</c:v>
                </c:pt>
                <c:pt idx="453">
                  <c:v>0.109</c:v>
                </c:pt>
                <c:pt idx="454">
                  <c:v>0.108</c:v>
                </c:pt>
                <c:pt idx="455">
                  <c:v>0.107</c:v>
                </c:pt>
                <c:pt idx="456">
                  <c:v>0.106</c:v>
                </c:pt>
                <c:pt idx="457">
                  <c:v>0.105</c:v>
                </c:pt>
                <c:pt idx="458">
                  <c:v>0.104</c:v>
                </c:pt>
                <c:pt idx="459">
                  <c:v>0.10299999999999999</c:v>
                </c:pt>
                <c:pt idx="460">
                  <c:v>0.10199999999999999</c:v>
                </c:pt>
                <c:pt idx="461">
                  <c:v>0.10100000000000001</c:v>
                </c:pt>
                <c:pt idx="462">
                  <c:v>0.1</c:v>
                </c:pt>
                <c:pt idx="463">
                  <c:v>9.9000000000000005E-2</c:v>
                </c:pt>
                <c:pt idx="464">
                  <c:v>9.8000000000000004E-2</c:v>
                </c:pt>
                <c:pt idx="465">
                  <c:v>9.7000000000000003E-2</c:v>
                </c:pt>
                <c:pt idx="466">
                  <c:v>9.6000000000000002E-2</c:v>
                </c:pt>
                <c:pt idx="467">
                  <c:v>9.5000000000000001E-2</c:v>
                </c:pt>
                <c:pt idx="468">
                  <c:v>9.4E-2</c:v>
                </c:pt>
                <c:pt idx="469">
                  <c:v>9.2999999999999999E-2</c:v>
                </c:pt>
                <c:pt idx="470">
                  <c:v>9.1999999999999998E-2</c:v>
                </c:pt>
                <c:pt idx="471">
                  <c:v>9.0999999999999998E-2</c:v>
                </c:pt>
                <c:pt idx="472">
                  <c:v>0.09</c:v>
                </c:pt>
                <c:pt idx="473">
                  <c:v>8.8999999999999996E-2</c:v>
                </c:pt>
                <c:pt idx="474">
                  <c:v>8.7999999999999995E-2</c:v>
                </c:pt>
                <c:pt idx="475">
                  <c:v>8.6999999999999994E-2</c:v>
                </c:pt>
                <c:pt idx="476">
                  <c:v>8.5999999999999993E-2</c:v>
                </c:pt>
                <c:pt idx="477">
                  <c:v>8.5000000000000006E-2</c:v>
                </c:pt>
                <c:pt idx="478">
                  <c:v>8.4000000000000005E-2</c:v>
                </c:pt>
                <c:pt idx="479">
                  <c:v>8.3000000000000004E-2</c:v>
                </c:pt>
                <c:pt idx="480">
                  <c:v>8.2000000000000003E-2</c:v>
                </c:pt>
                <c:pt idx="481">
                  <c:v>8.1000000000000003E-2</c:v>
                </c:pt>
                <c:pt idx="482">
                  <c:v>0.08</c:v>
                </c:pt>
                <c:pt idx="483">
                  <c:v>7.9000000000000001E-2</c:v>
                </c:pt>
                <c:pt idx="484">
                  <c:v>7.8E-2</c:v>
                </c:pt>
                <c:pt idx="485">
                  <c:v>7.6999999999999999E-2</c:v>
                </c:pt>
                <c:pt idx="486">
                  <c:v>7.5999999999999998E-2</c:v>
                </c:pt>
                <c:pt idx="487">
                  <c:v>7.4999999999999997E-2</c:v>
                </c:pt>
                <c:pt idx="488">
                  <c:v>7.3999999999999996E-2</c:v>
                </c:pt>
                <c:pt idx="489">
                  <c:v>7.2999999999999995E-2</c:v>
                </c:pt>
                <c:pt idx="490">
                  <c:v>7.1999999999999995E-2</c:v>
                </c:pt>
                <c:pt idx="491">
                  <c:v>7.0999999999999994E-2</c:v>
                </c:pt>
                <c:pt idx="492">
                  <c:v>7.0000000000000007E-2</c:v>
                </c:pt>
                <c:pt idx="493">
                  <c:v>6.9000000000000006E-2</c:v>
                </c:pt>
                <c:pt idx="494">
                  <c:v>6.8000000000000005E-2</c:v>
                </c:pt>
                <c:pt idx="495">
                  <c:v>6.7000000000000004E-2</c:v>
                </c:pt>
                <c:pt idx="496">
                  <c:v>6.6000000000000003E-2</c:v>
                </c:pt>
                <c:pt idx="497">
                  <c:v>6.5000000000000002E-2</c:v>
                </c:pt>
                <c:pt idx="498">
                  <c:v>6.4000000000000001E-2</c:v>
                </c:pt>
                <c:pt idx="499">
                  <c:v>6.3E-2</c:v>
                </c:pt>
                <c:pt idx="500">
                  <c:v>6.2E-2</c:v>
                </c:pt>
                <c:pt idx="501">
                  <c:v>6.0999999999999999E-2</c:v>
                </c:pt>
                <c:pt idx="502">
                  <c:v>0.06</c:v>
                </c:pt>
                <c:pt idx="503">
                  <c:v>5.8999999999999997E-2</c:v>
                </c:pt>
                <c:pt idx="504">
                  <c:v>5.8000000000000003E-2</c:v>
                </c:pt>
                <c:pt idx="505">
                  <c:v>5.7000000000000002E-2</c:v>
                </c:pt>
                <c:pt idx="506">
                  <c:v>5.6000000000000001E-2</c:v>
                </c:pt>
                <c:pt idx="507">
                  <c:v>5.5E-2</c:v>
                </c:pt>
                <c:pt idx="508">
                  <c:v>5.3999999999999999E-2</c:v>
                </c:pt>
                <c:pt idx="509">
                  <c:v>5.2999999999999999E-2</c:v>
                </c:pt>
                <c:pt idx="510">
                  <c:v>5.1999999999999998E-2</c:v>
                </c:pt>
                <c:pt idx="511">
                  <c:v>5.0999999999999997E-2</c:v>
                </c:pt>
                <c:pt idx="512">
                  <c:v>0.05</c:v>
                </c:pt>
                <c:pt idx="513">
                  <c:v>4.9000000000000002E-2</c:v>
                </c:pt>
                <c:pt idx="514">
                  <c:v>4.8000000000000001E-2</c:v>
                </c:pt>
                <c:pt idx="515">
                  <c:v>4.7E-2</c:v>
                </c:pt>
                <c:pt idx="516">
                  <c:v>4.5999999999999999E-2</c:v>
                </c:pt>
                <c:pt idx="517">
                  <c:v>4.4999999999999998E-2</c:v>
                </c:pt>
                <c:pt idx="518">
                  <c:v>4.3999999999999997E-2</c:v>
                </c:pt>
                <c:pt idx="519">
                  <c:v>4.2999999999999997E-2</c:v>
                </c:pt>
                <c:pt idx="520">
                  <c:v>4.2000000000000003E-2</c:v>
                </c:pt>
                <c:pt idx="521">
                  <c:v>4.1000000000000002E-2</c:v>
                </c:pt>
                <c:pt idx="522">
                  <c:v>0.04</c:v>
                </c:pt>
                <c:pt idx="523">
                  <c:v>3.9E-2</c:v>
                </c:pt>
                <c:pt idx="524">
                  <c:v>3.7999999999999999E-2</c:v>
                </c:pt>
                <c:pt idx="525">
                  <c:v>3.6999999999999998E-2</c:v>
                </c:pt>
                <c:pt idx="526">
                  <c:v>3.5999999999999997E-2</c:v>
                </c:pt>
                <c:pt idx="527">
                  <c:v>3.5000000000000003E-2</c:v>
                </c:pt>
                <c:pt idx="528">
                  <c:v>3.4000000000000002E-2</c:v>
                </c:pt>
                <c:pt idx="529">
                  <c:v>3.3000000000000002E-2</c:v>
                </c:pt>
                <c:pt idx="530">
                  <c:v>3.2000000000000001E-2</c:v>
                </c:pt>
                <c:pt idx="531">
                  <c:v>3.1E-2</c:v>
                </c:pt>
                <c:pt idx="532">
                  <c:v>0.03</c:v>
                </c:pt>
                <c:pt idx="533">
                  <c:v>2.9000000000000001E-2</c:v>
                </c:pt>
                <c:pt idx="534">
                  <c:v>2.8000000000000001E-2</c:v>
                </c:pt>
                <c:pt idx="535">
                  <c:v>2.7E-2</c:v>
                </c:pt>
                <c:pt idx="536">
                  <c:v>2.5999999999999999E-2</c:v>
                </c:pt>
                <c:pt idx="537">
                  <c:v>2.5000000000000001E-2</c:v>
                </c:pt>
                <c:pt idx="538">
                  <c:v>2.4E-2</c:v>
                </c:pt>
                <c:pt idx="539">
                  <c:v>2.3E-2</c:v>
                </c:pt>
                <c:pt idx="540">
                  <c:v>2.1999999999999999E-2</c:v>
                </c:pt>
                <c:pt idx="541">
                  <c:v>2.1000000000000001E-2</c:v>
                </c:pt>
                <c:pt idx="542">
                  <c:v>0.02</c:v>
                </c:pt>
                <c:pt idx="543">
                  <c:v>1.9E-2</c:v>
                </c:pt>
                <c:pt idx="544">
                  <c:v>1.7999999999999999E-2</c:v>
                </c:pt>
                <c:pt idx="545">
                  <c:v>1.7000000000000001E-2</c:v>
                </c:pt>
                <c:pt idx="546">
                  <c:v>1.6E-2</c:v>
                </c:pt>
                <c:pt idx="547">
                  <c:v>1.4999999999999999E-2</c:v>
                </c:pt>
                <c:pt idx="548">
                  <c:v>1.4E-2</c:v>
                </c:pt>
                <c:pt idx="549">
                  <c:v>1.2999999999999999E-2</c:v>
                </c:pt>
                <c:pt idx="550">
                  <c:v>1.2E-2</c:v>
                </c:pt>
                <c:pt idx="551">
                  <c:v>1.0999999999999999E-2</c:v>
                </c:pt>
                <c:pt idx="552">
                  <c:v>0.01</c:v>
                </c:pt>
                <c:pt idx="553">
                  <c:v>8.9999999999999993E-3</c:v>
                </c:pt>
                <c:pt idx="554">
                  <c:v>8.0000000000000002E-3</c:v>
                </c:pt>
                <c:pt idx="555">
                  <c:v>7.0000000000000001E-3</c:v>
                </c:pt>
                <c:pt idx="556">
                  <c:v>6.0000000000000001E-3</c:v>
                </c:pt>
                <c:pt idx="557">
                  <c:v>5.0000000000000001E-3</c:v>
                </c:pt>
                <c:pt idx="558">
                  <c:v>4.0000000000000001E-3</c:v>
                </c:pt>
                <c:pt idx="559">
                  <c:v>3.0000000000000001E-3</c:v>
                </c:pt>
                <c:pt idx="560">
                  <c:v>2E-3</c:v>
                </c:pt>
                <c:pt idx="561">
                  <c:v>1E-3</c:v>
                </c:pt>
              </c:numCache>
            </c:numRef>
          </c:xVal>
          <c:yVal>
            <c:numRef>
              <c:f>'BFC 5'!$E$22:$E$583</c:f>
              <c:numCache>
                <c:formatCode>0.00</c:formatCode>
                <c:ptCount val="562"/>
                <c:pt idx="0">
                  <c:v>0.20566951999999999</c:v>
                </c:pt>
                <c:pt idx="1">
                  <c:v>1.1141460000000003</c:v>
                </c:pt>
                <c:pt idx="2">
                  <c:v>2.3161600000000004</c:v>
                </c:pt>
                <c:pt idx="3">
                  <c:v>2.9157439999999997</c:v>
                </c:pt>
                <c:pt idx="4">
                  <c:v>3.9037679999999999</c:v>
                </c:pt>
                <c:pt idx="5">
                  <c:v>4.5027879999999998</c:v>
                </c:pt>
                <c:pt idx="6">
                  <c:v>5.7579360000000008</c:v>
                </c:pt>
                <c:pt idx="7">
                  <c:v>6.4690800000000008</c:v>
                </c:pt>
                <c:pt idx="8">
                  <c:v>8.0462960000000017</c:v>
                </c:pt>
                <c:pt idx="9">
                  <c:v>8.9652360000000009</c:v>
                </c:pt>
                <c:pt idx="10">
                  <c:v>9.5562240000000021</c:v>
                </c:pt>
                <c:pt idx="11">
                  <c:v>10.409492000000002</c:v>
                </c:pt>
                <c:pt idx="12">
                  <c:v>11.7744</c:v>
                </c:pt>
                <c:pt idx="13">
                  <c:v>12.818052</c:v>
                </c:pt>
                <c:pt idx="14">
                  <c:v>14.112096000000001</c:v>
                </c:pt>
                <c:pt idx="15">
                  <c:v>14.887152000000002</c:v>
                </c:pt>
                <c:pt idx="16">
                  <c:v>16.115736000000002</c:v>
                </c:pt>
                <c:pt idx="17">
                  <c:v>17.3964</c:v>
                </c:pt>
                <c:pt idx="18">
                  <c:v>18.56128</c:v>
                </c:pt>
                <c:pt idx="19">
                  <c:v>19.839047999999998</c:v>
                </c:pt>
                <c:pt idx="20">
                  <c:v>21.237728000000004</c:v>
                </c:pt>
                <c:pt idx="21">
                  <c:v>22.743640000000003</c:v>
                </c:pt>
                <c:pt idx="22">
                  <c:v>24.192</c:v>
                </c:pt>
                <c:pt idx="23">
                  <c:v>26.21696</c:v>
                </c:pt>
                <c:pt idx="24">
                  <c:v>27.07216</c:v>
                </c:pt>
                <c:pt idx="25">
                  <c:v>28.095840000000003</c:v>
                </c:pt>
                <c:pt idx="26">
                  <c:v>29.48</c:v>
                </c:pt>
                <c:pt idx="27">
                  <c:v>30.580600000000004</c:v>
                </c:pt>
                <c:pt idx="28">
                  <c:v>31.847760000000001</c:v>
                </c:pt>
                <c:pt idx="29">
                  <c:v>33.685600000000001</c:v>
                </c:pt>
                <c:pt idx="30">
                  <c:v>34.920480000000005</c:v>
                </c:pt>
                <c:pt idx="31">
                  <c:v>36.787680000000002</c:v>
                </c:pt>
                <c:pt idx="32">
                  <c:v>38.032800000000002</c:v>
                </c:pt>
                <c:pt idx="33">
                  <c:v>39.526879999999998</c:v>
                </c:pt>
                <c:pt idx="34">
                  <c:v>42.007680000000001</c:v>
                </c:pt>
                <c:pt idx="35">
                  <c:v>42.834560000000003</c:v>
                </c:pt>
                <c:pt idx="36">
                  <c:v>44.857280000000003</c:v>
                </c:pt>
                <c:pt idx="37">
                  <c:v>46.746000000000002</c:v>
                </c:pt>
                <c:pt idx="38">
                  <c:v>48.249920000000003</c:v>
                </c:pt>
                <c:pt idx="39">
                  <c:v>49.894200000000005</c:v>
                </c:pt>
                <c:pt idx="40">
                  <c:v>51.928560000000004</c:v>
                </c:pt>
                <c:pt idx="41">
                  <c:v>53.558800000000005</c:v>
                </c:pt>
                <c:pt idx="42">
                  <c:v>55.265599999999999</c:v>
                </c:pt>
                <c:pt idx="43">
                  <c:v>56.820120000000003</c:v>
                </c:pt>
                <c:pt idx="44">
                  <c:v>58.347520000000003</c:v>
                </c:pt>
                <c:pt idx="45">
                  <c:v>60.489000000000004</c:v>
                </c:pt>
                <c:pt idx="46">
                  <c:v>62.147040000000011</c:v>
                </c:pt>
                <c:pt idx="47">
                  <c:v>63.942400000000006</c:v>
                </c:pt>
                <c:pt idx="48">
                  <c:v>66.347120000000004</c:v>
                </c:pt>
                <c:pt idx="49">
                  <c:v>67.941720000000004</c:v>
                </c:pt>
                <c:pt idx="50">
                  <c:v>69.427199999999999</c:v>
                </c:pt>
                <c:pt idx="51">
                  <c:v>71.478679999999997</c:v>
                </c:pt>
                <c:pt idx="52">
                  <c:v>73.44</c:v>
                </c:pt>
                <c:pt idx="53">
                  <c:v>76.1464</c:v>
                </c:pt>
                <c:pt idx="54">
                  <c:v>78.130400000000009</c:v>
                </c:pt>
                <c:pt idx="55">
                  <c:v>80.633279999999999</c:v>
                </c:pt>
                <c:pt idx="56">
                  <c:v>82.660160000000005</c:v>
                </c:pt>
                <c:pt idx="57">
                  <c:v>84.860199999999992</c:v>
                </c:pt>
                <c:pt idx="58">
                  <c:v>87.131520000000009</c:v>
                </c:pt>
                <c:pt idx="59">
                  <c:v>89.433400000000006</c:v>
                </c:pt>
                <c:pt idx="60">
                  <c:v>91.464400000000012</c:v>
                </c:pt>
                <c:pt idx="61">
                  <c:v>93.967560000000006</c:v>
                </c:pt>
                <c:pt idx="62">
                  <c:v>96.22</c:v>
                </c:pt>
                <c:pt idx="63">
                  <c:v>98.881839999999997</c:v>
                </c:pt>
                <c:pt idx="64">
                  <c:v>100.95456</c:v>
                </c:pt>
                <c:pt idx="65">
                  <c:v>103.0778</c:v>
                </c:pt>
                <c:pt idx="66">
                  <c:v>105.37024</c:v>
                </c:pt>
                <c:pt idx="67">
                  <c:v>107.514</c:v>
                </c:pt>
                <c:pt idx="68">
                  <c:v>110.18176</c:v>
                </c:pt>
                <c:pt idx="69">
                  <c:v>112.48288000000001</c:v>
                </c:pt>
                <c:pt idx="70">
                  <c:v>114.61631999999999</c:v>
                </c:pt>
                <c:pt idx="71">
                  <c:v>117.87927999999999</c:v>
                </c:pt>
                <c:pt idx="72">
                  <c:v>120.2264</c:v>
                </c:pt>
                <c:pt idx="73">
                  <c:v>123.0324</c:v>
                </c:pt>
                <c:pt idx="74">
                  <c:v>125.70879999999998</c:v>
                </c:pt>
                <c:pt idx="75">
                  <c:v>128.80175999999997</c:v>
                </c:pt>
                <c:pt idx="76">
                  <c:v>131.53103999999999</c:v>
                </c:pt>
                <c:pt idx="77">
                  <c:v>134.18979999999999</c:v>
                </c:pt>
                <c:pt idx="78">
                  <c:v>136.89456000000001</c:v>
                </c:pt>
                <c:pt idx="79">
                  <c:v>139.35515999999998</c:v>
                </c:pt>
                <c:pt idx="80">
                  <c:v>142.40207999999998</c:v>
                </c:pt>
                <c:pt idx="81">
                  <c:v>144.60784000000001</c:v>
                </c:pt>
                <c:pt idx="82">
                  <c:v>146.63040000000001</c:v>
                </c:pt>
                <c:pt idx="83">
                  <c:v>149.27556000000001</c:v>
                </c:pt>
                <c:pt idx="84">
                  <c:v>152.67320000000001</c:v>
                </c:pt>
                <c:pt idx="85">
                  <c:v>154.92959999999997</c:v>
                </c:pt>
                <c:pt idx="86">
                  <c:v>157.63215999999997</c:v>
                </c:pt>
                <c:pt idx="87">
                  <c:v>160.113</c:v>
                </c:pt>
                <c:pt idx="88">
                  <c:v>162.56304</c:v>
                </c:pt>
                <c:pt idx="89">
                  <c:v>165.70135999999999</c:v>
                </c:pt>
                <c:pt idx="90">
                  <c:v>167.76767999999998</c:v>
                </c:pt>
                <c:pt idx="91">
                  <c:v>171.02951999999999</c:v>
                </c:pt>
                <c:pt idx="92">
                  <c:v>173.61799999999997</c:v>
                </c:pt>
                <c:pt idx="93">
                  <c:v>175.85623999999999</c:v>
                </c:pt>
                <c:pt idx="94">
                  <c:v>177.63408000000001</c:v>
                </c:pt>
                <c:pt idx="95">
                  <c:v>180.91579999999999</c:v>
                </c:pt>
                <c:pt idx="96">
                  <c:v>183.04480000000001</c:v>
                </c:pt>
                <c:pt idx="97">
                  <c:v>186.37200000000001</c:v>
                </c:pt>
                <c:pt idx="98">
                  <c:v>188.7552</c:v>
                </c:pt>
                <c:pt idx="99">
                  <c:v>190.57079999999999</c:v>
                </c:pt>
                <c:pt idx="100">
                  <c:v>194.40959999999998</c:v>
                </c:pt>
                <c:pt idx="101">
                  <c:v>196.57040000000003</c:v>
                </c:pt>
                <c:pt idx="102">
                  <c:v>199.27199999999999</c:v>
                </c:pt>
                <c:pt idx="103">
                  <c:v>201.96</c:v>
                </c:pt>
                <c:pt idx="104">
                  <c:v>204.6344</c:v>
                </c:pt>
                <c:pt idx="105">
                  <c:v>208.57480000000001</c:v>
                </c:pt>
                <c:pt idx="106">
                  <c:v>209.39519999999999</c:v>
                </c:pt>
                <c:pt idx="107">
                  <c:v>214.03200000000001</c:v>
                </c:pt>
                <c:pt idx="108">
                  <c:v>215.5592</c:v>
                </c:pt>
                <c:pt idx="109">
                  <c:v>219.25200000000001</c:v>
                </c:pt>
                <c:pt idx="110">
                  <c:v>220.93759999999997</c:v>
                </c:pt>
                <c:pt idx="111">
                  <c:v>223.51560000000001</c:v>
                </c:pt>
                <c:pt idx="112">
                  <c:v>226.98000000000002</c:v>
                </c:pt>
                <c:pt idx="113">
                  <c:v>229.3492</c:v>
                </c:pt>
                <c:pt idx="114">
                  <c:v>230.45120000000006</c:v>
                </c:pt>
                <c:pt idx="115">
                  <c:v>235.30079999999998</c:v>
                </c:pt>
                <c:pt idx="116">
                  <c:v>237.09360000000001</c:v>
                </c:pt>
                <c:pt idx="117">
                  <c:v>239.41</c:v>
                </c:pt>
                <c:pt idx="118">
                  <c:v>242.42400000000001</c:v>
                </c:pt>
                <c:pt idx="119">
                  <c:v>245.24480000000003</c:v>
                </c:pt>
                <c:pt idx="120">
                  <c:v>248.75760000000002</c:v>
                </c:pt>
                <c:pt idx="121">
                  <c:v>251.01719999999997</c:v>
                </c:pt>
                <c:pt idx="122">
                  <c:v>253.44</c:v>
                </c:pt>
                <c:pt idx="123">
                  <c:v>256.90280000000001</c:v>
                </c:pt>
                <c:pt idx="124">
                  <c:v>259.99680000000001</c:v>
                </c:pt>
                <c:pt idx="125">
                  <c:v>262.5496</c:v>
                </c:pt>
                <c:pt idx="126">
                  <c:v>266.13439999999997</c:v>
                </c:pt>
                <c:pt idx="127">
                  <c:v>267.786</c:v>
                </c:pt>
                <c:pt idx="128">
                  <c:v>271.68400000000003</c:v>
                </c:pt>
                <c:pt idx="129">
                  <c:v>274.00239999999997</c:v>
                </c:pt>
                <c:pt idx="130">
                  <c:v>276.13440000000003</c:v>
                </c:pt>
                <c:pt idx="131">
                  <c:v>278.59839999999997</c:v>
                </c:pt>
                <c:pt idx="132">
                  <c:v>281.90800000000002</c:v>
                </c:pt>
                <c:pt idx="133">
                  <c:v>284.51279999999997</c:v>
                </c:pt>
                <c:pt idx="134">
                  <c:v>286.0752</c:v>
                </c:pt>
                <c:pt idx="135">
                  <c:v>289.67679999999996</c:v>
                </c:pt>
                <c:pt idx="136">
                  <c:v>291.04320000000001</c:v>
                </c:pt>
                <c:pt idx="137">
                  <c:v>294.09999999999997</c:v>
                </c:pt>
                <c:pt idx="138">
                  <c:v>297.81760000000003</c:v>
                </c:pt>
                <c:pt idx="139">
                  <c:v>301.51439999999997</c:v>
                </c:pt>
                <c:pt idx="140">
                  <c:v>304.17759999999998</c:v>
                </c:pt>
                <c:pt idx="141">
                  <c:v>307.33</c:v>
                </c:pt>
                <c:pt idx="142">
                  <c:v>310.96799999999996</c:v>
                </c:pt>
                <c:pt idx="143">
                  <c:v>312.07119999999998</c:v>
                </c:pt>
                <c:pt idx="144">
                  <c:v>315.33920000000001</c:v>
                </c:pt>
                <c:pt idx="145">
                  <c:v>316.58640000000003</c:v>
                </c:pt>
                <c:pt idx="146">
                  <c:v>319.32159999999999</c:v>
                </c:pt>
                <c:pt idx="147">
                  <c:v>322.87</c:v>
                </c:pt>
                <c:pt idx="148">
                  <c:v>326.06639999999993</c:v>
                </c:pt>
                <c:pt idx="149">
                  <c:v>328.58280000000002</c:v>
                </c:pt>
                <c:pt idx="150">
                  <c:v>331.24799999999999</c:v>
                </c:pt>
                <c:pt idx="151">
                  <c:v>332.90999999999997</c:v>
                </c:pt>
                <c:pt idx="152">
                  <c:v>337.18400000000003</c:v>
                </c:pt>
                <c:pt idx="153">
                  <c:v>337.99759999999998</c:v>
                </c:pt>
                <c:pt idx="154">
                  <c:v>341.41439999999994</c:v>
                </c:pt>
                <c:pt idx="155">
                  <c:v>345.78719999999998</c:v>
                </c:pt>
                <c:pt idx="156">
                  <c:v>347.04880000000003</c:v>
                </c:pt>
                <c:pt idx="157">
                  <c:v>348.94800000000004</c:v>
                </c:pt>
                <c:pt idx="158">
                  <c:v>353.74240000000003</c:v>
                </c:pt>
                <c:pt idx="159">
                  <c:v>354.96240000000006</c:v>
                </c:pt>
                <c:pt idx="160">
                  <c:v>356.01119999999997</c:v>
                </c:pt>
                <c:pt idx="161">
                  <c:v>358.49400000000003</c:v>
                </c:pt>
                <c:pt idx="162">
                  <c:v>363.52</c:v>
                </c:pt>
                <c:pt idx="163">
                  <c:v>362.13240000000002</c:v>
                </c:pt>
                <c:pt idx="164">
                  <c:v>369.0256</c:v>
                </c:pt>
                <c:pt idx="165">
                  <c:v>370.798</c:v>
                </c:pt>
                <c:pt idx="166">
                  <c:v>371.76480000000004</c:v>
                </c:pt>
                <c:pt idx="167">
                  <c:v>376.67200000000003</c:v>
                </c:pt>
                <c:pt idx="168">
                  <c:v>378.08240000000001</c:v>
                </c:pt>
                <c:pt idx="169">
                  <c:v>379.32360000000006</c:v>
                </c:pt>
                <c:pt idx="170">
                  <c:v>383.53280000000001</c:v>
                </c:pt>
                <c:pt idx="171">
                  <c:v>384.74400000000009</c:v>
                </c:pt>
                <c:pt idx="172">
                  <c:v>387.19200000000006</c:v>
                </c:pt>
                <c:pt idx="173">
                  <c:v>389.77800000000008</c:v>
                </c:pt>
                <c:pt idx="174">
                  <c:v>390.1728</c:v>
                </c:pt>
                <c:pt idx="175">
                  <c:v>394.74000000000007</c:v>
                </c:pt>
                <c:pt idx="176">
                  <c:v>396.49920000000003</c:v>
                </c:pt>
                <c:pt idx="177">
                  <c:v>400.55399999999997</c:v>
                </c:pt>
                <c:pt idx="178">
                  <c:v>400.74239999999998</c:v>
                </c:pt>
                <c:pt idx="179">
                  <c:v>404.44799999999998</c:v>
                </c:pt>
                <c:pt idx="180">
                  <c:v>407.82319999999999</c:v>
                </c:pt>
                <c:pt idx="181">
                  <c:v>409.04160000000007</c:v>
                </c:pt>
                <c:pt idx="182">
                  <c:v>411.00800000000004</c:v>
                </c:pt>
                <c:pt idx="183">
                  <c:v>414.77759999999995</c:v>
                </c:pt>
                <c:pt idx="184">
                  <c:v>414.59039999999999</c:v>
                </c:pt>
                <c:pt idx="185">
                  <c:v>418.62080000000003</c:v>
                </c:pt>
                <c:pt idx="186">
                  <c:v>422.1728</c:v>
                </c:pt>
                <c:pt idx="187">
                  <c:v>423.75</c:v>
                </c:pt>
                <c:pt idx="188">
                  <c:v>425.31280000000004</c:v>
                </c:pt>
                <c:pt idx="189">
                  <c:v>427.90559999999994</c:v>
                </c:pt>
                <c:pt idx="190">
                  <c:v>431.96640000000002</c:v>
                </c:pt>
                <c:pt idx="191">
                  <c:v>434.21840000000003</c:v>
                </c:pt>
                <c:pt idx="192">
                  <c:v>434.23199999999997</c:v>
                </c:pt>
                <c:pt idx="193">
                  <c:v>438.22440000000006</c:v>
                </c:pt>
                <c:pt idx="194">
                  <c:v>440.12799999999999</c:v>
                </c:pt>
                <c:pt idx="195">
                  <c:v>442.74880000000002</c:v>
                </c:pt>
                <c:pt idx="196">
                  <c:v>443.88479999999998</c:v>
                </c:pt>
                <c:pt idx="197">
                  <c:v>445.3</c:v>
                </c:pt>
                <c:pt idx="198">
                  <c:v>448.59360000000004</c:v>
                </c:pt>
                <c:pt idx="199">
                  <c:v>451.572</c:v>
                </c:pt>
                <c:pt idx="200">
                  <c:v>453.94799999999998</c:v>
                </c:pt>
                <c:pt idx="201">
                  <c:v>455.87079999999997</c:v>
                </c:pt>
                <c:pt idx="202">
                  <c:v>458.20799999999997</c:v>
                </c:pt>
                <c:pt idx="203">
                  <c:v>459.66359999999992</c:v>
                </c:pt>
                <c:pt idx="204">
                  <c:v>460.24480000000005</c:v>
                </c:pt>
                <c:pt idx="205">
                  <c:v>461.52959999999996</c:v>
                </c:pt>
                <c:pt idx="206">
                  <c:v>466.50239999999991</c:v>
                </c:pt>
                <c:pt idx="207">
                  <c:v>467.03800000000001</c:v>
                </c:pt>
                <c:pt idx="208">
                  <c:v>467.28</c:v>
                </c:pt>
                <c:pt idx="209">
                  <c:v>468.78399999999999</c:v>
                </c:pt>
                <c:pt idx="210">
                  <c:v>467.59680000000003</c:v>
                </c:pt>
                <c:pt idx="211">
                  <c:v>474.41159999999996</c:v>
                </c:pt>
                <c:pt idx="212">
                  <c:v>473.9</c:v>
                </c:pt>
                <c:pt idx="213">
                  <c:v>477.29240000000004</c:v>
                </c:pt>
                <c:pt idx="214">
                  <c:v>481.49279999999993</c:v>
                </c:pt>
                <c:pt idx="215">
                  <c:v>482.74639999999999</c:v>
                </c:pt>
                <c:pt idx="216">
                  <c:v>489.10560000000004</c:v>
                </c:pt>
                <c:pt idx="217">
                  <c:v>488.79599999999994</c:v>
                </c:pt>
                <c:pt idx="218">
                  <c:v>489.71839999999992</c:v>
                </c:pt>
                <c:pt idx="219">
                  <c:v>492.54800000000006</c:v>
                </c:pt>
                <c:pt idx="220">
                  <c:v>492.48</c:v>
                </c:pt>
                <c:pt idx="221">
                  <c:v>500.31520000000006</c:v>
                </c:pt>
                <c:pt idx="222">
                  <c:v>498.44000000000005</c:v>
                </c:pt>
                <c:pt idx="223">
                  <c:v>498.73680000000007</c:v>
                </c:pt>
                <c:pt idx="224">
                  <c:v>502.40319999999997</c:v>
                </c:pt>
                <c:pt idx="225">
                  <c:v>502.53440000000006</c:v>
                </c:pt>
                <c:pt idx="226">
                  <c:v>506.68800000000005</c:v>
                </c:pt>
                <c:pt idx="227">
                  <c:v>502.50000000000006</c:v>
                </c:pt>
                <c:pt idx="228">
                  <c:v>509.28320000000002</c:v>
                </c:pt>
                <c:pt idx="229">
                  <c:v>510.55560000000003</c:v>
                </c:pt>
                <c:pt idx="230">
                  <c:v>508.7568</c:v>
                </c:pt>
                <c:pt idx="231">
                  <c:v>510.13720000000006</c:v>
                </c:pt>
                <c:pt idx="232">
                  <c:v>510.57600000000002</c:v>
                </c:pt>
                <c:pt idx="233">
                  <c:v>511.79240000000004</c:v>
                </c:pt>
                <c:pt idx="234">
                  <c:v>520.20799999999997</c:v>
                </c:pt>
                <c:pt idx="235">
                  <c:v>519.66840000000002</c:v>
                </c:pt>
                <c:pt idx="236">
                  <c:v>521.6</c:v>
                </c:pt>
                <c:pt idx="237">
                  <c:v>523.12000000000012</c:v>
                </c:pt>
                <c:pt idx="238">
                  <c:v>526.56479999999999</c:v>
                </c:pt>
                <c:pt idx="239">
                  <c:v>523.77679999999998</c:v>
                </c:pt>
                <c:pt idx="240">
                  <c:v>529.2392000000001</c:v>
                </c:pt>
                <c:pt idx="241">
                  <c:v>529.65</c:v>
                </c:pt>
                <c:pt idx="242">
                  <c:v>530.68799999999999</c:v>
                </c:pt>
                <c:pt idx="243">
                  <c:v>531.96439999999996</c:v>
                </c:pt>
                <c:pt idx="244">
                  <c:v>532.71360000000004</c:v>
                </c:pt>
                <c:pt idx="245">
                  <c:v>534.20839999999998</c:v>
                </c:pt>
                <c:pt idx="246">
                  <c:v>536.94720000000007</c:v>
                </c:pt>
                <c:pt idx="247">
                  <c:v>539.53200000000004</c:v>
                </c:pt>
                <c:pt idx="248">
                  <c:v>541.08479999999997</c:v>
                </c:pt>
                <c:pt idx="249">
                  <c:v>541.11439999999993</c:v>
                </c:pt>
                <c:pt idx="250">
                  <c:v>542.50559999999996</c:v>
                </c:pt>
                <c:pt idx="251">
                  <c:v>541.88639999999998</c:v>
                </c:pt>
                <c:pt idx="252">
                  <c:v>541.3839999999999</c:v>
                </c:pt>
                <c:pt idx="253">
                  <c:v>546.31200000000001</c:v>
                </c:pt>
                <c:pt idx="254">
                  <c:v>547.74720000000002</c:v>
                </c:pt>
                <c:pt idx="255">
                  <c:v>544.86360000000002</c:v>
                </c:pt>
                <c:pt idx="256">
                  <c:v>546.27120000000002</c:v>
                </c:pt>
                <c:pt idx="257">
                  <c:v>549.73199999999997</c:v>
                </c:pt>
                <c:pt idx="258">
                  <c:v>552.79359999999997</c:v>
                </c:pt>
                <c:pt idx="259">
                  <c:v>555.702</c:v>
                </c:pt>
                <c:pt idx="260">
                  <c:v>556.7672</c:v>
                </c:pt>
                <c:pt idx="261">
                  <c:v>556.48879999999997</c:v>
                </c:pt>
                <c:pt idx="262">
                  <c:v>557.52</c:v>
                </c:pt>
                <c:pt idx="263">
                  <c:v>559.48879999999997</c:v>
                </c:pt>
                <c:pt idx="264">
                  <c:v>559.52480000000003</c:v>
                </c:pt>
                <c:pt idx="265">
                  <c:v>560.37959999999998</c:v>
                </c:pt>
                <c:pt idx="266">
                  <c:v>562.04480000000001</c:v>
                </c:pt>
                <c:pt idx="267">
                  <c:v>562.03399999999988</c:v>
                </c:pt>
                <c:pt idx="268">
                  <c:v>561.18719999999996</c:v>
                </c:pt>
                <c:pt idx="269">
                  <c:v>563.73199999999997</c:v>
                </c:pt>
                <c:pt idx="270">
                  <c:v>564.2607999999999</c:v>
                </c:pt>
                <c:pt idx="271">
                  <c:v>565.23839999999996</c:v>
                </c:pt>
                <c:pt idx="272">
                  <c:v>563.29599999999994</c:v>
                </c:pt>
                <c:pt idx="273">
                  <c:v>568.52080000000001</c:v>
                </c:pt>
                <c:pt idx="274">
                  <c:v>568.74239999999998</c:v>
                </c:pt>
                <c:pt idx="275">
                  <c:v>566.76760000000002</c:v>
                </c:pt>
                <c:pt idx="276">
                  <c:v>568.33920000000001</c:v>
                </c:pt>
                <c:pt idx="277">
                  <c:v>568.40399999999988</c:v>
                </c:pt>
                <c:pt idx="278">
                  <c:v>563.56959999999992</c:v>
                </c:pt>
                <c:pt idx="279">
                  <c:v>570.86759999999992</c:v>
                </c:pt>
                <c:pt idx="280">
                  <c:v>568.96320000000003</c:v>
                </c:pt>
                <c:pt idx="281">
                  <c:v>570.8796000000001</c:v>
                </c:pt>
                <c:pt idx="282">
                  <c:v>567.84</c:v>
                </c:pt>
                <c:pt idx="283">
                  <c:v>568.26720000000012</c:v>
                </c:pt>
                <c:pt idx="284">
                  <c:v>572.90239999999994</c:v>
                </c:pt>
                <c:pt idx="285">
                  <c:v>573.50080000000003</c:v>
                </c:pt>
                <c:pt idx="286">
                  <c:v>577.06079999999997</c:v>
                </c:pt>
                <c:pt idx="287">
                  <c:v>574.30999999999995</c:v>
                </c:pt>
                <c:pt idx="288">
                  <c:v>577.37279999999998</c:v>
                </c:pt>
                <c:pt idx="289">
                  <c:v>577.77720000000011</c:v>
                </c:pt>
                <c:pt idx="290">
                  <c:v>580.88319999999999</c:v>
                </c:pt>
                <c:pt idx="291">
                  <c:v>579.83160000000009</c:v>
                </c:pt>
                <c:pt idx="292">
                  <c:v>579.63599999999997</c:v>
                </c:pt>
                <c:pt idx="293">
                  <c:v>581.36279999999999</c:v>
                </c:pt>
                <c:pt idx="294">
                  <c:v>580.80960000000016</c:v>
                </c:pt>
                <c:pt idx="295">
                  <c:v>580.77840000000003</c:v>
                </c:pt>
                <c:pt idx="296">
                  <c:v>583.81679999999994</c:v>
                </c:pt>
                <c:pt idx="297">
                  <c:v>577.59400000000005</c:v>
                </c:pt>
                <c:pt idx="298">
                  <c:v>582.80640000000005</c:v>
                </c:pt>
                <c:pt idx="299">
                  <c:v>585.64840000000004</c:v>
                </c:pt>
                <c:pt idx="300">
                  <c:v>582.58320000000003</c:v>
                </c:pt>
                <c:pt idx="301">
                  <c:v>584.64</c:v>
                </c:pt>
                <c:pt idx="302">
                  <c:v>585.52</c:v>
                </c:pt>
                <c:pt idx="303">
                  <c:v>587.82640000000004</c:v>
                </c:pt>
                <c:pt idx="304">
                  <c:v>587.00159999999994</c:v>
                </c:pt>
                <c:pt idx="305">
                  <c:v>585.34320000000002</c:v>
                </c:pt>
                <c:pt idx="306">
                  <c:v>589.20960000000002</c:v>
                </c:pt>
                <c:pt idx="307">
                  <c:v>584.35799999999995</c:v>
                </c:pt>
                <c:pt idx="308">
                  <c:v>585.92719999999997</c:v>
                </c:pt>
                <c:pt idx="309">
                  <c:v>585.03719999999998</c:v>
                </c:pt>
                <c:pt idx="310">
                  <c:v>586.55520000000001</c:v>
                </c:pt>
                <c:pt idx="311">
                  <c:v>584.62919999999997</c:v>
                </c:pt>
                <c:pt idx="312">
                  <c:v>585.6</c:v>
                </c:pt>
                <c:pt idx="313">
                  <c:v>589.93080000000009</c:v>
                </c:pt>
                <c:pt idx="314">
                  <c:v>591.13279999999997</c:v>
                </c:pt>
                <c:pt idx="315">
                  <c:v>589.83600000000001</c:v>
                </c:pt>
                <c:pt idx="316">
                  <c:v>587.64479999999992</c:v>
                </c:pt>
                <c:pt idx="317">
                  <c:v>588.09799999999996</c:v>
                </c:pt>
                <c:pt idx="318">
                  <c:v>590.6751999999999</c:v>
                </c:pt>
                <c:pt idx="319">
                  <c:v>588.35160000000008</c:v>
                </c:pt>
                <c:pt idx="320">
                  <c:v>591.83519999999999</c:v>
                </c:pt>
                <c:pt idx="321">
                  <c:v>587.07600000000002</c:v>
                </c:pt>
                <c:pt idx="322">
                  <c:v>589.24799999999993</c:v>
                </c:pt>
                <c:pt idx="323">
                  <c:v>588.89599999999996</c:v>
                </c:pt>
                <c:pt idx="324">
                  <c:v>586.62239999999997</c:v>
                </c:pt>
                <c:pt idx="325">
                  <c:v>591.17279999999994</c:v>
                </c:pt>
                <c:pt idx="326">
                  <c:v>588.39520000000005</c:v>
                </c:pt>
                <c:pt idx="327">
                  <c:v>586.18399999999997</c:v>
                </c:pt>
                <c:pt idx="328">
                  <c:v>587.71440000000007</c:v>
                </c:pt>
                <c:pt idx="329">
                  <c:v>589.67640000000006</c:v>
                </c:pt>
                <c:pt idx="330">
                  <c:v>587.79520000000002</c:v>
                </c:pt>
                <c:pt idx="331">
                  <c:v>587.7564000000001</c:v>
                </c:pt>
                <c:pt idx="332">
                  <c:v>587.78800000000001</c:v>
                </c:pt>
                <c:pt idx="333">
                  <c:v>589.5376</c:v>
                </c:pt>
                <c:pt idx="334">
                  <c:v>587.96640000000002</c:v>
                </c:pt>
                <c:pt idx="335">
                  <c:v>586.74959999999999</c:v>
                </c:pt>
                <c:pt idx="336">
                  <c:v>587.14800000000002</c:v>
                </c:pt>
                <c:pt idx="337">
                  <c:v>586.62000000000012</c:v>
                </c:pt>
                <c:pt idx="338">
                  <c:v>584.10239999999999</c:v>
                </c:pt>
                <c:pt idx="339">
                  <c:v>585.86560000000009</c:v>
                </c:pt>
                <c:pt idx="340">
                  <c:v>584.57039999999995</c:v>
                </c:pt>
                <c:pt idx="341">
                  <c:v>579.10840000000007</c:v>
                </c:pt>
                <c:pt idx="342">
                  <c:v>580.7120000000001</c:v>
                </c:pt>
                <c:pt idx="343">
                  <c:v>580.78800000000001</c:v>
                </c:pt>
                <c:pt idx="344">
                  <c:v>578.39760000000001</c:v>
                </c:pt>
                <c:pt idx="345">
                  <c:v>579.56360000000006</c:v>
                </c:pt>
                <c:pt idx="346">
                  <c:v>580.43520000000001</c:v>
                </c:pt>
                <c:pt idx="347">
                  <c:v>576.80199999999991</c:v>
                </c:pt>
                <c:pt idx="348">
                  <c:v>577.79999999999995</c:v>
                </c:pt>
                <c:pt idx="349">
                  <c:v>573.822</c:v>
                </c:pt>
                <c:pt idx="350">
                  <c:v>572.6543999999999</c:v>
                </c:pt>
                <c:pt idx="351">
                  <c:v>569.27800000000002</c:v>
                </c:pt>
                <c:pt idx="352">
                  <c:v>569.1</c:v>
                </c:pt>
                <c:pt idx="353">
                  <c:v>568.89800000000002</c:v>
                </c:pt>
                <c:pt idx="354">
                  <c:v>571.16800000000001</c:v>
                </c:pt>
                <c:pt idx="355">
                  <c:v>568.00799999999992</c:v>
                </c:pt>
                <c:pt idx="356">
                  <c:v>564.60479999999995</c:v>
                </c:pt>
                <c:pt idx="357">
                  <c:v>565.47199999999987</c:v>
                </c:pt>
                <c:pt idx="358">
                  <c:v>564.50879999999995</c:v>
                </c:pt>
                <c:pt idx="359">
                  <c:v>562.06640000000004</c:v>
                </c:pt>
                <c:pt idx="360">
                  <c:v>567.0544000000001</c:v>
                </c:pt>
                <c:pt idx="361">
                  <c:v>559.42319999999995</c:v>
                </c:pt>
                <c:pt idx="362">
                  <c:v>563.6</c:v>
                </c:pt>
                <c:pt idx="363">
                  <c:v>565.55799999999999</c:v>
                </c:pt>
                <c:pt idx="364">
                  <c:v>564.4584000000001</c:v>
                </c:pt>
                <c:pt idx="365">
                  <c:v>561.37120000000004</c:v>
                </c:pt>
                <c:pt idx="366">
                  <c:v>560.56000000000006</c:v>
                </c:pt>
                <c:pt idx="367">
                  <c:v>561.75600000000009</c:v>
                </c:pt>
                <c:pt idx="368">
                  <c:v>560.97040000000004</c:v>
                </c:pt>
                <c:pt idx="369">
                  <c:v>555.45400000000006</c:v>
                </c:pt>
                <c:pt idx="370">
                  <c:v>556.72320000000002</c:v>
                </c:pt>
                <c:pt idx="371">
                  <c:v>556.34480000000008</c:v>
                </c:pt>
                <c:pt idx="372">
                  <c:v>550.92399999999998</c:v>
                </c:pt>
                <c:pt idx="373">
                  <c:v>553.24079999999992</c:v>
                </c:pt>
                <c:pt idx="374">
                  <c:v>547.53120000000001</c:v>
                </c:pt>
                <c:pt idx="375">
                  <c:v>547.68560000000002</c:v>
                </c:pt>
                <c:pt idx="376">
                  <c:v>545.12879999999996</c:v>
                </c:pt>
                <c:pt idx="377">
                  <c:v>544.93599999999992</c:v>
                </c:pt>
                <c:pt idx="378">
                  <c:v>541.99040000000002</c:v>
                </c:pt>
                <c:pt idx="379">
                  <c:v>545.55959999999993</c:v>
                </c:pt>
                <c:pt idx="380">
                  <c:v>541.55919999999992</c:v>
                </c:pt>
                <c:pt idx="381">
                  <c:v>543.57920000000001</c:v>
                </c:pt>
                <c:pt idx="382">
                  <c:v>542.37599999999998</c:v>
                </c:pt>
                <c:pt idx="383">
                  <c:v>536.57039999999995</c:v>
                </c:pt>
                <c:pt idx="384">
                  <c:v>533.57279999999992</c:v>
                </c:pt>
                <c:pt idx="385">
                  <c:v>537.5136</c:v>
                </c:pt>
                <c:pt idx="386">
                  <c:v>533.35040000000004</c:v>
                </c:pt>
                <c:pt idx="387">
                  <c:v>533.04999999999995</c:v>
                </c:pt>
                <c:pt idx="388">
                  <c:v>527.35919999999999</c:v>
                </c:pt>
                <c:pt idx="389">
                  <c:v>528.41120000000001</c:v>
                </c:pt>
                <c:pt idx="390">
                  <c:v>523.63679999999999</c:v>
                </c:pt>
                <c:pt idx="391">
                  <c:v>523.87560000000008</c:v>
                </c:pt>
                <c:pt idx="392">
                  <c:v>522.37600000000009</c:v>
                </c:pt>
                <c:pt idx="393">
                  <c:v>519.4384</c:v>
                </c:pt>
                <c:pt idx="394">
                  <c:v>519.92640000000006</c:v>
                </c:pt>
                <c:pt idx="395">
                  <c:v>517.56640000000004</c:v>
                </c:pt>
                <c:pt idx="396">
                  <c:v>517.32240000000002</c:v>
                </c:pt>
                <c:pt idx="397">
                  <c:v>512.75400000000002</c:v>
                </c:pt>
                <c:pt idx="398">
                  <c:v>512.2704</c:v>
                </c:pt>
                <c:pt idx="399">
                  <c:v>510.71160000000009</c:v>
                </c:pt>
                <c:pt idx="400">
                  <c:v>508.61520000000007</c:v>
                </c:pt>
                <c:pt idx="401">
                  <c:v>505.4756000000001</c:v>
                </c:pt>
                <c:pt idx="402">
                  <c:v>503.93599999999998</c:v>
                </c:pt>
                <c:pt idx="403">
                  <c:v>503.39400000000001</c:v>
                </c:pt>
                <c:pt idx="404">
                  <c:v>500.22800000000001</c:v>
                </c:pt>
                <c:pt idx="405">
                  <c:v>498.38080000000002</c:v>
                </c:pt>
                <c:pt idx="406">
                  <c:v>492.89760000000001</c:v>
                </c:pt>
                <c:pt idx="407">
                  <c:v>493.33399999999995</c:v>
                </c:pt>
                <c:pt idx="408">
                  <c:v>492.61519999999996</c:v>
                </c:pt>
                <c:pt idx="409">
                  <c:v>485.98919999999993</c:v>
                </c:pt>
                <c:pt idx="410">
                  <c:v>487.25119999999998</c:v>
                </c:pt>
                <c:pt idx="411">
                  <c:v>483.01879999999994</c:v>
                </c:pt>
                <c:pt idx="412">
                  <c:v>479.52</c:v>
                </c:pt>
                <c:pt idx="413">
                  <c:v>479.06480000000005</c:v>
                </c:pt>
                <c:pt idx="414">
                  <c:v>473.77759999999995</c:v>
                </c:pt>
                <c:pt idx="415">
                  <c:v>473.928</c:v>
                </c:pt>
                <c:pt idx="416">
                  <c:v>469.53599999999994</c:v>
                </c:pt>
                <c:pt idx="417">
                  <c:v>466.60999999999996</c:v>
                </c:pt>
                <c:pt idx="418">
                  <c:v>465.29279999999994</c:v>
                </c:pt>
                <c:pt idx="419">
                  <c:v>462.80519999999996</c:v>
                </c:pt>
                <c:pt idx="420">
                  <c:v>459.28479999999996</c:v>
                </c:pt>
                <c:pt idx="421">
                  <c:v>457.12199999999996</c:v>
                </c:pt>
                <c:pt idx="422">
                  <c:v>453.82400000000001</c:v>
                </c:pt>
                <c:pt idx="423">
                  <c:v>452.36160000000007</c:v>
                </c:pt>
                <c:pt idx="424">
                  <c:v>448.00320000000005</c:v>
                </c:pt>
                <c:pt idx="425">
                  <c:v>447.16800000000001</c:v>
                </c:pt>
                <c:pt idx="426">
                  <c:v>442.10879999999997</c:v>
                </c:pt>
                <c:pt idx="427">
                  <c:v>439.18200000000002</c:v>
                </c:pt>
                <c:pt idx="428">
                  <c:v>439.35920000000004</c:v>
                </c:pt>
                <c:pt idx="429">
                  <c:v>433.26080000000002</c:v>
                </c:pt>
                <c:pt idx="430">
                  <c:v>436.60320000000002</c:v>
                </c:pt>
                <c:pt idx="431">
                  <c:v>431.56639999999999</c:v>
                </c:pt>
                <c:pt idx="432">
                  <c:v>431.18400000000003</c:v>
                </c:pt>
                <c:pt idx="433">
                  <c:v>427.71240000000006</c:v>
                </c:pt>
                <c:pt idx="434">
                  <c:v>424.34559999999999</c:v>
                </c:pt>
                <c:pt idx="435">
                  <c:v>422.65600000000001</c:v>
                </c:pt>
                <c:pt idx="436">
                  <c:v>419.27760000000001</c:v>
                </c:pt>
                <c:pt idx="437">
                  <c:v>416.4</c:v>
                </c:pt>
                <c:pt idx="438">
                  <c:v>412.37440000000004</c:v>
                </c:pt>
                <c:pt idx="439">
                  <c:v>407.91719999999998</c:v>
                </c:pt>
                <c:pt idx="440">
                  <c:v>405.57679999999999</c:v>
                </c:pt>
                <c:pt idx="441">
                  <c:v>403.80119999999999</c:v>
                </c:pt>
                <c:pt idx="442">
                  <c:v>398.976</c:v>
                </c:pt>
                <c:pt idx="443">
                  <c:v>395.74640000000005</c:v>
                </c:pt>
                <c:pt idx="444">
                  <c:v>393.27039999999994</c:v>
                </c:pt>
                <c:pt idx="445">
                  <c:v>388.48679999999996</c:v>
                </c:pt>
                <c:pt idx="446">
                  <c:v>385.584</c:v>
                </c:pt>
                <c:pt idx="447">
                  <c:v>383.13400000000001</c:v>
                </c:pt>
                <c:pt idx="448">
                  <c:v>382.67520000000002</c:v>
                </c:pt>
                <c:pt idx="449">
                  <c:v>379.45400000000001</c:v>
                </c:pt>
                <c:pt idx="450">
                  <c:v>375.15519999999998</c:v>
                </c:pt>
                <c:pt idx="451">
                  <c:v>369.31920000000002</c:v>
                </c:pt>
                <c:pt idx="452">
                  <c:v>367.70799999999997</c:v>
                </c:pt>
                <c:pt idx="453">
                  <c:v>364.01639999999998</c:v>
                </c:pt>
                <c:pt idx="454">
                  <c:v>359.2944</c:v>
                </c:pt>
                <c:pt idx="455">
                  <c:v>356.18159999999995</c:v>
                </c:pt>
                <c:pt idx="456">
                  <c:v>353.82799999999997</c:v>
                </c:pt>
                <c:pt idx="457">
                  <c:v>351.16199999999998</c:v>
                </c:pt>
                <c:pt idx="458">
                  <c:v>345.73759999999999</c:v>
                </c:pt>
                <c:pt idx="459">
                  <c:v>342.94879999999995</c:v>
                </c:pt>
                <c:pt idx="460">
                  <c:v>342.39359999999999</c:v>
                </c:pt>
                <c:pt idx="461">
                  <c:v>335.88560000000007</c:v>
                </c:pt>
                <c:pt idx="462">
                  <c:v>333.03999999999996</c:v>
                </c:pt>
                <c:pt idx="463">
                  <c:v>329.86799999999999</c:v>
                </c:pt>
                <c:pt idx="464">
                  <c:v>326.30079999999998</c:v>
                </c:pt>
                <c:pt idx="465">
                  <c:v>323.59199999999998</c:v>
                </c:pt>
                <c:pt idx="466">
                  <c:v>319.29599999999999</c:v>
                </c:pt>
                <c:pt idx="467">
                  <c:v>314.86799999999999</c:v>
                </c:pt>
                <c:pt idx="468">
                  <c:v>311.21520000000004</c:v>
                </c:pt>
                <c:pt idx="469">
                  <c:v>307.5324</c:v>
                </c:pt>
                <c:pt idx="470">
                  <c:v>304.52</c:v>
                </c:pt>
                <c:pt idx="471">
                  <c:v>299.1352</c:v>
                </c:pt>
                <c:pt idx="472">
                  <c:v>297.036</c:v>
                </c:pt>
                <c:pt idx="473">
                  <c:v>292.31159999999994</c:v>
                </c:pt>
                <c:pt idx="474">
                  <c:v>288.88639999999998</c:v>
                </c:pt>
                <c:pt idx="475">
                  <c:v>285.53399999999999</c:v>
                </c:pt>
                <c:pt idx="476">
                  <c:v>281.35759999999999</c:v>
                </c:pt>
                <c:pt idx="477">
                  <c:v>277.40600000000006</c:v>
                </c:pt>
                <c:pt idx="478">
                  <c:v>274.41120000000001</c:v>
                </c:pt>
                <c:pt idx="479">
                  <c:v>270.54680000000002</c:v>
                </c:pt>
                <c:pt idx="480">
                  <c:v>266.6968</c:v>
                </c:pt>
                <c:pt idx="481">
                  <c:v>262.24560000000002</c:v>
                </c:pt>
                <c:pt idx="482">
                  <c:v>257.60000000000002</c:v>
                </c:pt>
                <c:pt idx="483">
                  <c:v>255.77040000000002</c:v>
                </c:pt>
                <c:pt idx="484">
                  <c:v>250.44240000000002</c:v>
                </c:pt>
                <c:pt idx="485">
                  <c:v>247.32399999999998</c:v>
                </c:pt>
                <c:pt idx="486">
                  <c:v>244.14239999999995</c:v>
                </c:pt>
                <c:pt idx="487">
                  <c:v>240.71999999999997</c:v>
                </c:pt>
                <c:pt idx="488">
                  <c:v>236.50399999999999</c:v>
                </c:pt>
                <c:pt idx="489">
                  <c:v>232.63640000000001</c:v>
                </c:pt>
                <c:pt idx="490">
                  <c:v>230.1696</c:v>
                </c:pt>
                <c:pt idx="491">
                  <c:v>225.1268</c:v>
                </c:pt>
                <c:pt idx="492">
                  <c:v>223.18800000000002</c:v>
                </c:pt>
                <c:pt idx="493">
                  <c:v>219.69600000000003</c:v>
                </c:pt>
                <c:pt idx="494">
                  <c:v>216.6208</c:v>
                </c:pt>
                <c:pt idx="495">
                  <c:v>212.14880000000002</c:v>
                </c:pt>
                <c:pt idx="496">
                  <c:v>209.11440000000002</c:v>
                </c:pt>
                <c:pt idx="497">
                  <c:v>205.63400000000001</c:v>
                </c:pt>
                <c:pt idx="498">
                  <c:v>202.39360000000002</c:v>
                </c:pt>
                <c:pt idx="499">
                  <c:v>197.21520000000001</c:v>
                </c:pt>
                <c:pt idx="500">
                  <c:v>194.70479999999998</c:v>
                </c:pt>
                <c:pt idx="501">
                  <c:v>190.41759999999999</c:v>
                </c:pt>
                <c:pt idx="502">
                  <c:v>186.79199999999997</c:v>
                </c:pt>
                <c:pt idx="503">
                  <c:v>183.67879999999997</c:v>
                </c:pt>
                <c:pt idx="504">
                  <c:v>180.17120000000003</c:v>
                </c:pt>
                <c:pt idx="505">
                  <c:v>176.358</c:v>
                </c:pt>
                <c:pt idx="506">
                  <c:v>172.95039999999997</c:v>
                </c:pt>
                <c:pt idx="507">
                  <c:v>169.26800000000003</c:v>
                </c:pt>
                <c:pt idx="508">
                  <c:v>166.3416</c:v>
                </c:pt>
                <c:pt idx="509">
                  <c:v>162.1164</c:v>
                </c:pt>
                <c:pt idx="510">
                  <c:v>159.0368</c:v>
                </c:pt>
                <c:pt idx="511">
                  <c:v>155.22359999999998</c:v>
                </c:pt>
                <c:pt idx="512">
                  <c:v>152.54000000000002</c:v>
                </c:pt>
                <c:pt idx="513">
                  <c:v>148.9796</c:v>
                </c:pt>
                <c:pt idx="514">
                  <c:v>145.6704</c:v>
                </c:pt>
                <c:pt idx="515">
                  <c:v>142.67320000000001</c:v>
                </c:pt>
                <c:pt idx="516">
                  <c:v>140.06079999999997</c:v>
                </c:pt>
                <c:pt idx="517">
                  <c:v>135.97200000000001</c:v>
                </c:pt>
                <c:pt idx="518">
                  <c:v>132.792</c:v>
                </c:pt>
                <c:pt idx="519">
                  <c:v>129.82560000000001</c:v>
                </c:pt>
                <c:pt idx="520">
                  <c:v>126.68879999999999</c:v>
                </c:pt>
                <c:pt idx="521">
                  <c:v>123.22960000000002</c:v>
                </c:pt>
                <c:pt idx="522">
                  <c:v>119.93600000000001</c:v>
                </c:pt>
                <c:pt idx="523">
                  <c:v>116.96879999999999</c:v>
                </c:pt>
                <c:pt idx="524">
                  <c:v>113.89360000000001</c:v>
                </c:pt>
                <c:pt idx="525">
                  <c:v>110.7928</c:v>
                </c:pt>
                <c:pt idx="526">
                  <c:v>107.69759999999999</c:v>
                </c:pt>
                <c:pt idx="527">
                  <c:v>104.41200000000002</c:v>
                </c:pt>
                <c:pt idx="528">
                  <c:v>101.524</c:v>
                </c:pt>
                <c:pt idx="529">
                  <c:v>98.234399999999994</c:v>
                </c:pt>
                <c:pt idx="530">
                  <c:v>95.44959999999999</c:v>
                </c:pt>
                <c:pt idx="531">
                  <c:v>92.342800000000011</c:v>
                </c:pt>
                <c:pt idx="532">
                  <c:v>89.316000000000003</c:v>
                </c:pt>
                <c:pt idx="533">
                  <c:v>86.594000000000008</c:v>
                </c:pt>
                <c:pt idx="534">
                  <c:v>83.5184</c:v>
                </c:pt>
                <c:pt idx="535">
                  <c:v>80.589600000000004</c:v>
                </c:pt>
                <c:pt idx="536">
                  <c:v>77.6464</c:v>
                </c:pt>
                <c:pt idx="537">
                  <c:v>74.63</c:v>
                </c:pt>
                <c:pt idx="538">
                  <c:v>71.664000000000001</c:v>
                </c:pt>
                <c:pt idx="539">
                  <c:v>68.604399999999998</c:v>
                </c:pt>
                <c:pt idx="540">
                  <c:v>65.630400000000009</c:v>
                </c:pt>
                <c:pt idx="541">
                  <c:v>62.672400000000003</c:v>
                </c:pt>
                <c:pt idx="542">
                  <c:v>59.696000000000005</c:v>
                </c:pt>
                <c:pt idx="543">
                  <c:v>56.574399999999997</c:v>
                </c:pt>
                <c:pt idx="544">
                  <c:v>53.661599999999993</c:v>
                </c:pt>
                <c:pt idx="545">
                  <c:v>50.755200000000009</c:v>
                </c:pt>
                <c:pt idx="546">
                  <c:v>47.692800000000005</c:v>
                </c:pt>
                <c:pt idx="547">
                  <c:v>44.64</c:v>
                </c:pt>
                <c:pt idx="548">
                  <c:v>41.6584</c:v>
                </c:pt>
                <c:pt idx="549">
                  <c:v>38.7348</c:v>
                </c:pt>
                <c:pt idx="550">
                  <c:v>35.716799999999999</c:v>
                </c:pt>
                <c:pt idx="551">
                  <c:v>32.656799999999997</c:v>
                </c:pt>
                <c:pt idx="552">
                  <c:v>29.72</c:v>
                </c:pt>
                <c:pt idx="553">
                  <c:v>26.769600000000001</c:v>
                </c:pt>
                <c:pt idx="554">
                  <c:v>23.728000000000002</c:v>
                </c:pt>
                <c:pt idx="555">
                  <c:v>20.837599999999998</c:v>
                </c:pt>
                <c:pt idx="556">
                  <c:v>17.834400000000002</c:v>
                </c:pt>
                <c:pt idx="557">
                  <c:v>14.882000000000001</c:v>
                </c:pt>
                <c:pt idx="558">
                  <c:v>11.8912</c:v>
                </c:pt>
                <c:pt idx="559">
                  <c:v>8.9303999999999988</c:v>
                </c:pt>
                <c:pt idx="560">
                  <c:v>5.960799999999999</c:v>
                </c:pt>
                <c:pt idx="561">
                  <c:v>2.9775999999999998</c:v>
                </c:pt>
              </c:numCache>
            </c:numRef>
          </c:yVal>
          <c:smooth val="1"/>
        </c:ser>
        <c:ser>
          <c:idx val="1"/>
          <c:order val="1"/>
          <c:spPr>
            <a:ln w="31750" cap="rnd">
              <a:solidFill>
                <a:srgbClr val="5B9BD5">
                  <a:lumMod val="75000"/>
                </a:srgb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'GCE 3'!$A$26:$A$666</c:f>
              <c:numCache>
                <c:formatCode>General</c:formatCode>
                <c:ptCount val="641"/>
                <c:pt idx="0">
                  <c:v>0.64500000000000002</c:v>
                </c:pt>
                <c:pt idx="1">
                  <c:v>0.64400000000000002</c:v>
                </c:pt>
                <c:pt idx="2">
                  <c:v>0.64300000000000002</c:v>
                </c:pt>
                <c:pt idx="3">
                  <c:v>0.64200000000000002</c:v>
                </c:pt>
                <c:pt idx="4">
                  <c:v>0.64100000000000001</c:v>
                </c:pt>
                <c:pt idx="5">
                  <c:v>0.64</c:v>
                </c:pt>
                <c:pt idx="6">
                  <c:v>0.63900000000000001</c:v>
                </c:pt>
                <c:pt idx="7">
                  <c:v>0.63800000000000001</c:v>
                </c:pt>
                <c:pt idx="8">
                  <c:v>0.63700000000000001</c:v>
                </c:pt>
                <c:pt idx="9">
                  <c:v>0.63600000000000001</c:v>
                </c:pt>
                <c:pt idx="10">
                  <c:v>0.63500000000000001</c:v>
                </c:pt>
                <c:pt idx="11">
                  <c:v>0.63400000000000001</c:v>
                </c:pt>
                <c:pt idx="12">
                  <c:v>0.63300000000000001</c:v>
                </c:pt>
                <c:pt idx="13">
                  <c:v>0.63200000000000001</c:v>
                </c:pt>
                <c:pt idx="14">
                  <c:v>0.63100000000000001</c:v>
                </c:pt>
                <c:pt idx="15">
                  <c:v>0.63</c:v>
                </c:pt>
                <c:pt idx="16">
                  <c:v>0.629</c:v>
                </c:pt>
                <c:pt idx="17">
                  <c:v>0.628</c:v>
                </c:pt>
                <c:pt idx="18">
                  <c:v>0.627</c:v>
                </c:pt>
                <c:pt idx="19">
                  <c:v>0.626</c:v>
                </c:pt>
                <c:pt idx="20">
                  <c:v>0.625</c:v>
                </c:pt>
                <c:pt idx="21">
                  <c:v>0.624</c:v>
                </c:pt>
                <c:pt idx="22">
                  <c:v>0.623</c:v>
                </c:pt>
                <c:pt idx="23">
                  <c:v>0.622</c:v>
                </c:pt>
                <c:pt idx="24">
                  <c:v>0.621</c:v>
                </c:pt>
                <c:pt idx="25">
                  <c:v>0.62</c:v>
                </c:pt>
                <c:pt idx="26">
                  <c:v>0.61899999999999999</c:v>
                </c:pt>
                <c:pt idx="27">
                  <c:v>0.61799999999999999</c:v>
                </c:pt>
                <c:pt idx="28">
                  <c:v>0.61699999999999999</c:v>
                </c:pt>
                <c:pt idx="29">
                  <c:v>0.61599999999999999</c:v>
                </c:pt>
                <c:pt idx="30">
                  <c:v>0.61499999999999999</c:v>
                </c:pt>
                <c:pt idx="31">
                  <c:v>0.61399999999999999</c:v>
                </c:pt>
                <c:pt idx="32">
                  <c:v>0.61299999999999999</c:v>
                </c:pt>
                <c:pt idx="33">
                  <c:v>0.61199999999999999</c:v>
                </c:pt>
                <c:pt idx="34">
                  <c:v>0.61099999999999999</c:v>
                </c:pt>
                <c:pt idx="35">
                  <c:v>0.61</c:v>
                </c:pt>
                <c:pt idx="36">
                  <c:v>0.60899999999999999</c:v>
                </c:pt>
                <c:pt idx="37">
                  <c:v>0.60799999999999998</c:v>
                </c:pt>
                <c:pt idx="38">
                  <c:v>0.60699999999999998</c:v>
                </c:pt>
                <c:pt idx="39">
                  <c:v>0.60599999999999998</c:v>
                </c:pt>
                <c:pt idx="40">
                  <c:v>0.60499999999999998</c:v>
                </c:pt>
                <c:pt idx="41">
                  <c:v>0.60399999999999998</c:v>
                </c:pt>
                <c:pt idx="42">
                  <c:v>0.60299999999999998</c:v>
                </c:pt>
                <c:pt idx="43">
                  <c:v>0.60199999999999998</c:v>
                </c:pt>
                <c:pt idx="44">
                  <c:v>0.60099999999999998</c:v>
                </c:pt>
                <c:pt idx="45">
                  <c:v>0.6</c:v>
                </c:pt>
                <c:pt idx="46">
                  <c:v>0.59899999999999998</c:v>
                </c:pt>
                <c:pt idx="47">
                  <c:v>0.59799999999999998</c:v>
                </c:pt>
                <c:pt idx="48">
                  <c:v>0.59699999999999998</c:v>
                </c:pt>
                <c:pt idx="49">
                  <c:v>0.59599999999999997</c:v>
                </c:pt>
                <c:pt idx="50">
                  <c:v>0.59499999999999997</c:v>
                </c:pt>
                <c:pt idx="51">
                  <c:v>0.59399999999999997</c:v>
                </c:pt>
                <c:pt idx="52">
                  <c:v>0.59299999999999997</c:v>
                </c:pt>
                <c:pt idx="53">
                  <c:v>0.59199999999999997</c:v>
                </c:pt>
                <c:pt idx="54">
                  <c:v>0.59099999999999997</c:v>
                </c:pt>
                <c:pt idx="55">
                  <c:v>0.59</c:v>
                </c:pt>
                <c:pt idx="56">
                  <c:v>0.58899999999999997</c:v>
                </c:pt>
                <c:pt idx="57">
                  <c:v>0.58799999999999997</c:v>
                </c:pt>
                <c:pt idx="58">
                  <c:v>0.58699999999999997</c:v>
                </c:pt>
                <c:pt idx="59">
                  <c:v>0.58599999999999997</c:v>
                </c:pt>
                <c:pt idx="60">
                  <c:v>0.58499999999999996</c:v>
                </c:pt>
                <c:pt idx="61">
                  <c:v>0.58399999999999996</c:v>
                </c:pt>
                <c:pt idx="62">
                  <c:v>0.58299999999999996</c:v>
                </c:pt>
                <c:pt idx="63">
                  <c:v>0.58199999999999996</c:v>
                </c:pt>
                <c:pt idx="64">
                  <c:v>0.58099999999999996</c:v>
                </c:pt>
                <c:pt idx="65">
                  <c:v>0.57999999999999996</c:v>
                </c:pt>
                <c:pt idx="66">
                  <c:v>0.57899999999999996</c:v>
                </c:pt>
                <c:pt idx="67">
                  <c:v>0.57799999999999996</c:v>
                </c:pt>
                <c:pt idx="68">
                  <c:v>0.57699999999999996</c:v>
                </c:pt>
                <c:pt idx="69">
                  <c:v>0.57599999999999996</c:v>
                </c:pt>
                <c:pt idx="70">
                  <c:v>0.57499999999999996</c:v>
                </c:pt>
                <c:pt idx="71">
                  <c:v>0.57399999999999995</c:v>
                </c:pt>
                <c:pt idx="72">
                  <c:v>0.57299999999999995</c:v>
                </c:pt>
                <c:pt idx="73">
                  <c:v>0.57199999999999995</c:v>
                </c:pt>
                <c:pt idx="74">
                  <c:v>0.57099999999999995</c:v>
                </c:pt>
                <c:pt idx="75">
                  <c:v>0.56999999999999995</c:v>
                </c:pt>
                <c:pt idx="76">
                  <c:v>0.56899999999999995</c:v>
                </c:pt>
                <c:pt idx="77">
                  <c:v>0.56799999999999995</c:v>
                </c:pt>
                <c:pt idx="78">
                  <c:v>0.56699999999999995</c:v>
                </c:pt>
                <c:pt idx="79">
                  <c:v>0.56599999999999995</c:v>
                </c:pt>
                <c:pt idx="80">
                  <c:v>0.56499999999999995</c:v>
                </c:pt>
                <c:pt idx="81">
                  <c:v>0.56399999999999995</c:v>
                </c:pt>
                <c:pt idx="82">
                  <c:v>0.56299999999999994</c:v>
                </c:pt>
                <c:pt idx="83">
                  <c:v>0.56200000000000006</c:v>
                </c:pt>
                <c:pt idx="84">
                  <c:v>0.56100000000000005</c:v>
                </c:pt>
                <c:pt idx="85">
                  <c:v>0.56000000000000005</c:v>
                </c:pt>
                <c:pt idx="86">
                  <c:v>0.55900000000000005</c:v>
                </c:pt>
                <c:pt idx="87">
                  <c:v>0.55800000000000005</c:v>
                </c:pt>
                <c:pt idx="88">
                  <c:v>0.55700000000000005</c:v>
                </c:pt>
                <c:pt idx="89">
                  <c:v>0.55600000000000005</c:v>
                </c:pt>
                <c:pt idx="90">
                  <c:v>0.55500000000000005</c:v>
                </c:pt>
                <c:pt idx="91">
                  <c:v>0.55400000000000005</c:v>
                </c:pt>
                <c:pt idx="92">
                  <c:v>0.55300000000000005</c:v>
                </c:pt>
                <c:pt idx="93">
                  <c:v>0.55200000000000005</c:v>
                </c:pt>
                <c:pt idx="94">
                  <c:v>0.55100000000000005</c:v>
                </c:pt>
                <c:pt idx="95">
                  <c:v>0.55000000000000004</c:v>
                </c:pt>
                <c:pt idx="96">
                  <c:v>0.54900000000000004</c:v>
                </c:pt>
                <c:pt idx="97">
                  <c:v>0.54800000000000004</c:v>
                </c:pt>
                <c:pt idx="98">
                  <c:v>0.54700000000000004</c:v>
                </c:pt>
                <c:pt idx="99">
                  <c:v>0.54600000000000004</c:v>
                </c:pt>
                <c:pt idx="100">
                  <c:v>0.54500000000000004</c:v>
                </c:pt>
                <c:pt idx="101">
                  <c:v>0.54400000000000004</c:v>
                </c:pt>
                <c:pt idx="102">
                  <c:v>0.54300000000000004</c:v>
                </c:pt>
                <c:pt idx="103">
                  <c:v>0.54200000000000004</c:v>
                </c:pt>
                <c:pt idx="104">
                  <c:v>0.54100000000000004</c:v>
                </c:pt>
                <c:pt idx="105">
                  <c:v>0.54</c:v>
                </c:pt>
                <c:pt idx="106">
                  <c:v>0.53900000000000003</c:v>
                </c:pt>
                <c:pt idx="107">
                  <c:v>0.53800000000000003</c:v>
                </c:pt>
                <c:pt idx="108">
                  <c:v>0.53700000000000003</c:v>
                </c:pt>
                <c:pt idx="109">
                  <c:v>0.53600000000000003</c:v>
                </c:pt>
                <c:pt idx="110">
                  <c:v>0.53500000000000003</c:v>
                </c:pt>
                <c:pt idx="111">
                  <c:v>0.53400000000000003</c:v>
                </c:pt>
                <c:pt idx="112">
                  <c:v>0.53300000000000003</c:v>
                </c:pt>
                <c:pt idx="113">
                  <c:v>0.53200000000000003</c:v>
                </c:pt>
                <c:pt idx="114">
                  <c:v>0.53100000000000003</c:v>
                </c:pt>
                <c:pt idx="115">
                  <c:v>0.53</c:v>
                </c:pt>
                <c:pt idx="116">
                  <c:v>0.52900000000000003</c:v>
                </c:pt>
                <c:pt idx="117">
                  <c:v>0.52800000000000002</c:v>
                </c:pt>
                <c:pt idx="118">
                  <c:v>0.52700000000000002</c:v>
                </c:pt>
                <c:pt idx="119">
                  <c:v>0.52600000000000002</c:v>
                </c:pt>
                <c:pt idx="120">
                  <c:v>0.52500000000000002</c:v>
                </c:pt>
                <c:pt idx="121">
                  <c:v>0.52400000000000002</c:v>
                </c:pt>
                <c:pt idx="122">
                  <c:v>0.52300000000000002</c:v>
                </c:pt>
                <c:pt idx="123">
                  <c:v>0.52200000000000002</c:v>
                </c:pt>
                <c:pt idx="124">
                  <c:v>0.52100000000000002</c:v>
                </c:pt>
                <c:pt idx="125">
                  <c:v>0.52</c:v>
                </c:pt>
                <c:pt idx="126">
                  <c:v>0.51900000000000002</c:v>
                </c:pt>
                <c:pt idx="127">
                  <c:v>0.51800000000000002</c:v>
                </c:pt>
                <c:pt idx="128">
                  <c:v>0.51700000000000002</c:v>
                </c:pt>
                <c:pt idx="129">
                  <c:v>0.51600000000000001</c:v>
                </c:pt>
                <c:pt idx="130">
                  <c:v>0.51500000000000001</c:v>
                </c:pt>
                <c:pt idx="131">
                  <c:v>0.51400000000000001</c:v>
                </c:pt>
                <c:pt idx="132">
                  <c:v>0.51300000000000001</c:v>
                </c:pt>
                <c:pt idx="133">
                  <c:v>0.51200000000000001</c:v>
                </c:pt>
                <c:pt idx="134">
                  <c:v>0.51100000000000001</c:v>
                </c:pt>
                <c:pt idx="135">
                  <c:v>0.51</c:v>
                </c:pt>
                <c:pt idx="136">
                  <c:v>0.50900000000000001</c:v>
                </c:pt>
                <c:pt idx="137">
                  <c:v>0.50800000000000001</c:v>
                </c:pt>
                <c:pt idx="138">
                  <c:v>0.50700000000000001</c:v>
                </c:pt>
                <c:pt idx="139">
                  <c:v>0.50600000000000001</c:v>
                </c:pt>
                <c:pt idx="140">
                  <c:v>0.505</c:v>
                </c:pt>
                <c:pt idx="141">
                  <c:v>0.504</c:v>
                </c:pt>
                <c:pt idx="142">
                  <c:v>0.503</c:v>
                </c:pt>
                <c:pt idx="143">
                  <c:v>0.502</c:v>
                </c:pt>
                <c:pt idx="144">
                  <c:v>0.501</c:v>
                </c:pt>
                <c:pt idx="145">
                  <c:v>0.5</c:v>
                </c:pt>
                <c:pt idx="146">
                  <c:v>0.499</c:v>
                </c:pt>
                <c:pt idx="147">
                  <c:v>0.498</c:v>
                </c:pt>
                <c:pt idx="148">
                  <c:v>0.497</c:v>
                </c:pt>
                <c:pt idx="149">
                  <c:v>0.496</c:v>
                </c:pt>
                <c:pt idx="150">
                  <c:v>0.495</c:v>
                </c:pt>
                <c:pt idx="151">
                  <c:v>0.49399999999999999</c:v>
                </c:pt>
                <c:pt idx="152">
                  <c:v>0.49299999999999999</c:v>
                </c:pt>
                <c:pt idx="153">
                  <c:v>0.49199999999999999</c:v>
                </c:pt>
                <c:pt idx="154">
                  <c:v>0.49099999999999999</c:v>
                </c:pt>
                <c:pt idx="155">
                  <c:v>0.49</c:v>
                </c:pt>
                <c:pt idx="156">
                  <c:v>0.48899999999999999</c:v>
                </c:pt>
                <c:pt idx="157">
                  <c:v>0.48799999999999999</c:v>
                </c:pt>
                <c:pt idx="158">
                  <c:v>0.48699999999999999</c:v>
                </c:pt>
                <c:pt idx="159">
                  <c:v>0.48599999999999999</c:v>
                </c:pt>
                <c:pt idx="160">
                  <c:v>0.48499999999999999</c:v>
                </c:pt>
                <c:pt idx="161">
                  <c:v>0.48399999999999999</c:v>
                </c:pt>
                <c:pt idx="162">
                  <c:v>0.48299999999999998</c:v>
                </c:pt>
                <c:pt idx="163">
                  <c:v>0.48199999999999998</c:v>
                </c:pt>
                <c:pt idx="164">
                  <c:v>0.48099999999999998</c:v>
                </c:pt>
                <c:pt idx="165">
                  <c:v>0.48</c:v>
                </c:pt>
                <c:pt idx="166">
                  <c:v>0.47899999999999998</c:v>
                </c:pt>
                <c:pt idx="167">
                  <c:v>0.47799999999999998</c:v>
                </c:pt>
                <c:pt idx="168">
                  <c:v>0.47699999999999998</c:v>
                </c:pt>
                <c:pt idx="169">
                  <c:v>0.47599999999999998</c:v>
                </c:pt>
                <c:pt idx="170">
                  <c:v>0.47499999999999998</c:v>
                </c:pt>
                <c:pt idx="171">
                  <c:v>0.47399999999999998</c:v>
                </c:pt>
                <c:pt idx="172">
                  <c:v>0.47299999999999998</c:v>
                </c:pt>
                <c:pt idx="173">
                  <c:v>0.47199999999999998</c:v>
                </c:pt>
                <c:pt idx="174">
                  <c:v>0.47099999999999997</c:v>
                </c:pt>
                <c:pt idx="175">
                  <c:v>0.47</c:v>
                </c:pt>
                <c:pt idx="176">
                  <c:v>0.46899999999999997</c:v>
                </c:pt>
                <c:pt idx="177">
                  <c:v>0.46800000000000003</c:v>
                </c:pt>
                <c:pt idx="178">
                  <c:v>0.46700000000000003</c:v>
                </c:pt>
                <c:pt idx="179">
                  <c:v>0.46600000000000003</c:v>
                </c:pt>
                <c:pt idx="180">
                  <c:v>0.46500000000000002</c:v>
                </c:pt>
                <c:pt idx="181">
                  <c:v>0.46400000000000002</c:v>
                </c:pt>
                <c:pt idx="182">
                  <c:v>0.46300000000000002</c:v>
                </c:pt>
                <c:pt idx="183">
                  <c:v>0.46200000000000002</c:v>
                </c:pt>
                <c:pt idx="184">
                  <c:v>0.46100000000000002</c:v>
                </c:pt>
                <c:pt idx="185">
                  <c:v>0.46</c:v>
                </c:pt>
                <c:pt idx="186">
                  <c:v>0.45900000000000002</c:v>
                </c:pt>
                <c:pt idx="187">
                  <c:v>0.45800000000000002</c:v>
                </c:pt>
                <c:pt idx="188">
                  <c:v>0.45700000000000002</c:v>
                </c:pt>
                <c:pt idx="189">
                  <c:v>0.45600000000000002</c:v>
                </c:pt>
                <c:pt idx="190">
                  <c:v>0.45500000000000002</c:v>
                </c:pt>
                <c:pt idx="191">
                  <c:v>0.45400000000000001</c:v>
                </c:pt>
                <c:pt idx="192">
                  <c:v>0.45300000000000001</c:v>
                </c:pt>
                <c:pt idx="193">
                  <c:v>0.45200000000000001</c:v>
                </c:pt>
                <c:pt idx="194">
                  <c:v>0.45100000000000001</c:v>
                </c:pt>
                <c:pt idx="195">
                  <c:v>0.45</c:v>
                </c:pt>
                <c:pt idx="196">
                  <c:v>0.44900000000000001</c:v>
                </c:pt>
                <c:pt idx="197">
                  <c:v>0.44800000000000001</c:v>
                </c:pt>
                <c:pt idx="198">
                  <c:v>0.44700000000000001</c:v>
                </c:pt>
                <c:pt idx="199">
                  <c:v>0.44600000000000001</c:v>
                </c:pt>
                <c:pt idx="200">
                  <c:v>0.44500000000000001</c:v>
                </c:pt>
                <c:pt idx="201">
                  <c:v>0.44400000000000001</c:v>
                </c:pt>
                <c:pt idx="202">
                  <c:v>0.443</c:v>
                </c:pt>
                <c:pt idx="203">
                  <c:v>0.442</c:v>
                </c:pt>
                <c:pt idx="204">
                  <c:v>0.441</c:v>
                </c:pt>
                <c:pt idx="205">
                  <c:v>0.44</c:v>
                </c:pt>
                <c:pt idx="206">
                  <c:v>0.439</c:v>
                </c:pt>
                <c:pt idx="207">
                  <c:v>0.438</c:v>
                </c:pt>
                <c:pt idx="208">
                  <c:v>0.437</c:v>
                </c:pt>
                <c:pt idx="209">
                  <c:v>0.436</c:v>
                </c:pt>
                <c:pt idx="210">
                  <c:v>0.435</c:v>
                </c:pt>
                <c:pt idx="211">
                  <c:v>0.434</c:v>
                </c:pt>
                <c:pt idx="212">
                  <c:v>0.433</c:v>
                </c:pt>
                <c:pt idx="213">
                  <c:v>0.432</c:v>
                </c:pt>
                <c:pt idx="214">
                  <c:v>0.43099999999999999</c:v>
                </c:pt>
                <c:pt idx="215">
                  <c:v>0.43</c:v>
                </c:pt>
                <c:pt idx="216">
                  <c:v>0.42899999999999999</c:v>
                </c:pt>
                <c:pt idx="217">
                  <c:v>0.42799999999999999</c:v>
                </c:pt>
                <c:pt idx="218">
                  <c:v>0.42699999999999999</c:v>
                </c:pt>
                <c:pt idx="219">
                  <c:v>0.42599999999999999</c:v>
                </c:pt>
                <c:pt idx="220">
                  <c:v>0.42499999999999999</c:v>
                </c:pt>
                <c:pt idx="221">
                  <c:v>0.42399999999999999</c:v>
                </c:pt>
                <c:pt idx="222">
                  <c:v>0.42299999999999999</c:v>
                </c:pt>
                <c:pt idx="223">
                  <c:v>0.42199999999999999</c:v>
                </c:pt>
                <c:pt idx="224">
                  <c:v>0.42099999999999999</c:v>
                </c:pt>
                <c:pt idx="225">
                  <c:v>0.42</c:v>
                </c:pt>
                <c:pt idx="226">
                  <c:v>0.41899999999999998</c:v>
                </c:pt>
                <c:pt idx="227">
                  <c:v>0.41799999999999998</c:v>
                </c:pt>
                <c:pt idx="228">
                  <c:v>0.41699999999999998</c:v>
                </c:pt>
                <c:pt idx="229">
                  <c:v>0.41599999999999998</c:v>
                </c:pt>
                <c:pt idx="230">
                  <c:v>0.41499999999999998</c:v>
                </c:pt>
                <c:pt idx="231">
                  <c:v>0.41399999999999998</c:v>
                </c:pt>
                <c:pt idx="232">
                  <c:v>0.41299999999999998</c:v>
                </c:pt>
                <c:pt idx="233">
                  <c:v>0.41199999999999998</c:v>
                </c:pt>
                <c:pt idx="234">
                  <c:v>0.41099999999999998</c:v>
                </c:pt>
                <c:pt idx="235">
                  <c:v>0.41</c:v>
                </c:pt>
                <c:pt idx="236">
                  <c:v>0.40899999999999997</c:v>
                </c:pt>
                <c:pt idx="237">
                  <c:v>0.40799999999999997</c:v>
                </c:pt>
                <c:pt idx="238">
                  <c:v>0.40699999999999997</c:v>
                </c:pt>
                <c:pt idx="239">
                  <c:v>0.40600000000000003</c:v>
                </c:pt>
                <c:pt idx="240">
                  <c:v>0.40500000000000003</c:v>
                </c:pt>
                <c:pt idx="241">
                  <c:v>0.40400000000000003</c:v>
                </c:pt>
                <c:pt idx="242">
                  <c:v>0.40300000000000002</c:v>
                </c:pt>
                <c:pt idx="243">
                  <c:v>0.40200000000000002</c:v>
                </c:pt>
                <c:pt idx="244">
                  <c:v>0.40100000000000002</c:v>
                </c:pt>
                <c:pt idx="245">
                  <c:v>0.4</c:v>
                </c:pt>
                <c:pt idx="246">
                  <c:v>0.39900000000000002</c:v>
                </c:pt>
                <c:pt idx="247">
                  <c:v>0.39800000000000002</c:v>
                </c:pt>
                <c:pt idx="248">
                  <c:v>0.39700000000000002</c:v>
                </c:pt>
                <c:pt idx="249">
                  <c:v>0.39600000000000002</c:v>
                </c:pt>
                <c:pt idx="250">
                  <c:v>0.39500000000000002</c:v>
                </c:pt>
                <c:pt idx="251">
                  <c:v>0.39400000000000002</c:v>
                </c:pt>
                <c:pt idx="252">
                  <c:v>0.39300000000000002</c:v>
                </c:pt>
                <c:pt idx="253">
                  <c:v>0.39200000000000002</c:v>
                </c:pt>
                <c:pt idx="254">
                  <c:v>0.39100000000000001</c:v>
                </c:pt>
                <c:pt idx="255">
                  <c:v>0.39</c:v>
                </c:pt>
                <c:pt idx="256">
                  <c:v>0.38900000000000001</c:v>
                </c:pt>
                <c:pt idx="257">
                  <c:v>0.38800000000000001</c:v>
                </c:pt>
                <c:pt idx="258">
                  <c:v>0.38700000000000001</c:v>
                </c:pt>
                <c:pt idx="259">
                  <c:v>0.38600000000000001</c:v>
                </c:pt>
                <c:pt idx="260">
                  <c:v>0.38500000000000001</c:v>
                </c:pt>
                <c:pt idx="261">
                  <c:v>0.38400000000000001</c:v>
                </c:pt>
                <c:pt idx="262">
                  <c:v>0.38300000000000001</c:v>
                </c:pt>
                <c:pt idx="263">
                  <c:v>0.38200000000000001</c:v>
                </c:pt>
                <c:pt idx="264">
                  <c:v>0.38100000000000001</c:v>
                </c:pt>
                <c:pt idx="265">
                  <c:v>0.38</c:v>
                </c:pt>
                <c:pt idx="266">
                  <c:v>0.379</c:v>
                </c:pt>
                <c:pt idx="267">
                  <c:v>0.378</c:v>
                </c:pt>
                <c:pt idx="268">
                  <c:v>0.377</c:v>
                </c:pt>
                <c:pt idx="269">
                  <c:v>0.376</c:v>
                </c:pt>
                <c:pt idx="270">
                  <c:v>0.375</c:v>
                </c:pt>
                <c:pt idx="271">
                  <c:v>0.374</c:v>
                </c:pt>
                <c:pt idx="272">
                  <c:v>0.373</c:v>
                </c:pt>
                <c:pt idx="273">
                  <c:v>0.372</c:v>
                </c:pt>
                <c:pt idx="274">
                  <c:v>0.371</c:v>
                </c:pt>
                <c:pt idx="275">
                  <c:v>0.37</c:v>
                </c:pt>
                <c:pt idx="276">
                  <c:v>0.36899999999999999</c:v>
                </c:pt>
                <c:pt idx="277">
                  <c:v>0.36799999999999999</c:v>
                </c:pt>
                <c:pt idx="278">
                  <c:v>0.36699999999999999</c:v>
                </c:pt>
                <c:pt idx="279">
                  <c:v>0.36599999999999999</c:v>
                </c:pt>
                <c:pt idx="280">
                  <c:v>0.36499999999999999</c:v>
                </c:pt>
                <c:pt idx="281">
                  <c:v>0.36399999999999999</c:v>
                </c:pt>
                <c:pt idx="282">
                  <c:v>0.36299999999999999</c:v>
                </c:pt>
                <c:pt idx="283">
                  <c:v>0.36199999999999999</c:v>
                </c:pt>
                <c:pt idx="284">
                  <c:v>0.36099999999999999</c:v>
                </c:pt>
                <c:pt idx="285">
                  <c:v>0.36</c:v>
                </c:pt>
                <c:pt idx="286">
                  <c:v>0.35899999999999999</c:v>
                </c:pt>
                <c:pt idx="287">
                  <c:v>0.35799999999999998</c:v>
                </c:pt>
                <c:pt idx="288">
                  <c:v>0.35699999999999998</c:v>
                </c:pt>
                <c:pt idx="289">
                  <c:v>0.35599999999999998</c:v>
                </c:pt>
                <c:pt idx="290">
                  <c:v>0.35499999999999998</c:v>
                </c:pt>
                <c:pt idx="291">
                  <c:v>0.35399999999999998</c:v>
                </c:pt>
                <c:pt idx="292">
                  <c:v>0.35299999999999998</c:v>
                </c:pt>
                <c:pt idx="293">
                  <c:v>0.35199999999999998</c:v>
                </c:pt>
                <c:pt idx="294">
                  <c:v>0.35099999999999998</c:v>
                </c:pt>
                <c:pt idx="295">
                  <c:v>0.35</c:v>
                </c:pt>
                <c:pt idx="296">
                  <c:v>0.34899999999999998</c:v>
                </c:pt>
                <c:pt idx="297">
                  <c:v>0.34799999999999998</c:v>
                </c:pt>
                <c:pt idx="298">
                  <c:v>0.34699999999999998</c:v>
                </c:pt>
                <c:pt idx="299">
                  <c:v>0.34599999999999997</c:v>
                </c:pt>
                <c:pt idx="300">
                  <c:v>0.34499999999999997</c:v>
                </c:pt>
                <c:pt idx="301">
                  <c:v>0.34399999999999997</c:v>
                </c:pt>
                <c:pt idx="302">
                  <c:v>0.34300000000000003</c:v>
                </c:pt>
                <c:pt idx="303">
                  <c:v>0.34200000000000003</c:v>
                </c:pt>
                <c:pt idx="304">
                  <c:v>0.34100000000000003</c:v>
                </c:pt>
                <c:pt idx="305">
                  <c:v>0.34</c:v>
                </c:pt>
                <c:pt idx="306">
                  <c:v>0.33900000000000002</c:v>
                </c:pt>
                <c:pt idx="307">
                  <c:v>0.33800000000000002</c:v>
                </c:pt>
                <c:pt idx="308">
                  <c:v>0.33700000000000002</c:v>
                </c:pt>
                <c:pt idx="309">
                  <c:v>0.33600000000000002</c:v>
                </c:pt>
                <c:pt idx="310">
                  <c:v>0.33500000000000002</c:v>
                </c:pt>
                <c:pt idx="311">
                  <c:v>0.33400000000000002</c:v>
                </c:pt>
                <c:pt idx="312">
                  <c:v>0.33300000000000002</c:v>
                </c:pt>
                <c:pt idx="313">
                  <c:v>0.33200000000000002</c:v>
                </c:pt>
                <c:pt idx="314">
                  <c:v>0.33100000000000002</c:v>
                </c:pt>
                <c:pt idx="315">
                  <c:v>0.33</c:v>
                </c:pt>
                <c:pt idx="316">
                  <c:v>0.32900000000000001</c:v>
                </c:pt>
                <c:pt idx="317">
                  <c:v>0.32800000000000001</c:v>
                </c:pt>
                <c:pt idx="318">
                  <c:v>0.32700000000000001</c:v>
                </c:pt>
                <c:pt idx="319">
                  <c:v>0.32600000000000001</c:v>
                </c:pt>
                <c:pt idx="320">
                  <c:v>0.32500000000000001</c:v>
                </c:pt>
                <c:pt idx="321">
                  <c:v>0.32400000000000001</c:v>
                </c:pt>
                <c:pt idx="322">
                  <c:v>0.32300000000000001</c:v>
                </c:pt>
                <c:pt idx="323">
                  <c:v>0.32200000000000001</c:v>
                </c:pt>
                <c:pt idx="324">
                  <c:v>0.32100000000000001</c:v>
                </c:pt>
                <c:pt idx="325">
                  <c:v>0.32</c:v>
                </c:pt>
                <c:pt idx="326">
                  <c:v>0.31900000000000001</c:v>
                </c:pt>
                <c:pt idx="327">
                  <c:v>0.318</c:v>
                </c:pt>
                <c:pt idx="328">
                  <c:v>0.317</c:v>
                </c:pt>
                <c:pt idx="329">
                  <c:v>0.316</c:v>
                </c:pt>
                <c:pt idx="330">
                  <c:v>0.315</c:v>
                </c:pt>
                <c:pt idx="331">
                  <c:v>0.314</c:v>
                </c:pt>
                <c:pt idx="332">
                  <c:v>0.313</c:v>
                </c:pt>
                <c:pt idx="333">
                  <c:v>0.312</c:v>
                </c:pt>
                <c:pt idx="334">
                  <c:v>0.311</c:v>
                </c:pt>
                <c:pt idx="335">
                  <c:v>0.31</c:v>
                </c:pt>
                <c:pt idx="336">
                  <c:v>0.309</c:v>
                </c:pt>
                <c:pt idx="337">
                  <c:v>0.308</c:v>
                </c:pt>
                <c:pt idx="338">
                  <c:v>0.307</c:v>
                </c:pt>
                <c:pt idx="339">
                  <c:v>0.30599999999999999</c:v>
                </c:pt>
                <c:pt idx="340">
                  <c:v>0.30499999999999999</c:v>
                </c:pt>
                <c:pt idx="341">
                  <c:v>0.30399999999999999</c:v>
                </c:pt>
                <c:pt idx="342">
                  <c:v>0.30299999999999999</c:v>
                </c:pt>
                <c:pt idx="343">
                  <c:v>0.30199999999999999</c:v>
                </c:pt>
                <c:pt idx="344">
                  <c:v>0.30099999999999999</c:v>
                </c:pt>
                <c:pt idx="345">
                  <c:v>0.3</c:v>
                </c:pt>
                <c:pt idx="346">
                  <c:v>0.29899999999999999</c:v>
                </c:pt>
                <c:pt idx="347">
                  <c:v>0.29799999999999999</c:v>
                </c:pt>
                <c:pt idx="348">
                  <c:v>0.29699999999999999</c:v>
                </c:pt>
                <c:pt idx="349">
                  <c:v>0.29599999999999999</c:v>
                </c:pt>
                <c:pt idx="350">
                  <c:v>0.29499999999999998</c:v>
                </c:pt>
                <c:pt idx="351">
                  <c:v>0.29399999999999998</c:v>
                </c:pt>
                <c:pt idx="352">
                  <c:v>0.29299999999999998</c:v>
                </c:pt>
                <c:pt idx="353">
                  <c:v>0.29199999999999998</c:v>
                </c:pt>
                <c:pt idx="354">
                  <c:v>0.29099999999999998</c:v>
                </c:pt>
                <c:pt idx="355">
                  <c:v>0.28999999999999998</c:v>
                </c:pt>
                <c:pt idx="356">
                  <c:v>0.28899999999999998</c:v>
                </c:pt>
                <c:pt idx="357">
                  <c:v>0.28799999999999998</c:v>
                </c:pt>
                <c:pt idx="358">
                  <c:v>0.28699999999999998</c:v>
                </c:pt>
                <c:pt idx="359">
                  <c:v>0.28599999999999998</c:v>
                </c:pt>
                <c:pt idx="360">
                  <c:v>0.28499999999999998</c:v>
                </c:pt>
                <c:pt idx="361">
                  <c:v>0.28399999999999997</c:v>
                </c:pt>
                <c:pt idx="362">
                  <c:v>0.28299999999999997</c:v>
                </c:pt>
                <c:pt idx="363">
                  <c:v>0.28199999999999997</c:v>
                </c:pt>
                <c:pt idx="364">
                  <c:v>0.28100000000000003</c:v>
                </c:pt>
                <c:pt idx="365">
                  <c:v>0.28000000000000003</c:v>
                </c:pt>
                <c:pt idx="366">
                  <c:v>0.27900000000000003</c:v>
                </c:pt>
                <c:pt idx="367">
                  <c:v>0.27800000000000002</c:v>
                </c:pt>
                <c:pt idx="368">
                  <c:v>0.27700000000000002</c:v>
                </c:pt>
                <c:pt idx="369">
                  <c:v>0.27600000000000002</c:v>
                </c:pt>
                <c:pt idx="370">
                  <c:v>0.27500000000000002</c:v>
                </c:pt>
                <c:pt idx="371">
                  <c:v>0.27400000000000002</c:v>
                </c:pt>
                <c:pt idx="372">
                  <c:v>0.27300000000000002</c:v>
                </c:pt>
                <c:pt idx="373">
                  <c:v>0.27200000000000002</c:v>
                </c:pt>
                <c:pt idx="374">
                  <c:v>0.27100000000000002</c:v>
                </c:pt>
                <c:pt idx="375">
                  <c:v>0.27</c:v>
                </c:pt>
                <c:pt idx="376">
                  <c:v>0.26900000000000002</c:v>
                </c:pt>
                <c:pt idx="377">
                  <c:v>0.26800000000000002</c:v>
                </c:pt>
                <c:pt idx="378">
                  <c:v>0.26700000000000002</c:v>
                </c:pt>
                <c:pt idx="379">
                  <c:v>0.26600000000000001</c:v>
                </c:pt>
                <c:pt idx="380">
                  <c:v>0.26500000000000001</c:v>
                </c:pt>
                <c:pt idx="381">
                  <c:v>0.26400000000000001</c:v>
                </c:pt>
                <c:pt idx="382">
                  <c:v>0.26300000000000001</c:v>
                </c:pt>
                <c:pt idx="383">
                  <c:v>0.26200000000000001</c:v>
                </c:pt>
                <c:pt idx="384">
                  <c:v>0.26100000000000001</c:v>
                </c:pt>
                <c:pt idx="385">
                  <c:v>0.26</c:v>
                </c:pt>
                <c:pt idx="386">
                  <c:v>0.25900000000000001</c:v>
                </c:pt>
                <c:pt idx="387">
                  <c:v>0.25800000000000001</c:v>
                </c:pt>
                <c:pt idx="388">
                  <c:v>0.25700000000000001</c:v>
                </c:pt>
                <c:pt idx="389">
                  <c:v>0.25600000000000001</c:v>
                </c:pt>
                <c:pt idx="390">
                  <c:v>0.255</c:v>
                </c:pt>
                <c:pt idx="391">
                  <c:v>0.254</c:v>
                </c:pt>
                <c:pt idx="392">
                  <c:v>0.253</c:v>
                </c:pt>
                <c:pt idx="393">
                  <c:v>0.252</c:v>
                </c:pt>
                <c:pt idx="394">
                  <c:v>0.251</c:v>
                </c:pt>
                <c:pt idx="395">
                  <c:v>0.25</c:v>
                </c:pt>
                <c:pt idx="396">
                  <c:v>0.249</c:v>
                </c:pt>
                <c:pt idx="397">
                  <c:v>0.248</c:v>
                </c:pt>
                <c:pt idx="398">
                  <c:v>0.247</c:v>
                </c:pt>
                <c:pt idx="399">
                  <c:v>0.246</c:v>
                </c:pt>
                <c:pt idx="400">
                  <c:v>0.245</c:v>
                </c:pt>
                <c:pt idx="401">
                  <c:v>0.24399999999999999</c:v>
                </c:pt>
                <c:pt idx="402">
                  <c:v>0.24299999999999999</c:v>
                </c:pt>
                <c:pt idx="403">
                  <c:v>0.24199999999999999</c:v>
                </c:pt>
                <c:pt idx="404">
                  <c:v>0.24099999999999999</c:v>
                </c:pt>
                <c:pt idx="405">
                  <c:v>0.24</c:v>
                </c:pt>
                <c:pt idx="406">
                  <c:v>0.23899999999999999</c:v>
                </c:pt>
                <c:pt idx="407">
                  <c:v>0.23799999999999999</c:v>
                </c:pt>
                <c:pt idx="408">
                  <c:v>0.23699999999999999</c:v>
                </c:pt>
                <c:pt idx="409">
                  <c:v>0.23599999999999999</c:v>
                </c:pt>
                <c:pt idx="410">
                  <c:v>0.23499999999999999</c:v>
                </c:pt>
                <c:pt idx="411">
                  <c:v>0.23400000000000001</c:v>
                </c:pt>
                <c:pt idx="412">
                  <c:v>0.23300000000000001</c:v>
                </c:pt>
                <c:pt idx="413">
                  <c:v>0.23200000000000001</c:v>
                </c:pt>
                <c:pt idx="414">
                  <c:v>0.23100000000000001</c:v>
                </c:pt>
                <c:pt idx="415">
                  <c:v>0.23</c:v>
                </c:pt>
                <c:pt idx="416">
                  <c:v>0.22900000000000001</c:v>
                </c:pt>
                <c:pt idx="417">
                  <c:v>0.22800000000000001</c:v>
                </c:pt>
                <c:pt idx="418">
                  <c:v>0.22700000000000001</c:v>
                </c:pt>
                <c:pt idx="419">
                  <c:v>0.22600000000000001</c:v>
                </c:pt>
                <c:pt idx="420">
                  <c:v>0.22500000000000001</c:v>
                </c:pt>
                <c:pt idx="421">
                  <c:v>0.224</c:v>
                </c:pt>
                <c:pt idx="422">
                  <c:v>0.223</c:v>
                </c:pt>
                <c:pt idx="423">
                  <c:v>0.222</c:v>
                </c:pt>
                <c:pt idx="424">
                  <c:v>0.221</c:v>
                </c:pt>
                <c:pt idx="425">
                  <c:v>0.22</c:v>
                </c:pt>
                <c:pt idx="426">
                  <c:v>0.219</c:v>
                </c:pt>
                <c:pt idx="427">
                  <c:v>0.218</c:v>
                </c:pt>
                <c:pt idx="428">
                  <c:v>0.217</c:v>
                </c:pt>
                <c:pt idx="429">
                  <c:v>0.216</c:v>
                </c:pt>
                <c:pt idx="430">
                  <c:v>0.215</c:v>
                </c:pt>
                <c:pt idx="431">
                  <c:v>0.214</c:v>
                </c:pt>
                <c:pt idx="432">
                  <c:v>0.21299999999999999</c:v>
                </c:pt>
                <c:pt idx="433">
                  <c:v>0.21199999999999999</c:v>
                </c:pt>
                <c:pt idx="434">
                  <c:v>0.21099999999999999</c:v>
                </c:pt>
                <c:pt idx="435">
                  <c:v>0.21</c:v>
                </c:pt>
                <c:pt idx="436">
                  <c:v>0.20899999999999999</c:v>
                </c:pt>
                <c:pt idx="437">
                  <c:v>0.20799999999999999</c:v>
                </c:pt>
                <c:pt idx="438">
                  <c:v>0.20699999999999999</c:v>
                </c:pt>
                <c:pt idx="439">
                  <c:v>0.20599999999999999</c:v>
                </c:pt>
                <c:pt idx="440">
                  <c:v>0.20499999999999999</c:v>
                </c:pt>
                <c:pt idx="441">
                  <c:v>0.20399999999999999</c:v>
                </c:pt>
                <c:pt idx="442">
                  <c:v>0.20300000000000001</c:v>
                </c:pt>
                <c:pt idx="443">
                  <c:v>0.20200000000000001</c:v>
                </c:pt>
                <c:pt idx="444">
                  <c:v>0.20100000000000001</c:v>
                </c:pt>
                <c:pt idx="445">
                  <c:v>0.2</c:v>
                </c:pt>
                <c:pt idx="446">
                  <c:v>0.19900000000000001</c:v>
                </c:pt>
                <c:pt idx="447">
                  <c:v>0.19800000000000001</c:v>
                </c:pt>
                <c:pt idx="448">
                  <c:v>0.19700000000000001</c:v>
                </c:pt>
                <c:pt idx="449">
                  <c:v>0.19600000000000001</c:v>
                </c:pt>
                <c:pt idx="450">
                  <c:v>0.19500000000000001</c:v>
                </c:pt>
                <c:pt idx="451">
                  <c:v>0.19400000000000001</c:v>
                </c:pt>
                <c:pt idx="452">
                  <c:v>0.193</c:v>
                </c:pt>
                <c:pt idx="453">
                  <c:v>0.192</c:v>
                </c:pt>
                <c:pt idx="454">
                  <c:v>0.191</c:v>
                </c:pt>
                <c:pt idx="455">
                  <c:v>0.19</c:v>
                </c:pt>
                <c:pt idx="456">
                  <c:v>0.189</c:v>
                </c:pt>
                <c:pt idx="457">
                  <c:v>0.188</c:v>
                </c:pt>
                <c:pt idx="458">
                  <c:v>0.187</c:v>
                </c:pt>
                <c:pt idx="459">
                  <c:v>0.186</c:v>
                </c:pt>
                <c:pt idx="460">
                  <c:v>0.185</c:v>
                </c:pt>
                <c:pt idx="461">
                  <c:v>0.184</c:v>
                </c:pt>
                <c:pt idx="462">
                  <c:v>0.183</c:v>
                </c:pt>
                <c:pt idx="463">
                  <c:v>0.182</c:v>
                </c:pt>
                <c:pt idx="464">
                  <c:v>0.18099999999999999</c:v>
                </c:pt>
                <c:pt idx="465">
                  <c:v>0.18</c:v>
                </c:pt>
                <c:pt idx="466">
                  <c:v>0.17899999999999999</c:v>
                </c:pt>
                <c:pt idx="467">
                  <c:v>0.17799999999999999</c:v>
                </c:pt>
                <c:pt idx="468">
                  <c:v>0.17699999999999999</c:v>
                </c:pt>
                <c:pt idx="469">
                  <c:v>0.17599999999999999</c:v>
                </c:pt>
                <c:pt idx="470">
                  <c:v>0.17499999999999999</c:v>
                </c:pt>
                <c:pt idx="471">
                  <c:v>0.17399999999999999</c:v>
                </c:pt>
                <c:pt idx="472">
                  <c:v>0.17299999999999999</c:v>
                </c:pt>
                <c:pt idx="473">
                  <c:v>0.17199999999999999</c:v>
                </c:pt>
                <c:pt idx="474">
                  <c:v>0.17100000000000001</c:v>
                </c:pt>
                <c:pt idx="475">
                  <c:v>0.17</c:v>
                </c:pt>
                <c:pt idx="476">
                  <c:v>0.16900000000000001</c:v>
                </c:pt>
                <c:pt idx="477">
                  <c:v>0.16800000000000001</c:v>
                </c:pt>
                <c:pt idx="478">
                  <c:v>0.16700000000000001</c:v>
                </c:pt>
                <c:pt idx="479">
                  <c:v>0.16600000000000001</c:v>
                </c:pt>
                <c:pt idx="480">
                  <c:v>0.16500000000000001</c:v>
                </c:pt>
                <c:pt idx="481">
                  <c:v>0.16400000000000001</c:v>
                </c:pt>
                <c:pt idx="482">
                  <c:v>0.16300000000000001</c:v>
                </c:pt>
                <c:pt idx="483">
                  <c:v>0.16200000000000001</c:v>
                </c:pt>
                <c:pt idx="484">
                  <c:v>0.161</c:v>
                </c:pt>
                <c:pt idx="485">
                  <c:v>0.16</c:v>
                </c:pt>
                <c:pt idx="486">
                  <c:v>0.159</c:v>
                </c:pt>
                <c:pt idx="487">
                  <c:v>0.158</c:v>
                </c:pt>
                <c:pt idx="488">
                  <c:v>0.157</c:v>
                </c:pt>
                <c:pt idx="489">
                  <c:v>0.156</c:v>
                </c:pt>
                <c:pt idx="490">
                  <c:v>0.155</c:v>
                </c:pt>
                <c:pt idx="491">
                  <c:v>0.154</c:v>
                </c:pt>
                <c:pt idx="492">
                  <c:v>0.153</c:v>
                </c:pt>
                <c:pt idx="493">
                  <c:v>0.152</c:v>
                </c:pt>
                <c:pt idx="494">
                  <c:v>0.151</c:v>
                </c:pt>
                <c:pt idx="495">
                  <c:v>0.15</c:v>
                </c:pt>
                <c:pt idx="496">
                  <c:v>0.14899999999999999</c:v>
                </c:pt>
                <c:pt idx="497">
                  <c:v>0.14799999999999999</c:v>
                </c:pt>
                <c:pt idx="498">
                  <c:v>0.14699999999999999</c:v>
                </c:pt>
                <c:pt idx="499">
                  <c:v>0.14599999999999999</c:v>
                </c:pt>
                <c:pt idx="500">
                  <c:v>0.14499999999999999</c:v>
                </c:pt>
                <c:pt idx="501">
                  <c:v>0.14399999999999999</c:v>
                </c:pt>
                <c:pt idx="502">
                  <c:v>0.14299999999999999</c:v>
                </c:pt>
                <c:pt idx="503">
                  <c:v>0.14199999999999999</c:v>
                </c:pt>
                <c:pt idx="504">
                  <c:v>0.14099999999999999</c:v>
                </c:pt>
                <c:pt idx="505">
                  <c:v>0.14000000000000001</c:v>
                </c:pt>
                <c:pt idx="506">
                  <c:v>0.13900000000000001</c:v>
                </c:pt>
                <c:pt idx="507">
                  <c:v>0.13800000000000001</c:v>
                </c:pt>
                <c:pt idx="508">
                  <c:v>0.13700000000000001</c:v>
                </c:pt>
                <c:pt idx="509">
                  <c:v>0.13600000000000001</c:v>
                </c:pt>
                <c:pt idx="510">
                  <c:v>0.13500000000000001</c:v>
                </c:pt>
                <c:pt idx="511">
                  <c:v>0.13400000000000001</c:v>
                </c:pt>
                <c:pt idx="512">
                  <c:v>0.13300000000000001</c:v>
                </c:pt>
                <c:pt idx="513">
                  <c:v>0.13200000000000001</c:v>
                </c:pt>
                <c:pt idx="514">
                  <c:v>0.13100000000000001</c:v>
                </c:pt>
                <c:pt idx="515">
                  <c:v>0.13</c:v>
                </c:pt>
                <c:pt idx="516">
                  <c:v>0.129</c:v>
                </c:pt>
                <c:pt idx="517">
                  <c:v>0.128</c:v>
                </c:pt>
                <c:pt idx="518">
                  <c:v>0.127</c:v>
                </c:pt>
                <c:pt idx="519">
                  <c:v>0.126</c:v>
                </c:pt>
                <c:pt idx="520">
                  <c:v>0.125</c:v>
                </c:pt>
                <c:pt idx="521">
                  <c:v>0.124</c:v>
                </c:pt>
                <c:pt idx="522">
                  <c:v>0.123</c:v>
                </c:pt>
                <c:pt idx="523">
                  <c:v>0.122</c:v>
                </c:pt>
                <c:pt idx="524">
                  <c:v>0.121</c:v>
                </c:pt>
                <c:pt idx="525">
                  <c:v>0.12</c:v>
                </c:pt>
                <c:pt idx="526">
                  <c:v>0.11899999999999999</c:v>
                </c:pt>
                <c:pt idx="527">
                  <c:v>0.11799999999999999</c:v>
                </c:pt>
                <c:pt idx="528">
                  <c:v>0.11700000000000001</c:v>
                </c:pt>
                <c:pt idx="529">
                  <c:v>0.11600000000000001</c:v>
                </c:pt>
                <c:pt idx="530">
                  <c:v>0.115</c:v>
                </c:pt>
                <c:pt idx="531">
                  <c:v>0.114</c:v>
                </c:pt>
                <c:pt idx="532">
                  <c:v>0.113</c:v>
                </c:pt>
                <c:pt idx="533">
                  <c:v>0.112</c:v>
                </c:pt>
                <c:pt idx="534">
                  <c:v>0.111</c:v>
                </c:pt>
                <c:pt idx="535">
                  <c:v>0.11</c:v>
                </c:pt>
                <c:pt idx="536">
                  <c:v>0.109</c:v>
                </c:pt>
                <c:pt idx="537">
                  <c:v>0.108</c:v>
                </c:pt>
                <c:pt idx="538">
                  <c:v>0.107</c:v>
                </c:pt>
                <c:pt idx="539">
                  <c:v>0.106</c:v>
                </c:pt>
                <c:pt idx="540">
                  <c:v>0.105</c:v>
                </c:pt>
                <c:pt idx="541">
                  <c:v>0.104</c:v>
                </c:pt>
                <c:pt idx="542">
                  <c:v>0.10299999999999999</c:v>
                </c:pt>
                <c:pt idx="543">
                  <c:v>0.10199999999999999</c:v>
                </c:pt>
                <c:pt idx="544">
                  <c:v>0.10100000000000001</c:v>
                </c:pt>
                <c:pt idx="545">
                  <c:v>0.1</c:v>
                </c:pt>
                <c:pt idx="546">
                  <c:v>9.9000000000000005E-2</c:v>
                </c:pt>
                <c:pt idx="547">
                  <c:v>9.8000000000000004E-2</c:v>
                </c:pt>
                <c:pt idx="548">
                  <c:v>9.7000000000000003E-2</c:v>
                </c:pt>
                <c:pt idx="549">
                  <c:v>9.6000000000000002E-2</c:v>
                </c:pt>
                <c:pt idx="550">
                  <c:v>9.5000000000000001E-2</c:v>
                </c:pt>
                <c:pt idx="551">
                  <c:v>9.4E-2</c:v>
                </c:pt>
                <c:pt idx="552">
                  <c:v>9.2999999999999999E-2</c:v>
                </c:pt>
                <c:pt idx="553">
                  <c:v>9.1999999999999998E-2</c:v>
                </c:pt>
                <c:pt idx="554">
                  <c:v>9.0999999999999998E-2</c:v>
                </c:pt>
                <c:pt idx="555">
                  <c:v>0.09</c:v>
                </c:pt>
                <c:pt idx="556">
                  <c:v>8.8999999999999996E-2</c:v>
                </c:pt>
                <c:pt idx="557">
                  <c:v>8.7999999999999995E-2</c:v>
                </c:pt>
                <c:pt idx="558">
                  <c:v>8.6999999999999994E-2</c:v>
                </c:pt>
                <c:pt idx="559">
                  <c:v>8.5999999999999993E-2</c:v>
                </c:pt>
                <c:pt idx="560">
                  <c:v>8.5000000000000006E-2</c:v>
                </c:pt>
                <c:pt idx="561">
                  <c:v>8.4000000000000005E-2</c:v>
                </c:pt>
                <c:pt idx="562">
                  <c:v>8.3000000000000004E-2</c:v>
                </c:pt>
                <c:pt idx="563">
                  <c:v>8.2000000000000003E-2</c:v>
                </c:pt>
                <c:pt idx="564">
                  <c:v>8.1000000000000003E-2</c:v>
                </c:pt>
                <c:pt idx="565">
                  <c:v>0.08</c:v>
                </c:pt>
                <c:pt idx="566">
                  <c:v>7.9000000000000001E-2</c:v>
                </c:pt>
                <c:pt idx="567">
                  <c:v>7.8E-2</c:v>
                </c:pt>
                <c:pt idx="568">
                  <c:v>7.6999999999999999E-2</c:v>
                </c:pt>
                <c:pt idx="569">
                  <c:v>7.5999999999999998E-2</c:v>
                </c:pt>
                <c:pt idx="570">
                  <c:v>7.4999999999999997E-2</c:v>
                </c:pt>
                <c:pt idx="571">
                  <c:v>7.3999999999999996E-2</c:v>
                </c:pt>
                <c:pt idx="572">
                  <c:v>7.2999999999999995E-2</c:v>
                </c:pt>
                <c:pt idx="573">
                  <c:v>7.1999999999999995E-2</c:v>
                </c:pt>
                <c:pt idx="574">
                  <c:v>7.0999999999999994E-2</c:v>
                </c:pt>
                <c:pt idx="575">
                  <c:v>7.0000000000000007E-2</c:v>
                </c:pt>
                <c:pt idx="576">
                  <c:v>6.9000000000000006E-2</c:v>
                </c:pt>
                <c:pt idx="577">
                  <c:v>6.8000000000000005E-2</c:v>
                </c:pt>
                <c:pt idx="578">
                  <c:v>6.7000000000000004E-2</c:v>
                </c:pt>
                <c:pt idx="579">
                  <c:v>6.6000000000000003E-2</c:v>
                </c:pt>
                <c:pt idx="580">
                  <c:v>6.5000000000000002E-2</c:v>
                </c:pt>
                <c:pt idx="581">
                  <c:v>6.4000000000000001E-2</c:v>
                </c:pt>
                <c:pt idx="582">
                  <c:v>6.3E-2</c:v>
                </c:pt>
                <c:pt idx="583">
                  <c:v>6.2E-2</c:v>
                </c:pt>
                <c:pt idx="584">
                  <c:v>6.0999999999999999E-2</c:v>
                </c:pt>
                <c:pt idx="585">
                  <c:v>0.06</c:v>
                </c:pt>
                <c:pt idx="586">
                  <c:v>5.8999999999999997E-2</c:v>
                </c:pt>
                <c:pt idx="587">
                  <c:v>5.8000000000000003E-2</c:v>
                </c:pt>
                <c:pt idx="588">
                  <c:v>5.7000000000000002E-2</c:v>
                </c:pt>
                <c:pt idx="589">
                  <c:v>5.6000000000000001E-2</c:v>
                </c:pt>
                <c:pt idx="590">
                  <c:v>5.5E-2</c:v>
                </c:pt>
                <c:pt idx="591">
                  <c:v>5.3999999999999999E-2</c:v>
                </c:pt>
                <c:pt idx="592">
                  <c:v>5.2999999999999999E-2</c:v>
                </c:pt>
                <c:pt idx="593">
                  <c:v>5.1999999999999998E-2</c:v>
                </c:pt>
                <c:pt idx="594">
                  <c:v>5.0999999999999997E-2</c:v>
                </c:pt>
                <c:pt idx="595">
                  <c:v>0.05</c:v>
                </c:pt>
                <c:pt idx="596">
                  <c:v>4.9000000000000002E-2</c:v>
                </c:pt>
                <c:pt idx="597">
                  <c:v>4.8000000000000001E-2</c:v>
                </c:pt>
                <c:pt idx="598">
                  <c:v>4.7E-2</c:v>
                </c:pt>
                <c:pt idx="599">
                  <c:v>4.5999999999999999E-2</c:v>
                </c:pt>
                <c:pt idx="600">
                  <c:v>4.4999999999999998E-2</c:v>
                </c:pt>
                <c:pt idx="601">
                  <c:v>4.3999999999999997E-2</c:v>
                </c:pt>
                <c:pt idx="602">
                  <c:v>4.2999999999999997E-2</c:v>
                </c:pt>
                <c:pt idx="603">
                  <c:v>4.2000000000000003E-2</c:v>
                </c:pt>
                <c:pt idx="604">
                  <c:v>4.1000000000000002E-2</c:v>
                </c:pt>
                <c:pt idx="605">
                  <c:v>0.04</c:v>
                </c:pt>
                <c:pt idx="606">
                  <c:v>3.9E-2</c:v>
                </c:pt>
                <c:pt idx="607">
                  <c:v>3.7999999999999999E-2</c:v>
                </c:pt>
                <c:pt idx="608">
                  <c:v>3.6999999999999998E-2</c:v>
                </c:pt>
                <c:pt idx="609">
                  <c:v>3.5999999999999997E-2</c:v>
                </c:pt>
                <c:pt idx="610">
                  <c:v>3.5000000000000003E-2</c:v>
                </c:pt>
                <c:pt idx="611">
                  <c:v>3.4000000000000002E-2</c:v>
                </c:pt>
                <c:pt idx="612">
                  <c:v>3.3000000000000002E-2</c:v>
                </c:pt>
                <c:pt idx="613">
                  <c:v>3.2000000000000001E-2</c:v>
                </c:pt>
                <c:pt idx="614">
                  <c:v>3.1E-2</c:v>
                </c:pt>
                <c:pt idx="615">
                  <c:v>0.03</c:v>
                </c:pt>
                <c:pt idx="616">
                  <c:v>2.9000000000000001E-2</c:v>
                </c:pt>
                <c:pt idx="617">
                  <c:v>2.8000000000000001E-2</c:v>
                </c:pt>
                <c:pt idx="618">
                  <c:v>2.7E-2</c:v>
                </c:pt>
                <c:pt idx="619">
                  <c:v>2.5999999999999999E-2</c:v>
                </c:pt>
                <c:pt idx="620">
                  <c:v>2.5000000000000001E-2</c:v>
                </c:pt>
                <c:pt idx="621">
                  <c:v>2.4E-2</c:v>
                </c:pt>
                <c:pt idx="622">
                  <c:v>2.3E-2</c:v>
                </c:pt>
                <c:pt idx="623">
                  <c:v>2.1999999999999999E-2</c:v>
                </c:pt>
                <c:pt idx="624">
                  <c:v>2.1000000000000001E-2</c:v>
                </c:pt>
                <c:pt idx="625">
                  <c:v>0.02</c:v>
                </c:pt>
                <c:pt idx="626">
                  <c:v>1.9E-2</c:v>
                </c:pt>
                <c:pt idx="627">
                  <c:v>1.7999999999999999E-2</c:v>
                </c:pt>
                <c:pt idx="628">
                  <c:v>1.7000000000000001E-2</c:v>
                </c:pt>
                <c:pt idx="629">
                  <c:v>1.6E-2</c:v>
                </c:pt>
                <c:pt idx="630">
                  <c:v>1.4999999999999999E-2</c:v>
                </c:pt>
                <c:pt idx="631">
                  <c:v>1.4E-2</c:v>
                </c:pt>
                <c:pt idx="632">
                  <c:v>1.2999999999999999E-2</c:v>
                </c:pt>
                <c:pt idx="633">
                  <c:v>1.2E-2</c:v>
                </c:pt>
                <c:pt idx="634">
                  <c:v>1.0999999999999999E-2</c:v>
                </c:pt>
                <c:pt idx="635">
                  <c:v>0.01</c:v>
                </c:pt>
                <c:pt idx="636">
                  <c:v>8.9999999999999993E-3</c:v>
                </c:pt>
                <c:pt idx="637">
                  <c:v>8.0000000000000002E-3</c:v>
                </c:pt>
                <c:pt idx="638">
                  <c:v>7.0000000000000001E-3</c:v>
                </c:pt>
                <c:pt idx="639">
                  <c:v>6.0000000000000001E-3</c:v>
                </c:pt>
                <c:pt idx="640">
                  <c:v>5.0000000000000001E-3</c:v>
                </c:pt>
              </c:numCache>
            </c:numRef>
          </c:xVal>
          <c:yVal>
            <c:numRef>
              <c:f>'GCE 3'!$H$26:$H$666</c:f>
              <c:numCache>
                <c:formatCode>0.000</c:formatCode>
                <c:ptCount val="641"/>
                <c:pt idx="0">
                  <c:v>1.3199788732394368E-2</c:v>
                </c:pt>
                <c:pt idx="1">
                  <c:v>3.7914366197183101E-2</c:v>
                </c:pt>
                <c:pt idx="2">
                  <c:v>5.9509197183098592E-2</c:v>
                </c:pt>
                <c:pt idx="3">
                  <c:v>7.8016563380281692E-2</c:v>
                </c:pt>
                <c:pt idx="4">
                  <c:v>9.3170704225352133E-2</c:v>
                </c:pt>
                <c:pt idx="5">
                  <c:v>0.10997183098591549</c:v>
                </c:pt>
                <c:pt idx="6">
                  <c:v>0.11988000000000001</c:v>
                </c:pt>
                <c:pt idx="7">
                  <c:v>0.13254225352112678</c:v>
                </c:pt>
                <c:pt idx="8">
                  <c:v>0.1417549295774648</c:v>
                </c:pt>
                <c:pt idx="9">
                  <c:v>0.15228169014084506</c:v>
                </c:pt>
                <c:pt idx="10">
                  <c:v>0.1605387323943662</c:v>
                </c:pt>
                <c:pt idx="11">
                  <c:v>0.16734028169014087</c:v>
                </c:pt>
                <c:pt idx="12">
                  <c:v>0.1759918309859155</c:v>
                </c:pt>
                <c:pt idx="13">
                  <c:v>0.1879087323943662</c:v>
                </c:pt>
                <c:pt idx="14">
                  <c:v>0.19561000000000001</c:v>
                </c:pt>
                <c:pt idx="15">
                  <c:v>0.2010676056338028</c:v>
                </c:pt>
                <c:pt idx="16">
                  <c:v>0.21102507042253524</c:v>
                </c:pt>
                <c:pt idx="17">
                  <c:v>0.21856169014084512</c:v>
                </c:pt>
                <c:pt idx="18">
                  <c:v>0.22580830985915495</c:v>
                </c:pt>
                <c:pt idx="19">
                  <c:v>0.23602845070422535</c:v>
                </c:pt>
                <c:pt idx="20">
                  <c:v>0.24938380281690142</c:v>
                </c:pt>
                <c:pt idx="21">
                  <c:v>0.25979492957746481</c:v>
                </c:pt>
                <c:pt idx="22">
                  <c:v>0.27139985915492959</c:v>
                </c:pt>
                <c:pt idx="23">
                  <c:v>0.27867352112676058</c:v>
                </c:pt>
                <c:pt idx="24">
                  <c:v>0.29187000000000002</c:v>
                </c:pt>
                <c:pt idx="25">
                  <c:v>0.29899718309859158</c:v>
                </c:pt>
                <c:pt idx="26">
                  <c:v>0.3073204225352113</c:v>
                </c:pt>
                <c:pt idx="27">
                  <c:v>0.31840056338028172</c:v>
                </c:pt>
                <c:pt idx="28">
                  <c:v>0.33187647887323946</c:v>
                </c:pt>
                <c:pt idx="29">
                  <c:v>0.34036169014084505</c:v>
                </c:pt>
                <c:pt idx="30">
                  <c:v>0.35280211267605638</c:v>
                </c:pt>
                <c:pt idx="31">
                  <c:v>0.36191408450704227</c:v>
                </c:pt>
                <c:pt idx="32">
                  <c:v>0.37479338028169018</c:v>
                </c:pt>
                <c:pt idx="33">
                  <c:v>0.38780112676056344</c:v>
                </c:pt>
                <c:pt idx="34">
                  <c:v>0.4133285915492958</c:v>
                </c:pt>
                <c:pt idx="35">
                  <c:v>0.41789295774647889</c:v>
                </c:pt>
                <c:pt idx="36">
                  <c:v>0.43204690140845076</c:v>
                </c:pt>
                <c:pt idx="37">
                  <c:v>0.44418253521126766</c:v>
                </c:pt>
                <c:pt idx="38">
                  <c:v>0.45636140845070428</c:v>
                </c:pt>
                <c:pt idx="39">
                  <c:v>0.46226704225352122</c:v>
                </c:pt>
                <c:pt idx="40">
                  <c:v>0.47207042253521131</c:v>
                </c:pt>
                <c:pt idx="41">
                  <c:v>0.48660281690140855</c:v>
                </c:pt>
                <c:pt idx="42">
                  <c:v>0.49921605633802818</c:v>
                </c:pt>
                <c:pt idx="43">
                  <c:v>0.50941070422535217</c:v>
                </c:pt>
                <c:pt idx="44">
                  <c:v>0.52303929577464792</c:v>
                </c:pt>
                <c:pt idx="45">
                  <c:v>0.53518309859154933</c:v>
                </c:pt>
                <c:pt idx="46">
                  <c:v>0.54854901408450707</c:v>
                </c:pt>
                <c:pt idx="47">
                  <c:v>0.55774028169014089</c:v>
                </c:pt>
                <c:pt idx="48">
                  <c:v>0.56866352112676055</c:v>
                </c:pt>
                <c:pt idx="49">
                  <c:v>0.57820394366197192</c:v>
                </c:pt>
                <c:pt idx="50">
                  <c:v>0.58812816901408449</c:v>
                </c:pt>
                <c:pt idx="51">
                  <c:v>0.60060929577464783</c:v>
                </c:pt>
                <c:pt idx="52">
                  <c:v>0.62306760563380303</c:v>
                </c:pt>
                <c:pt idx="53">
                  <c:v>0.63168901408450706</c:v>
                </c:pt>
                <c:pt idx="54">
                  <c:v>0.64477267605633792</c:v>
                </c:pt>
                <c:pt idx="55">
                  <c:v>0.65573098591549295</c:v>
                </c:pt>
                <c:pt idx="56">
                  <c:v>0.66888830985915504</c:v>
                </c:pt>
                <c:pt idx="57">
                  <c:v>0.68116901408450703</c:v>
                </c:pt>
                <c:pt idx="58">
                  <c:v>0.69489225352112682</c:v>
                </c:pt>
                <c:pt idx="59">
                  <c:v>0.70551098591549299</c:v>
                </c:pt>
                <c:pt idx="60">
                  <c:v>0.71831408450704226</c:v>
                </c:pt>
                <c:pt idx="61">
                  <c:v>0.73526422535211267</c:v>
                </c:pt>
                <c:pt idx="62">
                  <c:v>0.75075619718309872</c:v>
                </c:pt>
                <c:pt idx="63">
                  <c:v>0.76332169014084517</c:v>
                </c:pt>
                <c:pt idx="64">
                  <c:v>0.77608507042253516</c:v>
                </c:pt>
                <c:pt idx="65">
                  <c:v>0.79035211267605643</c:v>
                </c:pt>
                <c:pt idx="66">
                  <c:v>0.80497309859154931</c:v>
                </c:pt>
                <c:pt idx="67">
                  <c:v>0.82059718309859164</c:v>
                </c:pt>
                <c:pt idx="68">
                  <c:v>0.83624366197183098</c:v>
                </c:pt>
                <c:pt idx="69">
                  <c:v>0.85101971830985934</c:v>
                </c:pt>
                <c:pt idx="70">
                  <c:v>0.86897887323943668</c:v>
                </c:pt>
                <c:pt idx="71">
                  <c:v>0.88121126760563384</c:v>
                </c:pt>
                <c:pt idx="72">
                  <c:v>0.89985211267605647</c:v>
                </c:pt>
                <c:pt idx="73">
                  <c:v>0.91439436619718306</c:v>
                </c:pt>
                <c:pt idx="74">
                  <c:v>0.93129295774647891</c:v>
                </c:pt>
                <c:pt idx="75">
                  <c:v>0.95053521126760565</c:v>
                </c:pt>
                <c:pt idx="76">
                  <c:v>0.96890281690140845</c:v>
                </c:pt>
                <c:pt idx="77">
                  <c:v>0.98559999999999992</c:v>
                </c:pt>
                <c:pt idx="78">
                  <c:v>1.0038295774647885</c:v>
                </c:pt>
                <c:pt idx="79">
                  <c:v>1.0219887323943662</c:v>
                </c:pt>
                <c:pt idx="80">
                  <c:v>1.0376901408450705</c:v>
                </c:pt>
                <c:pt idx="81">
                  <c:v>1.0573014084507042</c:v>
                </c:pt>
                <c:pt idx="82">
                  <c:v>1.0768366197183101</c:v>
                </c:pt>
                <c:pt idx="83">
                  <c:v>1.0970873239436625</c:v>
                </c:pt>
                <c:pt idx="84">
                  <c:v>1.1156788732394369</c:v>
                </c:pt>
                <c:pt idx="85">
                  <c:v>1.1365633802816903</c:v>
                </c:pt>
                <c:pt idx="86">
                  <c:v>1.1565788732394369</c:v>
                </c:pt>
                <c:pt idx="87">
                  <c:v>1.1749436619718314</c:v>
                </c:pt>
                <c:pt idx="88">
                  <c:v>1.1963732394366198</c:v>
                </c:pt>
                <c:pt idx="89">
                  <c:v>1.2192845070422538</c:v>
                </c:pt>
                <c:pt idx="90">
                  <c:v>1.240542253521127</c:v>
                </c:pt>
                <c:pt idx="91">
                  <c:v>1.2632760563380283</c:v>
                </c:pt>
                <c:pt idx="92">
                  <c:v>1.2859197183098592</c:v>
                </c:pt>
                <c:pt idx="93">
                  <c:v>1.3100281690140847</c:v>
                </c:pt>
                <c:pt idx="94">
                  <c:v>1.3332647887323945</c:v>
                </c:pt>
                <c:pt idx="95">
                  <c:v>1.3595070422535214</c:v>
                </c:pt>
                <c:pt idx="96">
                  <c:v>1.3848718309859158</c:v>
                </c:pt>
                <c:pt idx="97">
                  <c:v>1.4085915492957748</c:v>
                </c:pt>
                <c:pt idx="98">
                  <c:v>1.4329859154929581</c:v>
                </c:pt>
                <c:pt idx="99">
                  <c:v>1.4572816901408452</c:v>
                </c:pt>
                <c:pt idx="100">
                  <c:v>1.4883873239436622</c:v>
                </c:pt>
                <c:pt idx="101">
                  <c:v>1.5193690140845073</c:v>
                </c:pt>
                <c:pt idx="102">
                  <c:v>1.5494619718309861</c:v>
                </c:pt>
                <c:pt idx="103">
                  <c:v>1.5763802816901413</c:v>
                </c:pt>
                <c:pt idx="104">
                  <c:v>1.6069985915492959</c:v>
                </c:pt>
                <c:pt idx="105">
                  <c:v>1.6359718309859155</c:v>
                </c:pt>
                <c:pt idx="106">
                  <c:v>1.6663450704225353</c:v>
                </c:pt>
                <c:pt idx="107">
                  <c:v>1.69810985915493</c:v>
                </c:pt>
                <c:pt idx="108">
                  <c:v>1.7320140845070424</c:v>
                </c:pt>
                <c:pt idx="109">
                  <c:v>1.7642704225352117</c:v>
                </c:pt>
                <c:pt idx="110">
                  <c:v>1.7979014084507046</c:v>
                </c:pt>
                <c:pt idx="111">
                  <c:v>1.8298901408450707</c:v>
                </c:pt>
                <c:pt idx="112">
                  <c:v>1.8624971830985917</c:v>
                </c:pt>
                <c:pt idx="113">
                  <c:v>1.8942197183098595</c:v>
                </c:pt>
                <c:pt idx="114">
                  <c:v>1.9325408450704225</c:v>
                </c:pt>
                <c:pt idx="115">
                  <c:v>1.9699577464788733</c:v>
                </c:pt>
                <c:pt idx="116">
                  <c:v>2.0064746478873245</c:v>
                </c:pt>
                <c:pt idx="117">
                  <c:v>2.0443267605633806</c:v>
                </c:pt>
                <c:pt idx="118">
                  <c:v>2.0797943661971829</c:v>
                </c:pt>
                <c:pt idx="119">
                  <c:v>2.1188169014084512</c:v>
                </c:pt>
                <c:pt idx="120">
                  <c:v>2.1584154929577468</c:v>
                </c:pt>
                <c:pt idx="121">
                  <c:v>2.197847887323944</c:v>
                </c:pt>
                <c:pt idx="122">
                  <c:v>2.2341676056338033</c:v>
                </c:pt>
                <c:pt idx="123">
                  <c:v>2.2762140845070427</c:v>
                </c:pt>
                <c:pt idx="124">
                  <c:v>2.3166154929577467</c:v>
                </c:pt>
                <c:pt idx="125">
                  <c:v>2.3568450704225352</c:v>
                </c:pt>
                <c:pt idx="126">
                  <c:v>2.3976338028169017</c:v>
                </c:pt>
                <c:pt idx="127">
                  <c:v>2.4433549295774655</c:v>
                </c:pt>
                <c:pt idx="128">
                  <c:v>2.4903380281690142</c:v>
                </c:pt>
                <c:pt idx="129">
                  <c:v>2.5385746478873243</c:v>
                </c:pt>
                <c:pt idx="130">
                  <c:v>2.582978873239437</c:v>
                </c:pt>
                <c:pt idx="131">
                  <c:v>2.6250197183098591</c:v>
                </c:pt>
                <c:pt idx="132">
                  <c:v>2.671935211267606</c:v>
                </c:pt>
                <c:pt idx="133">
                  <c:v>2.7128788732394367</c:v>
                </c:pt>
                <c:pt idx="134">
                  <c:v>2.7637183098591551</c:v>
                </c:pt>
                <c:pt idx="135">
                  <c:v>2.8150563380281692</c:v>
                </c:pt>
                <c:pt idx="136">
                  <c:v>2.8668887323943664</c:v>
                </c:pt>
                <c:pt idx="137">
                  <c:v>2.9156338028169015</c:v>
                </c:pt>
                <c:pt idx="138">
                  <c:v>2.9720197183098591</c:v>
                </c:pt>
                <c:pt idx="139">
                  <c:v>3.0210338028169015</c:v>
                </c:pt>
                <c:pt idx="140">
                  <c:v>3.07480985915493</c:v>
                </c:pt>
                <c:pt idx="141">
                  <c:v>3.1269295774647894</c:v>
                </c:pt>
                <c:pt idx="142">
                  <c:v>3.1802352112676058</c:v>
                </c:pt>
                <c:pt idx="143">
                  <c:v>3.2389605633802816</c:v>
                </c:pt>
                <c:pt idx="144">
                  <c:v>3.2953098591549295</c:v>
                </c:pt>
                <c:pt idx="145">
                  <c:v>3.3507042253521129</c:v>
                </c:pt>
                <c:pt idx="146">
                  <c:v>3.4086619718309863</c:v>
                </c:pt>
                <c:pt idx="147">
                  <c:v>3.464957746478873</c:v>
                </c:pt>
                <c:pt idx="148">
                  <c:v>3.5188999999999999</c:v>
                </c:pt>
                <c:pt idx="149">
                  <c:v>3.5760901408450705</c:v>
                </c:pt>
                <c:pt idx="150">
                  <c:v>3.6441760563380292</c:v>
                </c:pt>
                <c:pt idx="151">
                  <c:v>3.7133492957746479</c:v>
                </c:pt>
                <c:pt idx="152">
                  <c:v>3.7738802816901411</c:v>
                </c:pt>
                <c:pt idx="153">
                  <c:v>3.8348281690140844</c:v>
                </c:pt>
                <c:pt idx="154">
                  <c:v>3.9003380281690143</c:v>
                </c:pt>
                <c:pt idx="155">
                  <c:v>3.9765915492957746</c:v>
                </c:pt>
                <c:pt idx="156">
                  <c:v>4.0421704225352109</c:v>
                </c:pt>
                <c:pt idx="157">
                  <c:v>4.1101971830985926</c:v>
                </c:pt>
                <c:pt idx="158">
                  <c:v>4.1731098591549296</c:v>
                </c:pt>
                <c:pt idx="159">
                  <c:v>4.2432591549295777</c:v>
                </c:pt>
                <c:pt idx="160">
                  <c:v>4.3117183098591552</c:v>
                </c:pt>
                <c:pt idx="161">
                  <c:v>4.3784957746478881</c:v>
                </c:pt>
                <c:pt idx="162">
                  <c:v>4.4497225352112677</c:v>
                </c:pt>
                <c:pt idx="163">
                  <c:v>4.5246901408450704</c:v>
                </c:pt>
                <c:pt idx="164">
                  <c:v>4.6033732394366202</c:v>
                </c:pt>
                <c:pt idx="165">
                  <c:v>4.6850704225352118</c:v>
                </c:pt>
                <c:pt idx="166">
                  <c:v>4.7589661971830983</c:v>
                </c:pt>
                <c:pt idx="167">
                  <c:v>4.8345323943661977</c:v>
                </c:pt>
                <c:pt idx="168">
                  <c:v>4.910412676056338</c:v>
                </c:pt>
                <c:pt idx="169">
                  <c:v>4.9832507042253527</c:v>
                </c:pt>
                <c:pt idx="170">
                  <c:v>5.0657746478873245</c:v>
                </c:pt>
                <c:pt idx="171">
                  <c:v>5.1512450704225348</c:v>
                </c:pt>
                <c:pt idx="172">
                  <c:v>5.2356436619718307</c:v>
                </c:pt>
                <c:pt idx="173">
                  <c:v>5.3129915492957753</c:v>
                </c:pt>
                <c:pt idx="174">
                  <c:v>5.3946084507042258</c:v>
                </c:pt>
                <c:pt idx="175">
                  <c:v>5.471859154929577</c:v>
                </c:pt>
                <c:pt idx="176">
                  <c:v>5.5540169014084508</c:v>
                </c:pt>
                <c:pt idx="177">
                  <c:v>5.6331380281690144</c:v>
                </c:pt>
                <c:pt idx="178">
                  <c:v>5.7217366197183104</c:v>
                </c:pt>
                <c:pt idx="179">
                  <c:v>5.8053098591549306</c:v>
                </c:pt>
                <c:pt idx="180">
                  <c:v>5.9009154929577479</c:v>
                </c:pt>
                <c:pt idx="181">
                  <c:v>5.9940957746478887</c:v>
                </c:pt>
                <c:pt idx="182">
                  <c:v>6.0887760563380287</c:v>
                </c:pt>
                <c:pt idx="183">
                  <c:v>6.177785915492958</c:v>
                </c:pt>
                <c:pt idx="184">
                  <c:v>6.2637563380281698</c:v>
                </c:pt>
                <c:pt idx="185">
                  <c:v>6.3557746478873254</c:v>
                </c:pt>
                <c:pt idx="186">
                  <c:v>6.453152112676058</c:v>
                </c:pt>
                <c:pt idx="187">
                  <c:v>6.5539154929577483</c:v>
                </c:pt>
                <c:pt idx="188">
                  <c:v>6.6490281690140867</c:v>
                </c:pt>
                <c:pt idx="189">
                  <c:v>6.7436619718309858</c:v>
                </c:pt>
                <c:pt idx="190">
                  <c:v>6.8314084507042265</c:v>
                </c:pt>
                <c:pt idx="191">
                  <c:v>6.9250985915492969</c:v>
                </c:pt>
                <c:pt idx="192">
                  <c:v>7.0183098591549316</c:v>
                </c:pt>
                <c:pt idx="193">
                  <c:v>7.1174084507042261</c:v>
                </c:pt>
                <c:pt idx="194">
                  <c:v>7.2223521126760586</c:v>
                </c:pt>
                <c:pt idx="195">
                  <c:v>7.3267605633802821</c:v>
                </c:pt>
                <c:pt idx="196">
                  <c:v>7.4306338028169021</c:v>
                </c:pt>
                <c:pt idx="197">
                  <c:v>7.5276619718309856</c:v>
                </c:pt>
                <c:pt idx="198">
                  <c:v>7.6304788732394373</c:v>
                </c:pt>
                <c:pt idx="199">
                  <c:v>7.751605633802817</c:v>
                </c:pt>
                <c:pt idx="200">
                  <c:v>7.8658450704225364</c:v>
                </c:pt>
                <c:pt idx="201">
                  <c:v>7.9732394366197195</c:v>
                </c:pt>
                <c:pt idx="202">
                  <c:v>8.0800704225352113</c:v>
                </c:pt>
                <c:pt idx="203">
                  <c:v>8.1925633802816922</c:v>
                </c:pt>
                <c:pt idx="204">
                  <c:v>8.3044647887323961</c:v>
                </c:pt>
                <c:pt idx="205">
                  <c:v>8.415774647887325</c:v>
                </c:pt>
                <c:pt idx="206">
                  <c:v>8.5264929577464805</c:v>
                </c:pt>
                <c:pt idx="207">
                  <c:v>8.6489577464788745</c:v>
                </c:pt>
                <c:pt idx="208">
                  <c:v>8.758464788732395</c:v>
                </c:pt>
                <c:pt idx="209">
                  <c:v>8.8673802816901421</c:v>
                </c:pt>
                <c:pt idx="210">
                  <c:v>8.9940845070422544</c:v>
                </c:pt>
                <c:pt idx="211">
                  <c:v>9.1201126760563405</c:v>
                </c:pt>
                <c:pt idx="212">
                  <c:v>9.2393661971830969</c:v>
                </c:pt>
                <c:pt idx="213">
                  <c:v>9.3762253521126766</c:v>
                </c:pt>
                <c:pt idx="214">
                  <c:v>9.5244929577464799</c:v>
                </c:pt>
                <c:pt idx="215">
                  <c:v>9.6477464788732412</c:v>
                </c:pt>
                <c:pt idx="216">
                  <c:v>9.7703239436619711</c:v>
                </c:pt>
                <c:pt idx="217">
                  <c:v>9.8861971830985915</c:v>
                </c:pt>
                <c:pt idx="218">
                  <c:v>10.025478873239438</c:v>
                </c:pt>
                <c:pt idx="219">
                  <c:v>10.152000000000001</c:v>
                </c:pt>
                <c:pt idx="220">
                  <c:v>10.283802816901407</c:v>
                </c:pt>
                <c:pt idx="221">
                  <c:v>10.408901408450706</c:v>
                </c:pt>
                <c:pt idx="222">
                  <c:v>10.575000000000001</c:v>
                </c:pt>
                <c:pt idx="223">
                  <c:v>10.716422535211267</c:v>
                </c:pt>
                <c:pt idx="224">
                  <c:v>10.833338028169015</c:v>
                </c:pt>
                <c:pt idx="225">
                  <c:v>10.967323943661972</c:v>
                </c:pt>
                <c:pt idx="226">
                  <c:v>11.106450704225352</c:v>
                </c:pt>
                <c:pt idx="227">
                  <c:v>11.262450704225355</c:v>
                </c:pt>
                <c:pt idx="228">
                  <c:v>11.44107042253521</c:v>
                </c:pt>
                <c:pt idx="229">
                  <c:v>11.583549295774647</c:v>
                </c:pt>
                <c:pt idx="230">
                  <c:v>11.725211267605633</c:v>
                </c:pt>
                <c:pt idx="231">
                  <c:v>11.871887323943662</c:v>
                </c:pt>
                <c:pt idx="232">
                  <c:v>12.006084507042255</c:v>
                </c:pt>
                <c:pt idx="233">
                  <c:v>12.145295774647888</c:v>
                </c:pt>
                <c:pt idx="234">
                  <c:v>12.283690140845071</c:v>
                </c:pt>
                <c:pt idx="235">
                  <c:v>12.421267605633801</c:v>
                </c:pt>
                <c:pt idx="236">
                  <c:v>12.558028169014083</c:v>
                </c:pt>
                <c:pt idx="237">
                  <c:v>12.705464788732396</c:v>
                </c:pt>
                <c:pt idx="238">
                  <c:v>12.874957746478874</c:v>
                </c:pt>
                <c:pt idx="239">
                  <c:v>13.037746478873244</c:v>
                </c:pt>
                <c:pt idx="240">
                  <c:v>13.182464788732396</c:v>
                </c:pt>
                <c:pt idx="241">
                  <c:v>13.337690140845073</c:v>
                </c:pt>
                <c:pt idx="242">
                  <c:v>13.49766197183099</c:v>
                </c:pt>
                <c:pt idx="243">
                  <c:v>13.662338028169017</c:v>
                </c:pt>
                <c:pt idx="244">
                  <c:v>13.826028169014087</c:v>
                </c:pt>
                <c:pt idx="245">
                  <c:v>13.994366197183099</c:v>
                </c:pt>
                <c:pt idx="246">
                  <c:v>14.172929577464791</c:v>
                </c:pt>
                <c:pt idx="247">
                  <c:v>14.339211267605634</c:v>
                </c:pt>
                <c:pt idx="248">
                  <c:v>14.521253521126763</c:v>
                </c:pt>
                <c:pt idx="249">
                  <c:v>14.685464788732398</c:v>
                </c:pt>
                <c:pt idx="250">
                  <c:v>14.86535211267606</c:v>
                </c:pt>
                <c:pt idx="251">
                  <c:v>15.049690140845074</c:v>
                </c:pt>
                <c:pt idx="252">
                  <c:v>15.210760563380285</c:v>
                </c:pt>
                <c:pt idx="253">
                  <c:v>15.37081690140845</c:v>
                </c:pt>
                <c:pt idx="254">
                  <c:v>15.573915492957747</c:v>
                </c:pt>
                <c:pt idx="255">
                  <c:v>15.737323943661973</c:v>
                </c:pt>
                <c:pt idx="256">
                  <c:v>15.921605633802818</c:v>
                </c:pt>
                <c:pt idx="257">
                  <c:v>16.126591549295778</c:v>
                </c:pt>
                <c:pt idx="258">
                  <c:v>16.303056338028171</c:v>
                </c:pt>
                <c:pt idx="259">
                  <c:v>16.489267605633806</c:v>
                </c:pt>
                <c:pt idx="260">
                  <c:v>16.674295774647891</c:v>
                </c:pt>
                <c:pt idx="261">
                  <c:v>16.868957746478877</c:v>
                </c:pt>
                <c:pt idx="262">
                  <c:v>17.062380281690142</c:v>
                </c:pt>
                <c:pt idx="263">
                  <c:v>17.254563380281692</c:v>
                </c:pt>
                <c:pt idx="264">
                  <c:v>17.44014084507042</c:v>
                </c:pt>
                <c:pt idx="265">
                  <c:v>17.624507042253523</c:v>
                </c:pt>
                <c:pt idx="266">
                  <c:v>17.829014084507047</c:v>
                </c:pt>
                <c:pt idx="267">
                  <c:v>18.010901408450707</c:v>
                </c:pt>
                <c:pt idx="268">
                  <c:v>18.223436619718314</c:v>
                </c:pt>
                <c:pt idx="269">
                  <c:v>18.413408450704225</c:v>
                </c:pt>
                <c:pt idx="270">
                  <c:v>18.591549295774652</c:v>
                </c:pt>
                <c:pt idx="271">
                  <c:v>18.805352112676058</c:v>
                </c:pt>
                <c:pt idx="272">
                  <c:v>18.991478873239437</c:v>
                </c:pt>
                <c:pt idx="273">
                  <c:v>19.202535211267609</c:v>
                </c:pt>
                <c:pt idx="274">
                  <c:v>19.412183098591552</c:v>
                </c:pt>
                <c:pt idx="275">
                  <c:v>19.615211267605634</c:v>
                </c:pt>
                <c:pt idx="276">
                  <c:v>19.832450704225355</c:v>
                </c:pt>
                <c:pt idx="277">
                  <c:v>20.02230985915493</c:v>
                </c:pt>
                <c:pt idx="278">
                  <c:v>20.231521126760565</c:v>
                </c:pt>
                <c:pt idx="279">
                  <c:v>20.449605633802818</c:v>
                </c:pt>
                <c:pt idx="280">
                  <c:v>20.661056338028171</c:v>
                </c:pt>
                <c:pt idx="281">
                  <c:v>20.865915492957747</c:v>
                </c:pt>
                <c:pt idx="282">
                  <c:v>21.028436619718313</c:v>
                </c:pt>
                <c:pt idx="283">
                  <c:v>21.245830985915493</c:v>
                </c:pt>
                <c:pt idx="284">
                  <c:v>21.507464788732396</c:v>
                </c:pt>
                <c:pt idx="285">
                  <c:v>21.655774647887327</c:v>
                </c:pt>
                <c:pt idx="286">
                  <c:v>21.954619718309861</c:v>
                </c:pt>
                <c:pt idx="287">
                  <c:v>22.155661971830984</c:v>
                </c:pt>
                <c:pt idx="288">
                  <c:v>22.415577464788736</c:v>
                </c:pt>
                <c:pt idx="289">
                  <c:v>22.613521126760563</c:v>
                </c:pt>
                <c:pt idx="290">
                  <c:v>22.855</c:v>
                </c:pt>
                <c:pt idx="291">
                  <c:v>23.089774647887328</c:v>
                </c:pt>
                <c:pt idx="292">
                  <c:v>23.322859154929574</c:v>
                </c:pt>
                <c:pt idx="293">
                  <c:v>23.554253521126761</c:v>
                </c:pt>
                <c:pt idx="294">
                  <c:v>23.793845070422538</c:v>
                </c:pt>
                <c:pt idx="295">
                  <c:v>23.992253521126763</c:v>
                </c:pt>
                <c:pt idx="296">
                  <c:v>24.24812676056338</c:v>
                </c:pt>
                <c:pt idx="297">
                  <c:v>24.487436619718309</c:v>
                </c:pt>
                <c:pt idx="298">
                  <c:v>24.724971830985915</c:v>
                </c:pt>
                <c:pt idx="299">
                  <c:v>24.955859154929581</c:v>
                </c:pt>
                <c:pt idx="300">
                  <c:v>25.194718309859155</c:v>
                </c:pt>
                <c:pt idx="301">
                  <c:v>25.41239436619718</c:v>
                </c:pt>
                <c:pt idx="302">
                  <c:v>25.633211267605635</c:v>
                </c:pt>
                <c:pt idx="303">
                  <c:v>25.866760563380286</c:v>
                </c:pt>
                <c:pt idx="304">
                  <c:v>26.084098591549303</c:v>
                </c:pt>
                <c:pt idx="305">
                  <c:v>26.32366197183099</c:v>
                </c:pt>
                <c:pt idx="306">
                  <c:v>26.561366197183101</c:v>
                </c:pt>
                <c:pt idx="307">
                  <c:v>26.825774647887329</c:v>
                </c:pt>
                <c:pt idx="308">
                  <c:v>27.035943661971835</c:v>
                </c:pt>
                <c:pt idx="309">
                  <c:v>27.239661971830987</c:v>
                </c:pt>
                <c:pt idx="310">
                  <c:v>27.460563380281695</c:v>
                </c:pt>
                <c:pt idx="311">
                  <c:v>27.71259154929578</c:v>
                </c:pt>
                <c:pt idx="312">
                  <c:v>27.915718309859159</c:v>
                </c:pt>
                <c:pt idx="313">
                  <c:v>28.121802816901415</c:v>
                </c:pt>
                <c:pt idx="314">
                  <c:v>28.35877464788733</c:v>
                </c:pt>
                <c:pt idx="315">
                  <c:v>28.649577464788731</c:v>
                </c:pt>
                <c:pt idx="316">
                  <c:v>28.877859154929578</c:v>
                </c:pt>
                <c:pt idx="317">
                  <c:v>29.062647887323948</c:v>
                </c:pt>
                <c:pt idx="318">
                  <c:v>29.268802816901413</c:v>
                </c:pt>
                <c:pt idx="319">
                  <c:v>29.486929577464792</c:v>
                </c:pt>
                <c:pt idx="320">
                  <c:v>29.707746478873247</c:v>
                </c:pt>
                <c:pt idx="321">
                  <c:v>29.93121126760564</c:v>
                </c:pt>
                <c:pt idx="322">
                  <c:v>30.134535211267604</c:v>
                </c:pt>
                <c:pt idx="323">
                  <c:v>30.345098591549299</c:v>
                </c:pt>
                <c:pt idx="324">
                  <c:v>30.58090140845071</c:v>
                </c:pt>
                <c:pt idx="325">
                  <c:v>30.738028169014086</c:v>
                </c:pt>
                <c:pt idx="326">
                  <c:v>30.920535211267609</c:v>
                </c:pt>
                <c:pt idx="327">
                  <c:v>31.123690140845074</c:v>
                </c:pt>
                <c:pt idx="328">
                  <c:v>31.351746478873242</c:v>
                </c:pt>
                <c:pt idx="329">
                  <c:v>31.564394366197185</c:v>
                </c:pt>
                <c:pt idx="330">
                  <c:v>31.761760563380289</c:v>
                </c:pt>
                <c:pt idx="331">
                  <c:v>31.957239436619719</c:v>
                </c:pt>
                <c:pt idx="332">
                  <c:v>32.150830985915498</c:v>
                </c:pt>
                <c:pt idx="333">
                  <c:v>32.329352112676055</c:v>
                </c:pt>
                <c:pt idx="334">
                  <c:v>32.506070422535217</c:v>
                </c:pt>
                <c:pt idx="335">
                  <c:v>32.74647887323944</c:v>
                </c:pt>
                <c:pt idx="336">
                  <c:v>32.919380281690138</c:v>
                </c:pt>
                <c:pt idx="337">
                  <c:v>33.090478873239434</c:v>
                </c:pt>
                <c:pt idx="338">
                  <c:v>33.285718309859156</c:v>
                </c:pt>
                <c:pt idx="339">
                  <c:v>33.491915492957752</c:v>
                </c:pt>
                <c:pt idx="340">
                  <c:v>33.661690140845074</c:v>
                </c:pt>
                <c:pt idx="341">
                  <c:v>33.855323943661979</c:v>
                </c:pt>
                <c:pt idx="342">
                  <c:v>33.987211267605637</c:v>
                </c:pt>
                <c:pt idx="343">
                  <c:v>34.155774647887327</c:v>
                </c:pt>
                <c:pt idx="344">
                  <c:v>34.30128169014084</c:v>
                </c:pt>
                <c:pt idx="345">
                  <c:v>34.466197183098593</c:v>
                </c:pt>
                <c:pt idx="346">
                  <c:v>34.61240845070423</c:v>
                </c:pt>
                <c:pt idx="347">
                  <c:v>34.77785915492958</c:v>
                </c:pt>
                <c:pt idx="348">
                  <c:v>34.933056338028173</c:v>
                </c:pt>
                <c:pt idx="349">
                  <c:v>35.090591549295773</c:v>
                </c:pt>
                <c:pt idx="350">
                  <c:v>35.246267605633804</c:v>
                </c:pt>
                <c:pt idx="351">
                  <c:v>35.371098591549298</c:v>
                </c:pt>
                <c:pt idx="352">
                  <c:v>35.486014084507048</c:v>
                </c:pt>
                <c:pt idx="353">
                  <c:v>35.603436619718316</c:v>
                </c:pt>
                <c:pt idx="354">
                  <c:v>35.727422535211268</c:v>
                </c:pt>
                <c:pt idx="355">
                  <c:v>35.849718309859156</c:v>
                </c:pt>
                <c:pt idx="356">
                  <c:v>35.98253521126761</c:v>
                </c:pt>
                <c:pt idx="357">
                  <c:v>36.117633802816904</c:v>
                </c:pt>
                <c:pt idx="358">
                  <c:v>36.315605633802818</c:v>
                </c:pt>
                <c:pt idx="359">
                  <c:v>36.358253521126755</c:v>
                </c:pt>
                <c:pt idx="360">
                  <c:v>36.49204225352112</c:v>
                </c:pt>
                <c:pt idx="361">
                  <c:v>36.58</c:v>
                </c:pt>
                <c:pt idx="362">
                  <c:v>36.650492957746472</c:v>
                </c:pt>
                <c:pt idx="363">
                  <c:v>36.731492957746475</c:v>
                </c:pt>
                <c:pt idx="364">
                  <c:v>36.846619718309867</c:v>
                </c:pt>
                <c:pt idx="365">
                  <c:v>36.908732394366204</c:v>
                </c:pt>
                <c:pt idx="366">
                  <c:v>37.000901408450709</c:v>
                </c:pt>
                <c:pt idx="367">
                  <c:v>37.095380281690147</c:v>
                </c:pt>
                <c:pt idx="368">
                  <c:v>37.10629577464789</c:v>
                </c:pt>
                <c:pt idx="369">
                  <c:v>37.205577464788739</c:v>
                </c:pt>
                <c:pt idx="370">
                  <c:v>37.241197183098599</c:v>
                </c:pt>
                <c:pt idx="371">
                  <c:v>37.337323943661971</c:v>
                </c:pt>
                <c:pt idx="372">
                  <c:v>37.35101408450705</c:v>
                </c:pt>
                <c:pt idx="373">
                  <c:v>37.421070422535216</c:v>
                </c:pt>
                <c:pt idx="374">
                  <c:v>37.474338028169015</c:v>
                </c:pt>
                <c:pt idx="375">
                  <c:v>37.510985915492967</c:v>
                </c:pt>
                <c:pt idx="376">
                  <c:v>37.500873239436629</c:v>
                </c:pt>
                <c:pt idx="377">
                  <c:v>37.584169014084509</c:v>
                </c:pt>
                <c:pt idx="378">
                  <c:v>37.643239436619723</c:v>
                </c:pt>
                <c:pt idx="379">
                  <c:v>37.652112676056348</c:v>
                </c:pt>
                <c:pt idx="380">
                  <c:v>37.659859154929585</c:v>
                </c:pt>
                <c:pt idx="381">
                  <c:v>37.703661971830989</c:v>
                </c:pt>
                <c:pt idx="382">
                  <c:v>37.671971830985918</c:v>
                </c:pt>
                <c:pt idx="383">
                  <c:v>37.639436619718325</c:v>
                </c:pt>
                <c:pt idx="384">
                  <c:v>37.642816901408459</c:v>
                </c:pt>
                <c:pt idx="385">
                  <c:v>37.645070422535213</c:v>
                </c:pt>
                <c:pt idx="386">
                  <c:v>37.609718309859154</c:v>
                </c:pt>
                <c:pt idx="387">
                  <c:v>37.573521126760568</c:v>
                </c:pt>
                <c:pt idx="388">
                  <c:v>37.536478873239446</c:v>
                </c:pt>
                <c:pt idx="389">
                  <c:v>37.498591549295782</c:v>
                </c:pt>
                <c:pt idx="390">
                  <c:v>37.459859154929582</c:v>
                </c:pt>
                <c:pt idx="391">
                  <c:v>37.420281690140847</c:v>
                </c:pt>
                <c:pt idx="392">
                  <c:v>37.379859154929576</c:v>
                </c:pt>
                <c:pt idx="393">
                  <c:v>37.338591549295778</c:v>
                </c:pt>
                <c:pt idx="394">
                  <c:v>37.296478873239437</c:v>
                </c:pt>
                <c:pt idx="395">
                  <c:v>37.218309859154935</c:v>
                </c:pt>
                <c:pt idx="396">
                  <c:v>37.17464788732395</c:v>
                </c:pt>
                <c:pt idx="397">
                  <c:v>37.130140845070422</c:v>
                </c:pt>
                <c:pt idx="398">
                  <c:v>37.084788732394365</c:v>
                </c:pt>
                <c:pt idx="399">
                  <c:v>37.003943661971832</c:v>
                </c:pt>
                <c:pt idx="400">
                  <c:v>36.888028169014092</c:v>
                </c:pt>
                <c:pt idx="401">
                  <c:v>36.806197183098597</c:v>
                </c:pt>
                <c:pt idx="402">
                  <c:v>36.723802816901411</c:v>
                </c:pt>
                <c:pt idx="403">
                  <c:v>36.606760563380291</c:v>
                </c:pt>
                <c:pt idx="404">
                  <c:v>36.591267605633803</c:v>
                </c:pt>
                <c:pt idx="405">
                  <c:v>36.473239436619721</c:v>
                </c:pt>
                <c:pt idx="406">
                  <c:v>36.388591549295782</c:v>
                </c:pt>
                <c:pt idx="407">
                  <c:v>36.26985915492957</c:v>
                </c:pt>
                <c:pt idx="408">
                  <c:v>36.217605633802812</c:v>
                </c:pt>
                <c:pt idx="409">
                  <c:v>36.098028169014079</c:v>
                </c:pt>
                <c:pt idx="410">
                  <c:v>35.978169014084507</c:v>
                </c:pt>
                <c:pt idx="411">
                  <c:v>35.858028169014084</c:v>
                </c:pt>
                <c:pt idx="412">
                  <c:v>35.70478873239437</c:v>
                </c:pt>
                <c:pt idx="413">
                  <c:v>35.584225352112682</c:v>
                </c:pt>
                <c:pt idx="414">
                  <c:v>35.463380281690142</c:v>
                </c:pt>
                <c:pt idx="415">
                  <c:v>35.309859154929583</c:v>
                </c:pt>
                <c:pt idx="416">
                  <c:v>35.156338028169017</c:v>
                </c:pt>
                <c:pt idx="417">
                  <c:v>35.002816901408458</c:v>
                </c:pt>
                <c:pt idx="418">
                  <c:v>34.849295774647899</c:v>
                </c:pt>
                <c:pt idx="419">
                  <c:v>34.663943661971835</c:v>
                </c:pt>
                <c:pt idx="420">
                  <c:v>34.510563380281702</c:v>
                </c:pt>
                <c:pt idx="421">
                  <c:v>34.388732394366201</c:v>
                </c:pt>
                <c:pt idx="422">
                  <c:v>34.266619718309862</c:v>
                </c:pt>
                <c:pt idx="423">
                  <c:v>34.081690140845076</c:v>
                </c:pt>
                <c:pt idx="424">
                  <c:v>33.928169014084517</c:v>
                </c:pt>
                <c:pt idx="425">
                  <c:v>33.774647887323951</c:v>
                </c:pt>
                <c:pt idx="426">
                  <c:v>33.590281690140849</c:v>
                </c:pt>
                <c:pt idx="427">
                  <c:v>33.406197183098591</c:v>
                </c:pt>
                <c:pt idx="428">
                  <c:v>33.25295774647887</c:v>
                </c:pt>
                <c:pt idx="429">
                  <c:v>33.069295774647884</c:v>
                </c:pt>
                <c:pt idx="430">
                  <c:v>32.885915492957743</c:v>
                </c:pt>
                <c:pt idx="431">
                  <c:v>32.702816901408454</c:v>
                </c:pt>
                <c:pt idx="432">
                  <c:v>32.549999999999997</c:v>
                </c:pt>
                <c:pt idx="433">
                  <c:v>32.397183098591547</c:v>
                </c:pt>
                <c:pt idx="434">
                  <c:v>32.244366197183098</c:v>
                </c:pt>
                <c:pt idx="435">
                  <c:v>32.061971830985918</c:v>
                </c:pt>
                <c:pt idx="436">
                  <c:v>31.850422535211269</c:v>
                </c:pt>
                <c:pt idx="437">
                  <c:v>31.668732394366199</c:v>
                </c:pt>
                <c:pt idx="438">
                  <c:v>31.487323943661973</c:v>
                </c:pt>
                <c:pt idx="439">
                  <c:v>31.306197183098593</c:v>
                </c:pt>
                <c:pt idx="440">
                  <c:v>31.125352112676055</c:v>
                </c:pt>
                <c:pt idx="441">
                  <c:v>30.944788732394372</c:v>
                </c:pt>
                <c:pt idx="442">
                  <c:v>30.764507042253527</c:v>
                </c:pt>
                <c:pt idx="443">
                  <c:v>30.584507042253531</c:v>
                </c:pt>
                <c:pt idx="444">
                  <c:v>30.376478873239446</c:v>
                </c:pt>
                <c:pt idx="445">
                  <c:v>30.225352112676063</c:v>
                </c:pt>
                <c:pt idx="446">
                  <c:v>30.018169014084513</c:v>
                </c:pt>
                <c:pt idx="447">
                  <c:v>29.83943661971831</c:v>
                </c:pt>
                <c:pt idx="448">
                  <c:v>29.660985915492958</c:v>
                </c:pt>
                <c:pt idx="449">
                  <c:v>29.455211267605637</c:v>
                </c:pt>
                <c:pt idx="450">
                  <c:v>29.277464788732395</c:v>
                </c:pt>
                <c:pt idx="451">
                  <c:v>29.100000000000005</c:v>
                </c:pt>
                <c:pt idx="452">
                  <c:v>28.922816901408456</c:v>
                </c:pt>
                <c:pt idx="453">
                  <c:v>28.718873239436622</c:v>
                </c:pt>
                <c:pt idx="454">
                  <c:v>28.542394366197186</c:v>
                </c:pt>
                <c:pt idx="455">
                  <c:v>28.366197183098599</c:v>
                </c:pt>
                <c:pt idx="456">
                  <c:v>28.163661971830987</c:v>
                </c:pt>
                <c:pt idx="457">
                  <c:v>28.01464788732395</c:v>
                </c:pt>
                <c:pt idx="458">
                  <c:v>27.839295774647891</c:v>
                </c:pt>
                <c:pt idx="459">
                  <c:v>27.638028169014088</c:v>
                </c:pt>
                <c:pt idx="460">
                  <c:v>27.463380281690146</c:v>
                </c:pt>
                <c:pt idx="461">
                  <c:v>27.289014084507045</c:v>
                </c:pt>
                <c:pt idx="462">
                  <c:v>27.089154929577465</c:v>
                </c:pt>
                <c:pt idx="463">
                  <c:v>26.941126760563378</c:v>
                </c:pt>
                <c:pt idx="464">
                  <c:v>26.742112676056337</c:v>
                </c:pt>
                <c:pt idx="465">
                  <c:v>26.569014084507042</c:v>
                </c:pt>
                <c:pt idx="466">
                  <c:v>26.370985915492959</c:v>
                </c:pt>
                <c:pt idx="467">
                  <c:v>26.198591549295777</c:v>
                </c:pt>
                <c:pt idx="468">
                  <c:v>26.026478873239437</c:v>
                </c:pt>
                <c:pt idx="469">
                  <c:v>25.854647887323946</c:v>
                </c:pt>
                <c:pt idx="470">
                  <c:v>25.658450704225356</c:v>
                </c:pt>
                <c:pt idx="471">
                  <c:v>25.487323943661977</c:v>
                </c:pt>
                <c:pt idx="472">
                  <c:v>25.292112676056341</c:v>
                </c:pt>
                <c:pt idx="473">
                  <c:v>25.121690140845072</c:v>
                </c:pt>
                <c:pt idx="474">
                  <c:v>24.951549295774655</c:v>
                </c:pt>
                <c:pt idx="475">
                  <c:v>24.805633802816907</c:v>
                </c:pt>
                <c:pt idx="476">
                  <c:v>24.612112676056341</c:v>
                </c:pt>
                <c:pt idx="477">
                  <c:v>24.442816901408452</c:v>
                </c:pt>
                <c:pt idx="478">
                  <c:v>24.273802816901409</c:v>
                </c:pt>
                <c:pt idx="479">
                  <c:v>24.081690140845076</c:v>
                </c:pt>
                <c:pt idx="480">
                  <c:v>23.913380281690145</c:v>
                </c:pt>
                <c:pt idx="481">
                  <c:v>23.722253521126763</c:v>
                </c:pt>
                <c:pt idx="482">
                  <c:v>23.554647887323949</c:v>
                </c:pt>
                <c:pt idx="483">
                  <c:v>23.387323943661976</c:v>
                </c:pt>
                <c:pt idx="484">
                  <c:v>23.220281690140848</c:v>
                </c:pt>
                <c:pt idx="485">
                  <c:v>23.053521126760568</c:v>
                </c:pt>
                <c:pt idx="486">
                  <c:v>22.88704225352113</c:v>
                </c:pt>
                <c:pt idx="487">
                  <c:v>22.698591549295777</c:v>
                </c:pt>
                <c:pt idx="488">
                  <c:v>22.532816901408452</c:v>
                </c:pt>
                <c:pt idx="489">
                  <c:v>22.367323943661976</c:v>
                </c:pt>
                <c:pt idx="490">
                  <c:v>22.202112676056338</c:v>
                </c:pt>
                <c:pt idx="491">
                  <c:v>22.015492957746481</c:v>
                </c:pt>
                <c:pt idx="492">
                  <c:v>21.850985915492956</c:v>
                </c:pt>
                <c:pt idx="493">
                  <c:v>21.686760563380282</c:v>
                </c:pt>
                <c:pt idx="494">
                  <c:v>21.544084507042253</c:v>
                </c:pt>
                <c:pt idx="495">
                  <c:v>21.380281690140848</c:v>
                </c:pt>
                <c:pt idx="496">
                  <c:v>21.216760563380284</c:v>
                </c:pt>
                <c:pt idx="497">
                  <c:v>21.053521126760565</c:v>
                </c:pt>
                <c:pt idx="498">
                  <c:v>20.890563380281691</c:v>
                </c:pt>
                <c:pt idx="499">
                  <c:v>20.727887323943662</c:v>
                </c:pt>
                <c:pt idx="500">
                  <c:v>20.565492957746478</c:v>
                </c:pt>
                <c:pt idx="501">
                  <c:v>20.40338028169014</c:v>
                </c:pt>
                <c:pt idx="502">
                  <c:v>20.221408450704224</c:v>
                </c:pt>
                <c:pt idx="503">
                  <c:v>20.060000000000002</c:v>
                </c:pt>
                <c:pt idx="504">
                  <c:v>19.898873239436622</c:v>
                </c:pt>
                <c:pt idx="505">
                  <c:v>19.73802816901409</c:v>
                </c:pt>
                <c:pt idx="506">
                  <c:v>19.575507042253527</c:v>
                </c:pt>
                <c:pt idx="507">
                  <c:v>19.409408450704227</c:v>
                </c:pt>
                <c:pt idx="508">
                  <c:v>19.2494647887324</c:v>
                </c:pt>
                <c:pt idx="509">
                  <c:v>19.076394366197185</c:v>
                </c:pt>
                <c:pt idx="510">
                  <c:v>18.903802816901415</c:v>
                </c:pt>
                <c:pt idx="511">
                  <c:v>18.744901408450708</c:v>
                </c:pt>
                <c:pt idx="512">
                  <c:v>18.590028169014087</c:v>
                </c:pt>
                <c:pt idx="513">
                  <c:v>18.431661971830987</c:v>
                </c:pt>
                <c:pt idx="514">
                  <c:v>18.2717323943662</c:v>
                </c:pt>
                <c:pt idx="515">
                  <c:v>18.113943661971831</c:v>
                </c:pt>
                <c:pt idx="516">
                  <c:v>17.958253521126764</c:v>
                </c:pt>
                <c:pt idx="517">
                  <c:v>17.801014084507045</c:v>
                </c:pt>
                <c:pt idx="518">
                  <c:v>17.645845070422535</c:v>
                </c:pt>
                <c:pt idx="519">
                  <c:v>17.492704225352117</c:v>
                </c:pt>
                <c:pt idx="520">
                  <c:v>17.339788732394368</c:v>
                </c:pt>
                <c:pt idx="521">
                  <c:v>17.18535211267606</c:v>
                </c:pt>
                <c:pt idx="522">
                  <c:v>17.031169014084508</c:v>
                </c:pt>
                <c:pt idx="523">
                  <c:v>16.880676056338029</c:v>
                </c:pt>
                <c:pt idx="524">
                  <c:v>16.733788732394366</c:v>
                </c:pt>
                <c:pt idx="525">
                  <c:v>16.587042253521126</c:v>
                </c:pt>
                <c:pt idx="526">
                  <c:v>16.440436619718312</c:v>
                </c:pt>
                <c:pt idx="527">
                  <c:v>16.290647887323946</c:v>
                </c:pt>
                <c:pt idx="528">
                  <c:v>16.142704225352116</c:v>
                </c:pt>
                <c:pt idx="529">
                  <c:v>15.996563380281691</c:v>
                </c:pt>
                <c:pt idx="530">
                  <c:v>15.852183098591551</c:v>
                </c:pt>
                <c:pt idx="531">
                  <c:v>15.707915492957747</c:v>
                </c:pt>
                <c:pt idx="532">
                  <c:v>15.560577464788732</c:v>
                </c:pt>
                <c:pt idx="533">
                  <c:v>15.411830985915493</c:v>
                </c:pt>
                <c:pt idx="534">
                  <c:v>15.267971830985916</c:v>
                </c:pt>
                <c:pt idx="535">
                  <c:v>15.127323943661974</c:v>
                </c:pt>
                <c:pt idx="536">
                  <c:v>14.991338028169018</c:v>
                </c:pt>
                <c:pt idx="537">
                  <c:v>14.847718309859157</c:v>
                </c:pt>
                <c:pt idx="538">
                  <c:v>14.696676056338031</c:v>
                </c:pt>
                <c:pt idx="539">
                  <c:v>14.541408450704225</c:v>
                </c:pt>
                <c:pt idx="540">
                  <c:v>14.39239436619718</c:v>
                </c:pt>
                <c:pt idx="541">
                  <c:v>14.250929577464788</c:v>
                </c:pt>
                <c:pt idx="542">
                  <c:v>14.106647887323943</c:v>
                </c:pt>
                <c:pt idx="543">
                  <c:v>13.963943661971832</c:v>
                </c:pt>
                <c:pt idx="544">
                  <c:v>13.818507042253524</c:v>
                </c:pt>
                <c:pt idx="545">
                  <c:v>13.669014084507044</c:v>
                </c:pt>
                <c:pt idx="546">
                  <c:v>13.519774647887324</c:v>
                </c:pt>
                <c:pt idx="547">
                  <c:v>13.376309859154929</c:v>
                </c:pt>
                <c:pt idx="548">
                  <c:v>13.228887323943663</c:v>
                </c:pt>
                <c:pt idx="549">
                  <c:v>13.087098591549298</c:v>
                </c:pt>
                <c:pt idx="550">
                  <c:v>12.942746478873241</c:v>
                </c:pt>
                <c:pt idx="551">
                  <c:v>12.798563380281692</c:v>
                </c:pt>
                <c:pt idx="552">
                  <c:v>12.654549295774649</c:v>
                </c:pt>
                <c:pt idx="553">
                  <c:v>12.508112676056339</c:v>
                </c:pt>
                <c:pt idx="554">
                  <c:v>12.364464788732395</c:v>
                </c:pt>
                <c:pt idx="555">
                  <c:v>12.223521126760565</c:v>
                </c:pt>
                <c:pt idx="556">
                  <c:v>12.088957746478874</c:v>
                </c:pt>
                <c:pt idx="557">
                  <c:v>11.951887323943662</c:v>
                </c:pt>
                <c:pt idx="558">
                  <c:v>11.813619718309859</c:v>
                </c:pt>
                <c:pt idx="559">
                  <c:v>11.669352112676057</c:v>
                </c:pt>
                <c:pt idx="560">
                  <c:v>11.526478873239439</c:v>
                </c:pt>
                <c:pt idx="561">
                  <c:v>11.392056338028171</c:v>
                </c:pt>
                <c:pt idx="562">
                  <c:v>11.254098591549297</c:v>
                </c:pt>
                <c:pt idx="563">
                  <c:v>11.111577464788734</c:v>
                </c:pt>
                <c:pt idx="564">
                  <c:v>10.968084507042255</c:v>
                </c:pt>
                <c:pt idx="565">
                  <c:v>10.827042253521128</c:v>
                </c:pt>
                <c:pt idx="566">
                  <c:v>10.683915492957748</c:v>
                </c:pt>
                <c:pt idx="567">
                  <c:v>10.542084507042253</c:v>
                </c:pt>
                <c:pt idx="568">
                  <c:v>10.403676056338028</c:v>
                </c:pt>
                <c:pt idx="569">
                  <c:v>10.263211267605636</c:v>
                </c:pt>
                <c:pt idx="570">
                  <c:v>10.122887323943662</c:v>
                </c:pt>
                <c:pt idx="571">
                  <c:v>9.983746478873238</c:v>
                </c:pt>
                <c:pt idx="572">
                  <c:v>9.8467746478873242</c:v>
                </c:pt>
                <c:pt idx="573">
                  <c:v>9.7088450704225355</c:v>
                </c:pt>
                <c:pt idx="574">
                  <c:v>9.5709999999999997</c:v>
                </c:pt>
                <c:pt idx="575">
                  <c:v>9.436197183098594</c:v>
                </c:pt>
                <c:pt idx="576">
                  <c:v>9.3004225352112702</c:v>
                </c:pt>
                <c:pt idx="577">
                  <c:v>9.1656338028169024</c:v>
                </c:pt>
                <c:pt idx="578">
                  <c:v>9.029901408450705</c:v>
                </c:pt>
                <c:pt idx="579">
                  <c:v>8.8969859154929605</c:v>
                </c:pt>
                <c:pt idx="580">
                  <c:v>8.7603521126760562</c:v>
                </c:pt>
                <c:pt idx="581">
                  <c:v>8.6228732394366201</c:v>
                </c:pt>
                <c:pt idx="582">
                  <c:v>8.4854788732394368</c:v>
                </c:pt>
                <c:pt idx="583">
                  <c:v>8.350788732394367</c:v>
                </c:pt>
                <c:pt idx="584">
                  <c:v>8.2169577464788741</c:v>
                </c:pt>
                <c:pt idx="585">
                  <c:v>8.0830985915492981</c:v>
                </c:pt>
                <c:pt idx="586">
                  <c:v>7.9500422535211257</c:v>
                </c:pt>
                <c:pt idx="587">
                  <c:v>7.8152957746478879</c:v>
                </c:pt>
                <c:pt idx="588">
                  <c:v>7.6789436619718323</c:v>
                </c:pt>
                <c:pt idx="589">
                  <c:v>7.5410704225352116</c:v>
                </c:pt>
                <c:pt idx="590">
                  <c:v>7.4064084507042267</c:v>
                </c:pt>
                <c:pt idx="591">
                  <c:v>7.2725070422535225</c:v>
                </c:pt>
                <c:pt idx="592">
                  <c:v>7.1348450704225357</c:v>
                </c:pt>
                <c:pt idx="593">
                  <c:v>6.9980281690140851</c:v>
                </c:pt>
                <c:pt idx="594">
                  <c:v>6.8584225352112682</c:v>
                </c:pt>
                <c:pt idx="595">
                  <c:v>6.7176056338028181</c:v>
                </c:pt>
                <c:pt idx="596">
                  <c:v>6.580492957746479</c:v>
                </c:pt>
                <c:pt idx="597">
                  <c:v>6.4434929577464803</c:v>
                </c:pt>
                <c:pt idx="598">
                  <c:v>6.3119014084507041</c:v>
                </c:pt>
                <c:pt idx="599">
                  <c:v>6.1808450704225351</c:v>
                </c:pt>
                <c:pt idx="600">
                  <c:v>6.0433098591549292</c:v>
                </c:pt>
                <c:pt idx="601">
                  <c:v>5.907154929577465</c:v>
                </c:pt>
                <c:pt idx="602">
                  <c:v>5.7722957746478878</c:v>
                </c:pt>
                <c:pt idx="603">
                  <c:v>5.6339154929577475</c:v>
                </c:pt>
                <c:pt idx="604">
                  <c:v>5.493422535211268</c:v>
                </c:pt>
                <c:pt idx="605">
                  <c:v>5.3577464788732412</c:v>
                </c:pt>
                <c:pt idx="606">
                  <c:v>5.2194084507042255</c:v>
                </c:pt>
                <c:pt idx="607">
                  <c:v>5.0807605633802826</c:v>
                </c:pt>
                <c:pt idx="608">
                  <c:v>4.9423661971830981</c:v>
                </c:pt>
                <c:pt idx="609">
                  <c:v>4.8037183098591552</c:v>
                </c:pt>
                <c:pt idx="610">
                  <c:v>4.6673239436619731</c:v>
                </c:pt>
                <c:pt idx="611">
                  <c:v>4.5315774647887332</c:v>
                </c:pt>
                <c:pt idx="612">
                  <c:v>4.3959718309859159</c:v>
                </c:pt>
                <c:pt idx="613">
                  <c:v>4.2632112676056346</c:v>
                </c:pt>
                <c:pt idx="614">
                  <c:v>4.1299859154929583</c:v>
                </c:pt>
                <c:pt idx="615">
                  <c:v>3.9971830985915497</c:v>
                </c:pt>
                <c:pt idx="616">
                  <c:v>3.8655774647887324</c:v>
                </c:pt>
                <c:pt idx="617">
                  <c:v>3.7330704225352118</c:v>
                </c:pt>
                <c:pt idx="618">
                  <c:v>3.5982253521126761</c:v>
                </c:pt>
                <c:pt idx="619">
                  <c:v>3.4634929577464795</c:v>
                </c:pt>
                <c:pt idx="620">
                  <c:v>3.3292253521126769</c:v>
                </c:pt>
                <c:pt idx="621">
                  <c:v>3.1950422535211271</c:v>
                </c:pt>
                <c:pt idx="622">
                  <c:v>3.061591549295775</c:v>
                </c:pt>
                <c:pt idx="623">
                  <c:v>2.929098591549296</c:v>
                </c:pt>
                <c:pt idx="624">
                  <c:v>2.7965492957746481</c:v>
                </c:pt>
                <c:pt idx="625">
                  <c:v>2.6639436619718309</c:v>
                </c:pt>
                <c:pt idx="626">
                  <c:v>2.5294084507042256</c:v>
                </c:pt>
                <c:pt idx="627">
                  <c:v>2.395014084507042</c:v>
                </c:pt>
                <c:pt idx="628">
                  <c:v>2.2607605633802823</c:v>
                </c:pt>
                <c:pt idx="629">
                  <c:v>2.127549295774648</c:v>
                </c:pt>
                <c:pt idx="630">
                  <c:v>1.9935211267605635</c:v>
                </c:pt>
                <c:pt idx="631">
                  <c:v>1.8600281690140845</c:v>
                </c:pt>
                <c:pt idx="632">
                  <c:v>1.7271690140845068</c:v>
                </c:pt>
                <c:pt idx="633">
                  <c:v>1.5949859154929578</c:v>
                </c:pt>
                <c:pt idx="634">
                  <c:v>1.4620704225352112</c:v>
                </c:pt>
                <c:pt idx="635">
                  <c:v>1.3288732394366198</c:v>
                </c:pt>
                <c:pt idx="636">
                  <c:v>1.195732394366197</c:v>
                </c:pt>
                <c:pt idx="637">
                  <c:v>1.0629859154929577</c:v>
                </c:pt>
                <c:pt idx="638">
                  <c:v>0.93060563380281713</c:v>
                </c:pt>
                <c:pt idx="639">
                  <c:v>0.79800000000000004</c:v>
                </c:pt>
                <c:pt idx="640">
                  <c:v>0.6647887323943662</c:v>
                </c:pt>
              </c:numCache>
            </c:numRef>
          </c:yVal>
          <c:smooth val="1"/>
        </c:ser>
        <c:ser>
          <c:idx val="2"/>
          <c:order val="2"/>
          <c:spPr>
            <a:ln w="317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'RDE 2'!$A$22:$A$666</c:f>
              <c:numCache>
                <c:formatCode>General</c:formatCode>
                <c:ptCount val="645"/>
                <c:pt idx="0">
                  <c:v>0.64900000000000002</c:v>
                </c:pt>
                <c:pt idx="1">
                  <c:v>0.64800000000000002</c:v>
                </c:pt>
                <c:pt idx="2">
                  <c:v>0.64700000000000002</c:v>
                </c:pt>
                <c:pt idx="3">
                  <c:v>0.64600000000000002</c:v>
                </c:pt>
                <c:pt idx="4">
                  <c:v>0.64500000000000002</c:v>
                </c:pt>
                <c:pt idx="5">
                  <c:v>0.64400000000000002</c:v>
                </c:pt>
                <c:pt idx="6">
                  <c:v>0.64300000000000002</c:v>
                </c:pt>
                <c:pt idx="7">
                  <c:v>0.64200000000000002</c:v>
                </c:pt>
                <c:pt idx="8">
                  <c:v>0.64100000000000001</c:v>
                </c:pt>
                <c:pt idx="9">
                  <c:v>0.64</c:v>
                </c:pt>
                <c:pt idx="10">
                  <c:v>0.63900000000000001</c:v>
                </c:pt>
                <c:pt idx="11">
                  <c:v>0.63800000000000001</c:v>
                </c:pt>
                <c:pt idx="12">
                  <c:v>0.63700000000000001</c:v>
                </c:pt>
                <c:pt idx="13">
                  <c:v>0.63600000000000001</c:v>
                </c:pt>
                <c:pt idx="14">
                  <c:v>0.63500000000000001</c:v>
                </c:pt>
                <c:pt idx="15">
                  <c:v>0.63400000000000001</c:v>
                </c:pt>
                <c:pt idx="16">
                  <c:v>0.63300000000000001</c:v>
                </c:pt>
                <c:pt idx="17">
                  <c:v>0.63200000000000001</c:v>
                </c:pt>
                <c:pt idx="18">
                  <c:v>0.63100000000000001</c:v>
                </c:pt>
                <c:pt idx="19">
                  <c:v>0.63</c:v>
                </c:pt>
                <c:pt idx="20">
                  <c:v>0.629</c:v>
                </c:pt>
                <c:pt idx="21">
                  <c:v>0.628</c:v>
                </c:pt>
                <c:pt idx="22">
                  <c:v>0.627</c:v>
                </c:pt>
                <c:pt idx="23">
                  <c:v>0.626</c:v>
                </c:pt>
                <c:pt idx="24">
                  <c:v>0.625</c:v>
                </c:pt>
                <c:pt idx="25">
                  <c:v>0.624</c:v>
                </c:pt>
                <c:pt idx="26">
                  <c:v>0.623</c:v>
                </c:pt>
                <c:pt idx="27">
                  <c:v>0.622</c:v>
                </c:pt>
                <c:pt idx="28">
                  <c:v>0.621</c:v>
                </c:pt>
                <c:pt idx="29">
                  <c:v>0.62</c:v>
                </c:pt>
                <c:pt idx="30">
                  <c:v>0.61899999999999999</c:v>
                </c:pt>
                <c:pt idx="31">
                  <c:v>0.61799999999999999</c:v>
                </c:pt>
                <c:pt idx="32">
                  <c:v>0.61699999999999999</c:v>
                </c:pt>
                <c:pt idx="33">
                  <c:v>0.61599999999999999</c:v>
                </c:pt>
                <c:pt idx="34">
                  <c:v>0.61499999999999999</c:v>
                </c:pt>
                <c:pt idx="35">
                  <c:v>0.61399999999999999</c:v>
                </c:pt>
                <c:pt idx="36">
                  <c:v>0.61299999999999999</c:v>
                </c:pt>
                <c:pt idx="37">
                  <c:v>0.61199999999999999</c:v>
                </c:pt>
                <c:pt idx="38">
                  <c:v>0.61099999999999999</c:v>
                </c:pt>
                <c:pt idx="39">
                  <c:v>0.61</c:v>
                </c:pt>
                <c:pt idx="40">
                  <c:v>0.60899999999999999</c:v>
                </c:pt>
                <c:pt idx="41">
                  <c:v>0.60799999999999998</c:v>
                </c:pt>
                <c:pt idx="42">
                  <c:v>0.60699999999999998</c:v>
                </c:pt>
                <c:pt idx="43">
                  <c:v>0.60599999999999998</c:v>
                </c:pt>
                <c:pt idx="44">
                  <c:v>0.60499999999999998</c:v>
                </c:pt>
                <c:pt idx="45">
                  <c:v>0.60399999999999998</c:v>
                </c:pt>
                <c:pt idx="46">
                  <c:v>0.60299999999999998</c:v>
                </c:pt>
                <c:pt idx="47">
                  <c:v>0.60199999999999998</c:v>
                </c:pt>
                <c:pt idx="48">
                  <c:v>0.60099999999999998</c:v>
                </c:pt>
                <c:pt idx="49">
                  <c:v>0.6</c:v>
                </c:pt>
                <c:pt idx="50">
                  <c:v>0.59899999999999998</c:v>
                </c:pt>
                <c:pt idx="51">
                  <c:v>0.59799999999999998</c:v>
                </c:pt>
                <c:pt idx="52">
                  <c:v>0.59699999999999998</c:v>
                </c:pt>
                <c:pt idx="53">
                  <c:v>0.59599999999999997</c:v>
                </c:pt>
                <c:pt idx="54">
                  <c:v>0.59499999999999997</c:v>
                </c:pt>
                <c:pt idx="55">
                  <c:v>0.59399999999999997</c:v>
                </c:pt>
                <c:pt idx="56">
                  <c:v>0.59299999999999997</c:v>
                </c:pt>
                <c:pt idx="57">
                  <c:v>0.59199999999999997</c:v>
                </c:pt>
                <c:pt idx="58">
                  <c:v>0.59099999999999997</c:v>
                </c:pt>
                <c:pt idx="59">
                  <c:v>0.59</c:v>
                </c:pt>
                <c:pt idx="60">
                  <c:v>0.58899999999999997</c:v>
                </c:pt>
                <c:pt idx="61">
                  <c:v>0.58799999999999997</c:v>
                </c:pt>
                <c:pt idx="62">
                  <c:v>0.58699999999999997</c:v>
                </c:pt>
                <c:pt idx="63">
                  <c:v>0.58599999999999997</c:v>
                </c:pt>
                <c:pt idx="64">
                  <c:v>0.58499999999999996</c:v>
                </c:pt>
                <c:pt idx="65">
                  <c:v>0.58399999999999996</c:v>
                </c:pt>
                <c:pt idx="66">
                  <c:v>0.58299999999999996</c:v>
                </c:pt>
                <c:pt idx="67">
                  <c:v>0.58199999999999996</c:v>
                </c:pt>
                <c:pt idx="68">
                  <c:v>0.58099999999999996</c:v>
                </c:pt>
                <c:pt idx="69">
                  <c:v>0.57999999999999996</c:v>
                </c:pt>
                <c:pt idx="70">
                  <c:v>0.57899999999999996</c:v>
                </c:pt>
                <c:pt idx="71">
                  <c:v>0.57799999999999996</c:v>
                </c:pt>
                <c:pt idx="72">
                  <c:v>0.57699999999999996</c:v>
                </c:pt>
                <c:pt idx="73">
                  <c:v>0.57599999999999996</c:v>
                </c:pt>
                <c:pt idx="74">
                  <c:v>0.57499999999999996</c:v>
                </c:pt>
                <c:pt idx="75">
                  <c:v>0.57399999999999995</c:v>
                </c:pt>
                <c:pt idx="76">
                  <c:v>0.57299999999999995</c:v>
                </c:pt>
                <c:pt idx="77">
                  <c:v>0.57199999999999995</c:v>
                </c:pt>
                <c:pt idx="78">
                  <c:v>0.57099999999999995</c:v>
                </c:pt>
                <c:pt idx="79">
                  <c:v>0.56999999999999995</c:v>
                </c:pt>
                <c:pt idx="80">
                  <c:v>0.56899999999999995</c:v>
                </c:pt>
                <c:pt idx="81">
                  <c:v>0.56799999999999995</c:v>
                </c:pt>
                <c:pt idx="82">
                  <c:v>0.56699999999999995</c:v>
                </c:pt>
                <c:pt idx="83">
                  <c:v>0.56599999999999995</c:v>
                </c:pt>
                <c:pt idx="84">
                  <c:v>0.56499999999999995</c:v>
                </c:pt>
                <c:pt idx="85">
                  <c:v>0.56399999999999995</c:v>
                </c:pt>
                <c:pt idx="86">
                  <c:v>0.56299999999999994</c:v>
                </c:pt>
                <c:pt idx="87">
                  <c:v>0.56200000000000006</c:v>
                </c:pt>
                <c:pt idx="88">
                  <c:v>0.56100000000000005</c:v>
                </c:pt>
                <c:pt idx="89">
                  <c:v>0.56000000000000005</c:v>
                </c:pt>
                <c:pt idx="90">
                  <c:v>0.55900000000000005</c:v>
                </c:pt>
                <c:pt idx="91">
                  <c:v>0.55800000000000005</c:v>
                </c:pt>
                <c:pt idx="92">
                  <c:v>0.55700000000000005</c:v>
                </c:pt>
                <c:pt idx="93">
                  <c:v>0.55600000000000005</c:v>
                </c:pt>
                <c:pt idx="94">
                  <c:v>0.55500000000000005</c:v>
                </c:pt>
                <c:pt idx="95">
                  <c:v>0.55400000000000005</c:v>
                </c:pt>
                <c:pt idx="96">
                  <c:v>0.55300000000000005</c:v>
                </c:pt>
                <c:pt idx="97">
                  <c:v>0.55200000000000005</c:v>
                </c:pt>
                <c:pt idx="98">
                  <c:v>0.55100000000000005</c:v>
                </c:pt>
                <c:pt idx="99">
                  <c:v>0.55000000000000004</c:v>
                </c:pt>
                <c:pt idx="100">
                  <c:v>0.54900000000000004</c:v>
                </c:pt>
                <c:pt idx="101">
                  <c:v>0.54800000000000004</c:v>
                </c:pt>
                <c:pt idx="102">
                  <c:v>0.54700000000000004</c:v>
                </c:pt>
                <c:pt idx="103">
                  <c:v>0.54600000000000004</c:v>
                </c:pt>
                <c:pt idx="104">
                  <c:v>0.54500000000000004</c:v>
                </c:pt>
                <c:pt idx="105">
                  <c:v>0.54400000000000004</c:v>
                </c:pt>
                <c:pt idx="106">
                  <c:v>0.54300000000000004</c:v>
                </c:pt>
                <c:pt idx="107">
                  <c:v>0.54200000000000004</c:v>
                </c:pt>
                <c:pt idx="108">
                  <c:v>0.54100000000000004</c:v>
                </c:pt>
                <c:pt idx="109">
                  <c:v>0.54</c:v>
                </c:pt>
                <c:pt idx="110">
                  <c:v>0.53900000000000003</c:v>
                </c:pt>
                <c:pt idx="111">
                  <c:v>0.53800000000000003</c:v>
                </c:pt>
                <c:pt idx="112">
                  <c:v>0.53700000000000003</c:v>
                </c:pt>
                <c:pt idx="113">
                  <c:v>0.53600000000000003</c:v>
                </c:pt>
                <c:pt idx="114">
                  <c:v>0.53500000000000003</c:v>
                </c:pt>
                <c:pt idx="115">
                  <c:v>0.53400000000000003</c:v>
                </c:pt>
                <c:pt idx="116">
                  <c:v>0.53300000000000003</c:v>
                </c:pt>
                <c:pt idx="117">
                  <c:v>0.53200000000000003</c:v>
                </c:pt>
                <c:pt idx="118">
                  <c:v>0.53100000000000003</c:v>
                </c:pt>
                <c:pt idx="119">
                  <c:v>0.53</c:v>
                </c:pt>
                <c:pt idx="120">
                  <c:v>0.52900000000000003</c:v>
                </c:pt>
                <c:pt idx="121">
                  <c:v>0.52800000000000002</c:v>
                </c:pt>
                <c:pt idx="122">
                  <c:v>0.52700000000000002</c:v>
                </c:pt>
                <c:pt idx="123">
                  <c:v>0.52600000000000002</c:v>
                </c:pt>
                <c:pt idx="124">
                  <c:v>0.52500000000000002</c:v>
                </c:pt>
                <c:pt idx="125">
                  <c:v>0.52400000000000002</c:v>
                </c:pt>
                <c:pt idx="126">
                  <c:v>0.52300000000000002</c:v>
                </c:pt>
                <c:pt idx="127">
                  <c:v>0.52200000000000002</c:v>
                </c:pt>
                <c:pt idx="128">
                  <c:v>0.52100000000000002</c:v>
                </c:pt>
                <c:pt idx="129">
                  <c:v>0.52</c:v>
                </c:pt>
                <c:pt idx="130">
                  <c:v>0.51900000000000002</c:v>
                </c:pt>
                <c:pt idx="131">
                  <c:v>0.51800000000000002</c:v>
                </c:pt>
                <c:pt idx="132">
                  <c:v>0.51700000000000002</c:v>
                </c:pt>
                <c:pt idx="133">
                  <c:v>0.51600000000000001</c:v>
                </c:pt>
                <c:pt idx="134">
                  <c:v>0.51500000000000001</c:v>
                </c:pt>
                <c:pt idx="135">
                  <c:v>0.51400000000000001</c:v>
                </c:pt>
                <c:pt idx="136">
                  <c:v>0.51300000000000001</c:v>
                </c:pt>
                <c:pt idx="137">
                  <c:v>0.51200000000000001</c:v>
                </c:pt>
                <c:pt idx="138">
                  <c:v>0.51100000000000001</c:v>
                </c:pt>
                <c:pt idx="139">
                  <c:v>0.51</c:v>
                </c:pt>
                <c:pt idx="140">
                  <c:v>0.50900000000000001</c:v>
                </c:pt>
                <c:pt idx="141">
                  <c:v>0.50800000000000001</c:v>
                </c:pt>
                <c:pt idx="142">
                  <c:v>0.50700000000000001</c:v>
                </c:pt>
                <c:pt idx="143">
                  <c:v>0.50600000000000001</c:v>
                </c:pt>
                <c:pt idx="144">
                  <c:v>0.505</c:v>
                </c:pt>
                <c:pt idx="145">
                  <c:v>0.504</c:v>
                </c:pt>
                <c:pt idx="146">
                  <c:v>0.503</c:v>
                </c:pt>
                <c:pt idx="147">
                  <c:v>0.502</c:v>
                </c:pt>
                <c:pt idx="148">
                  <c:v>0.501</c:v>
                </c:pt>
                <c:pt idx="149">
                  <c:v>0.5</c:v>
                </c:pt>
                <c:pt idx="150">
                  <c:v>0.499</c:v>
                </c:pt>
                <c:pt idx="151">
                  <c:v>0.498</c:v>
                </c:pt>
                <c:pt idx="152">
                  <c:v>0.497</c:v>
                </c:pt>
                <c:pt idx="153">
                  <c:v>0.496</c:v>
                </c:pt>
                <c:pt idx="154">
                  <c:v>0.495</c:v>
                </c:pt>
                <c:pt idx="155">
                  <c:v>0.49399999999999999</c:v>
                </c:pt>
                <c:pt idx="156">
                  <c:v>0.49299999999999999</c:v>
                </c:pt>
                <c:pt idx="157">
                  <c:v>0.49199999999999999</c:v>
                </c:pt>
                <c:pt idx="158">
                  <c:v>0.49099999999999999</c:v>
                </c:pt>
                <c:pt idx="159">
                  <c:v>0.49</c:v>
                </c:pt>
                <c:pt idx="160">
                  <c:v>0.48899999999999999</c:v>
                </c:pt>
                <c:pt idx="161">
                  <c:v>0.48799999999999999</c:v>
                </c:pt>
                <c:pt idx="162">
                  <c:v>0.48699999999999999</c:v>
                </c:pt>
                <c:pt idx="163">
                  <c:v>0.48599999999999999</c:v>
                </c:pt>
                <c:pt idx="164">
                  <c:v>0.48499999999999999</c:v>
                </c:pt>
                <c:pt idx="165">
                  <c:v>0.48399999999999999</c:v>
                </c:pt>
                <c:pt idx="166">
                  <c:v>0.48299999999999998</c:v>
                </c:pt>
                <c:pt idx="167">
                  <c:v>0.48199999999999998</c:v>
                </c:pt>
                <c:pt idx="168">
                  <c:v>0.48099999999999998</c:v>
                </c:pt>
                <c:pt idx="169">
                  <c:v>0.48</c:v>
                </c:pt>
                <c:pt idx="170">
                  <c:v>0.47899999999999998</c:v>
                </c:pt>
                <c:pt idx="171">
                  <c:v>0.47799999999999998</c:v>
                </c:pt>
                <c:pt idx="172">
                  <c:v>0.47699999999999998</c:v>
                </c:pt>
                <c:pt idx="173">
                  <c:v>0.47599999999999998</c:v>
                </c:pt>
                <c:pt idx="174">
                  <c:v>0.47499999999999998</c:v>
                </c:pt>
                <c:pt idx="175">
                  <c:v>0.47399999999999998</c:v>
                </c:pt>
                <c:pt idx="176">
                  <c:v>0.47299999999999998</c:v>
                </c:pt>
                <c:pt idx="177">
                  <c:v>0.47199999999999998</c:v>
                </c:pt>
                <c:pt idx="178">
                  <c:v>0.47099999999999997</c:v>
                </c:pt>
                <c:pt idx="179">
                  <c:v>0.47</c:v>
                </c:pt>
                <c:pt idx="180">
                  <c:v>0.46899999999999997</c:v>
                </c:pt>
                <c:pt idx="181">
                  <c:v>0.46800000000000003</c:v>
                </c:pt>
                <c:pt idx="182">
                  <c:v>0.46700000000000003</c:v>
                </c:pt>
                <c:pt idx="183">
                  <c:v>0.46600000000000003</c:v>
                </c:pt>
                <c:pt idx="184">
                  <c:v>0.46500000000000002</c:v>
                </c:pt>
                <c:pt idx="185">
                  <c:v>0.46400000000000002</c:v>
                </c:pt>
                <c:pt idx="186">
                  <c:v>0.46300000000000002</c:v>
                </c:pt>
                <c:pt idx="187">
                  <c:v>0.46200000000000002</c:v>
                </c:pt>
                <c:pt idx="188">
                  <c:v>0.46100000000000002</c:v>
                </c:pt>
                <c:pt idx="189">
                  <c:v>0.46</c:v>
                </c:pt>
                <c:pt idx="190">
                  <c:v>0.45900000000000002</c:v>
                </c:pt>
                <c:pt idx="191">
                  <c:v>0.45800000000000002</c:v>
                </c:pt>
                <c:pt idx="192">
                  <c:v>0.45700000000000002</c:v>
                </c:pt>
                <c:pt idx="193">
                  <c:v>0.45600000000000002</c:v>
                </c:pt>
                <c:pt idx="194">
                  <c:v>0.45500000000000002</c:v>
                </c:pt>
                <c:pt idx="195">
                  <c:v>0.45400000000000001</c:v>
                </c:pt>
                <c:pt idx="196">
                  <c:v>0.45300000000000001</c:v>
                </c:pt>
                <c:pt idx="197">
                  <c:v>0.45200000000000001</c:v>
                </c:pt>
                <c:pt idx="198">
                  <c:v>0.45100000000000001</c:v>
                </c:pt>
                <c:pt idx="199">
                  <c:v>0.45</c:v>
                </c:pt>
                <c:pt idx="200">
                  <c:v>0.44900000000000001</c:v>
                </c:pt>
                <c:pt idx="201">
                  <c:v>0.44800000000000001</c:v>
                </c:pt>
                <c:pt idx="202">
                  <c:v>0.44700000000000001</c:v>
                </c:pt>
                <c:pt idx="203">
                  <c:v>0.44600000000000001</c:v>
                </c:pt>
                <c:pt idx="204">
                  <c:v>0.44500000000000001</c:v>
                </c:pt>
                <c:pt idx="205">
                  <c:v>0.44400000000000001</c:v>
                </c:pt>
                <c:pt idx="206">
                  <c:v>0.443</c:v>
                </c:pt>
                <c:pt idx="207">
                  <c:v>0.442</c:v>
                </c:pt>
                <c:pt idx="208">
                  <c:v>0.441</c:v>
                </c:pt>
                <c:pt idx="209">
                  <c:v>0.44</c:v>
                </c:pt>
                <c:pt idx="210">
                  <c:v>0.439</c:v>
                </c:pt>
                <c:pt idx="211">
                  <c:v>0.438</c:v>
                </c:pt>
                <c:pt idx="212">
                  <c:v>0.437</c:v>
                </c:pt>
                <c:pt idx="213">
                  <c:v>0.436</c:v>
                </c:pt>
                <c:pt idx="214">
                  <c:v>0.435</c:v>
                </c:pt>
                <c:pt idx="215">
                  <c:v>0.434</c:v>
                </c:pt>
                <c:pt idx="216">
                  <c:v>0.433</c:v>
                </c:pt>
                <c:pt idx="217">
                  <c:v>0.432</c:v>
                </c:pt>
                <c:pt idx="218">
                  <c:v>0.43099999999999999</c:v>
                </c:pt>
                <c:pt idx="219">
                  <c:v>0.43</c:v>
                </c:pt>
                <c:pt idx="220">
                  <c:v>0.42899999999999999</c:v>
                </c:pt>
                <c:pt idx="221">
                  <c:v>0.42799999999999999</c:v>
                </c:pt>
                <c:pt idx="222">
                  <c:v>0.42699999999999999</c:v>
                </c:pt>
                <c:pt idx="223">
                  <c:v>0.42599999999999999</c:v>
                </c:pt>
                <c:pt idx="224">
                  <c:v>0.42499999999999999</c:v>
                </c:pt>
                <c:pt idx="225">
                  <c:v>0.42399999999999999</c:v>
                </c:pt>
                <c:pt idx="226">
                  <c:v>0.42299999999999999</c:v>
                </c:pt>
                <c:pt idx="227">
                  <c:v>0.42199999999999999</c:v>
                </c:pt>
                <c:pt idx="228">
                  <c:v>0.42099999999999999</c:v>
                </c:pt>
                <c:pt idx="229">
                  <c:v>0.42</c:v>
                </c:pt>
                <c:pt idx="230">
                  <c:v>0.41899999999999998</c:v>
                </c:pt>
                <c:pt idx="231">
                  <c:v>0.41799999999999998</c:v>
                </c:pt>
                <c:pt idx="232">
                  <c:v>0.41699999999999998</c:v>
                </c:pt>
                <c:pt idx="233">
                  <c:v>0.41599999999999998</c:v>
                </c:pt>
                <c:pt idx="234">
                  <c:v>0.41499999999999998</c:v>
                </c:pt>
                <c:pt idx="235">
                  <c:v>0.41399999999999998</c:v>
                </c:pt>
                <c:pt idx="236">
                  <c:v>0.41299999999999998</c:v>
                </c:pt>
                <c:pt idx="237">
                  <c:v>0.41199999999999998</c:v>
                </c:pt>
                <c:pt idx="238">
                  <c:v>0.41099999999999998</c:v>
                </c:pt>
                <c:pt idx="239">
                  <c:v>0.41</c:v>
                </c:pt>
                <c:pt idx="240">
                  <c:v>0.40899999999999997</c:v>
                </c:pt>
                <c:pt idx="241">
                  <c:v>0.40799999999999997</c:v>
                </c:pt>
                <c:pt idx="242">
                  <c:v>0.40699999999999997</c:v>
                </c:pt>
                <c:pt idx="243">
                  <c:v>0.40600000000000003</c:v>
                </c:pt>
                <c:pt idx="244">
                  <c:v>0.40500000000000003</c:v>
                </c:pt>
                <c:pt idx="245">
                  <c:v>0.40400000000000003</c:v>
                </c:pt>
                <c:pt idx="246">
                  <c:v>0.40300000000000002</c:v>
                </c:pt>
                <c:pt idx="247">
                  <c:v>0.40200000000000002</c:v>
                </c:pt>
                <c:pt idx="248">
                  <c:v>0.40100000000000002</c:v>
                </c:pt>
                <c:pt idx="249">
                  <c:v>0.4</c:v>
                </c:pt>
                <c:pt idx="250">
                  <c:v>0.39900000000000002</c:v>
                </c:pt>
                <c:pt idx="251">
                  <c:v>0.39800000000000002</c:v>
                </c:pt>
                <c:pt idx="252">
                  <c:v>0.39700000000000002</c:v>
                </c:pt>
                <c:pt idx="253">
                  <c:v>0.39600000000000002</c:v>
                </c:pt>
                <c:pt idx="254">
                  <c:v>0.39500000000000002</c:v>
                </c:pt>
                <c:pt idx="255">
                  <c:v>0.39400000000000002</c:v>
                </c:pt>
                <c:pt idx="256">
                  <c:v>0.39300000000000002</c:v>
                </c:pt>
                <c:pt idx="257">
                  <c:v>0.39200000000000002</c:v>
                </c:pt>
                <c:pt idx="258">
                  <c:v>0.39100000000000001</c:v>
                </c:pt>
                <c:pt idx="259">
                  <c:v>0.39</c:v>
                </c:pt>
                <c:pt idx="260">
                  <c:v>0.38900000000000001</c:v>
                </c:pt>
                <c:pt idx="261">
                  <c:v>0.38800000000000001</c:v>
                </c:pt>
                <c:pt idx="262">
                  <c:v>0.38700000000000001</c:v>
                </c:pt>
                <c:pt idx="263">
                  <c:v>0.38600000000000001</c:v>
                </c:pt>
                <c:pt idx="264">
                  <c:v>0.38500000000000001</c:v>
                </c:pt>
                <c:pt idx="265">
                  <c:v>0.38400000000000001</c:v>
                </c:pt>
                <c:pt idx="266">
                  <c:v>0.38300000000000001</c:v>
                </c:pt>
                <c:pt idx="267">
                  <c:v>0.38200000000000001</c:v>
                </c:pt>
                <c:pt idx="268">
                  <c:v>0.38100000000000001</c:v>
                </c:pt>
                <c:pt idx="269">
                  <c:v>0.38</c:v>
                </c:pt>
                <c:pt idx="270">
                  <c:v>0.379</c:v>
                </c:pt>
                <c:pt idx="271">
                  <c:v>0.378</c:v>
                </c:pt>
                <c:pt idx="272">
                  <c:v>0.377</c:v>
                </c:pt>
                <c:pt idx="273">
                  <c:v>0.376</c:v>
                </c:pt>
                <c:pt idx="274">
                  <c:v>0.375</c:v>
                </c:pt>
                <c:pt idx="275">
                  <c:v>0.374</c:v>
                </c:pt>
                <c:pt idx="276">
                  <c:v>0.373</c:v>
                </c:pt>
                <c:pt idx="277">
                  <c:v>0.372</c:v>
                </c:pt>
                <c:pt idx="278">
                  <c:v>0.371</c:v>
                </c:pt>
                <c:pt idx="279">
                  <c:v>0.37</c:v>
                </c:pt>
                <c:pt idx="280">
                  <c:v>0.36899999999999999</c:v>
                </c:pt>
                <c:pt idx="281">
                  <c:v>0.36799999999999999</c:v>
                </c:pt>
                <c:pt idx="282">
                  <c:v>0.36699999999999999</c:v>
                </c:pt>
                <c:pt idx="283">
                  <c:v>0.36599999999999999</c:v>
                </c:pt>
                <c:pt idx="284">
                  <c:v>0.36499999999999999</c:v>
                </c:pt>
                <c:pt idx="285">
                  <c:v>0.36399999999999999</c:v>
                </c:pt>
                <c:pt idx="286">
                  <c:v>0.36299999999999999</c:v>
                </c:pt>
                <c:pt idx="287">
                  <c:v>0.36199999999999999</c:v>
                </c:pt>
                <c:pt idx="288">
                  <c:v>0.36099999999999999</c:v>
                </c:pt>
                <c:pt idx="289">
                  <c:v>0.36</c:v>
                </c:pt>
                <c:pt idx="290">
                  <c:v>0.35899999999999999</c:v>
                </c:pt>
                <c:pt idx="291">
                  <c:v>0.35799999999999998</c:v>
                </c:pt>
                <c:pt idx="292">
                  <c:v>0.35699999999999998</c:v>
                </c:pt>
                <c:pt idx="293">
                  <c:v>0.35599999999999998</c:v>
                </c:pt>
                <c:pt idx="294">
                  <c:v>0.35499999999999998</c:v>
                </c:pt>
                <c:pt idx="295">
                  <c:v>0.35399999999999998</c:v>
                </c:pt>
                <c:pt idx="296">
                  <c:v>0.35299999999999998</c:v>
                </c:pt>
                <c:pt idx="297">
                  <c:v>0.35199999999999998</c:v>
                </c:pt>
                <c:pt idx="298">
                  <c:v>0.35099999999999998</c:v>
                </c:pt>
                <c:pt idx="299">
                  <c:v>0.35</c:v>
                </c:pt>
                <c:pt idx="300">
                  <c:v>0.34899999999999998</c:v>
                </c:pt>
                <c:pt idx="301">
                  <c:v>0.34799999999999998</c:v>
                </c:pt>
                <c:pt idx="302">
                  <c:v>0.34699999999999998</c:v>
                </c:pt>
                <c:pt idx="303">
                  <c:v>0.34599999999999997</c:v>
                </c:pt>
                <c:pt idx="304">
                  <c:v>0.34499999999999997</c:v>
                </c:pt>
                <c:pt idx="305">
                  <c:v>0.34399999999999997</c:v>
                </c:pt>
                <c:pt idx="306">
                  <c:v>0.34300000000000003</c:v>
                </c:pt>
                <c:pt idx="307">
                  <c:v>0.34200000000000003</c:v>
                </c:pt>
                <c:pt idx="308">
                  <c:v>0.34100000000000003</c:v>
                </c:pt>
                <c:pt idx="309">
                  <c:v>0.34</c:v>
                </c:pt>
                <c:pt idx="310">
                  <c:v>0.33900000000000002</c:v>
                </c:pt>
                <c:pt idx="311">
                  <c:v>0.33800000000000002</c:v>
                </c:pt>
                <c:pt idx="312">
                  <c:v>0.33700000000000002</c:v>
                </c:pt>
                <c:pt idx="313">
                  <c:v>0.33600000000000002</c:v>
                </c:pt>
                <c:pt idx="314">
                  <c:v>0.33500000000000002</c:v>
                </c:pt>
                <c:pt idx="315">
                  <c:v>0.33400000000000002</c:v>
                </c:pt>
                <c:pt idx="316">
                  <c:v>0.33300000000000002</c:v>
                </c:pt>
                <c:pt idx="317">
                  <c:v>0.33200000000000002</c:v>
                </c:pt>
                <c:pt idx="318">
                  <c:v>0.33100000000000002</c:v>
                </c:pt>
                <c:pt idx="319">
                  <c:v>0.33</c:v>
                </c:pt>
                <c:pt idx="320">
                  <c:v>0.32900000000000001</c:v>
                </c:pt>
                <c:pt idx="321">
                  <c:v>0.32800000000000001</c:v>
                </c:pt>
                <c:pt idx="322">
                  <c:v>0.32700000000000001</c:v>
                </c:pt>
                <c:pt idx="323">
                  <c:v>0.32600000000000001</c:v>
                </c:pt>
                <c:pt idx="324">
                  <c:v>0.32500000000000001</c:v>
                </c:pt>
                <c:pt idx="325">
                  <c:v>0.32400000000000001</c:v>
                </c:pt>
                <c:pt idx="326">
                  <c:v>0.32300000000000001</c:v>
                </c:pt>
                <c:pt idx="327">
                  <c:v>0.32200000000000001</c:v>
                </c:pt>
                <c:pt idx="328">
                  <c:v>0.32100000000000001</c:v>
                </c:pt>
                <c:pt idx="329">
                  <c:v>0.32</c:v>
                </c:pt>
                <c:pt idx="330">
                  <c:v>0.31900000000000001</c:v>
                </c:pt>
                <c:pt idx="331">
                  <c:v>0.318</c:v>
                </c:pt>
                <c:pt idx="332">
                  <c:v>0.317</c:v>
                </c:pt>
                <c:pt idx="333">
                  <c:v>0.316</c:v>
                </c:pt>
                <c:pt idx="334">
                  <c:v>0.315</c:v>
                </c:pt>
                <c:pt idx="335">
                  <c:v>0.314</c:v>
                </c:pt>
                <c:pt idx="336">
                  <c:v>0.313</c:v>
                </c:pt>
                <c:pt idx="337">
                  <c:v>0.312</c:v>
                </c:pt>
                <c:pt idx="338">
                  <c:v>0.311</c:v>
                </c:pt>
                <c:pt idx="339">
                  <c:v>0.31</c:v>
                </c:pt>
                <c:pt idx="340">
                  <c:v>0.309</c:v>
                </c:pt>
                <c:pt idx="341">
                  <c:v>0.308</c:v>
                </c:pt>
                <c:pt idx="342">
                  <c:v>0.307</c:v>
                </c:pt>
                <c:pt idx="343">
                  <c:v>0.30599999999999999</c:v>
                </c:pt>
                <c:pt idx="344">
                  <c:v>0.30499999999999999</c:v>
                </c:pt>
                <c:pt idx="345">
                  <c:v>0.30399999999999999</c:v>
                </c:pt>
                <c:pt idx="346">
                  <c:v>0.30299999999999999</c:v>
                </c:pt>
                <c:pt idx="347">
                  <c:v>0.30199999999999999</c:v>
                </c:pt>
                <c:pt idx="348">
                  <c:v>0.30099999999999999</c:v>
                </c:pt>
                <c:pt idx="349">
                  <c:v>0.3</c:v>
                </c:pt>
                <c:pt idx="350">
                  <c:v>0.29899999999999999</c:v>
                </c:pt>
                <c:pt idx="351">
                  <c:v>0.29799999999999999</c:v>
                </c:pt>
                <c:pt idx="352">
                  <c:v>0.29699999999999999</c:v>
                </c:pt>
                <c:pt idx="353">
                  <c:v>0.29599999999999999</c:v>
                </c:pt>
                <c:pt idx="354">
                  <c:v>0.29499999999999998</c:v>
                </c:pt>
                <c:pt idx="355">
                  <c:v>0.29399999999999998</c:v>
                </c:pt>
                <c:pt idx="356">
                  <c:v>0.29299999999999998</c:v>
                </c:pt>
                <c:pt idx="357">
                  <c:v>0.29199999999999998</c:v>
                </c:pt>
                <c:pt idx="358">
                  <c:v>0.29099999999999998</c:v>
                </c:pt>
                <c:pt idx="359">
                  <c:v>0.28999999999999998</c:v>
                </c:pt>
                <c:pt idx="360">
                  <c:v>0.28899999999999998</c:v>
                </c:pt>
                <c:pt idx="361">
                  <c:v>0.28799999999999998</c:v>
                </c:pt>
                <c:pt idx="362">
                  <c:v>0.28699999999999998</c:v>
                </c:pt>
                <c:pt idx="363">
                  <c:v>0.28599999999999998</c:v>
                </c:pt>
                <c:pt idx="364">
                  <c:v>0.28499999999999998</c:v>
                </c:pt>
                <c:pt idx="365">
                  <c:v>0.28399999999999997</c:v>
                </c:pt>
                <c:pt idx="366">
                  <c:v>0.28299999999999997</c:v>
                </c:pt>
                <c:pt idx="367">
                  <c:v>0.28199999999999997</c:v>
                </c:pt>
                <c:pt idx="368">
                  <c:v>0.28100000000000003</c:v>
                </c:pt>
                <c:pt idx="369">
                  <c:v>0.28000000000000003</c:v>
                </c:pt>
                <c:pt idx="370">
                  <c:v>0.27900000000000003</c:v>
                </c:pt>
                <c:pt idx="371">
                  <c:v>0.27800000000000002</c:v>
                </c:pt>
                <c:pt idx="372">
                  <c:v>0.27700000000000002</c:v>
                </c:pt>
                <c:pt idx="373">
                  <c:v>0.27600000000000002</c:v>
                </c:pt>
                <c:pt idx="374">
                  <c:v>0.27500000000000002</c:v>
                </c:pt>
                <c:pt idx="375">
                  <c:v>0.27400000000000002</c:v>
                </c:pt>
                <c:pt idx="376">
                  <c:v>0.27300000000000002</c:v>
                </c:pt>
                <c:pt idx="377">
                  <c:v>0.27200000000000002</c:v>
                </c:pt>
                <c:pt idx="378">
                  <c:v>0.27100000000000002</c:v>
                </c:pt>
                <c:pt idx="379">
                  <c:v>0.27</c:v>
                </c:pt>
                <c:pt idx="380">
                  <c:v>0.26900000000000002</c:v>
                </c:pt>
                <c:pt idx="381">
                  <c:v>0.26800000000000002</c:v>
                </c:pt>
                <c:pt idx="382">
                  <c:v>0.26700000000000002</c:v>
                </c:pt>
                <c:pt idx="383">
                  <c:v>0.26600000000000001</c:v>
                </c:pt>
                <c:pt idx="384">
                  <c:v>0.26500000000000001</c:v>
                </c:pt>
                <c:pt idx="385">
                  <c:v>0.26400000000000001</c:v>
                </c:pt>
                <c:pt idx="386">
                  <c:v>0.26300000000000001</c:v>
                </c:pt>
                <c:pt idx="387">
                  <c:v>0.26200000000000001</c:v>
                </c:pt>
                <c:pt idx="388">
                  <c:v>0.26100000000000001</c:v>
                </c:pt>
                <c:pt idx="389">
                  <c:v>0.26</c:v>
                </c:pt>
                <c:pt idx="390">
                  <c:v>0.25900000000000001</c:v>
                </c:pt>
                <c:pt idx="391">
                  <c:v>0.25800000000000001</c:v>
                </c:pt>
                <c:pt idx="392">
                  <c:v>0.25700000000000001</c:v>
                </c:pt>
                <c:pt idx="393">
                  <c:v>0.25600000000000001</c:v>
                </c:pt>
                <c:pt idx="394">
                  <c:v>0.255</c:v>
                </c:pt>
                <c:pt idx="395">
                  <c:v>0.254</c:v>
                </c:pt>
                <c:pt idx="396">
                  <c:v>0.253</c:v>
                </c:pt>
                <c:pt idx="397">
                  <c:v>0.252</c:v>
                </c:pt>
                <c:pt idx="398">
                  <c:v>0.251</c:v>
                </c:pt>
                <c:pt idx="399">
                  <c:v>0.25</c:v>
                </c:pt>
                <c:pt idx="400">
                  <c:v>0.249</c:v>
                </c:pt>
                <c:pt idx="401">
                  <c:v>0.248</c:v>
                </c:pt>
                <c:pt idx="402">
                  <c:v>0.247</c:v>
                </c:pt>
                <c:pt idx="403">
                  <c:v>0.246</c:v>
                </c:pt>
                <c:pt idx="404">
                  <c:v>0.245</c:v>
                </c:pt>
                <c:pt idx="405">
                  <c:v>0.24399999999999999</c:v>
                </c:pt>
                <c:pt idx="406">
                  <c:v>0.24299999999999999</c:v>
                </c:pt>
                <c:pt idx="407">
                  <c:v>0.24199999999999999</c:v>
                </c:pt>
                <c:pt idx="408">
                  <c:v>0.24099999999999999</c:v>
                </c:pt>
                <c:pt idx="409">
                  <c:v>0.24</c:v>
                </c:pt>
                <c:pt idx="410">
                  <c:v>0.23899999999999999</c:v>
                </c:pt>
                <c:pt idx="411">
                  <c:v>0.23799999999999999</c:v>
                </c:pt>
                <c:pt idx="412">
                  <c:v>0.23699999999999999</c:v>
                </c:pt>
                <c:pt idx="413">
                  <c:v>0.23599999999999999</c:v>
                </c:pt>
                <c:pt idx="414">
                  <c:v>0.23499999999999999</c:v>
                </c:pt>
                <c:pt idx="415">
                  <c:v>0.23400000000000001</c:v>
                </c:pt>
                <c:pt idx="416">
                  <c:v>0.23300000000000001</c:v>
                </c:pt>
                <c:pt idx="417">
                  <c:v>0.23200000000000001</c:v>
                </c:pt>
                <c:pt idx="418">
                  <c:v>0.23100000000000001</c:v>
                </c:pt>
                <c:pt idx="419">
                  <c:v>0.23</c:v>
                </c:pt>
                <c:pt idx="420">
                  <c:v>0.22900000000000001</c:v>
                </c:pt>
                <c:pt idx="421">
                  <c:v>0.22800000000000001</c:v>
                </c:pt>
                <c:pt idx="422">
                  <c:v>0.22700000000000001</c:v>
                </c:pt>
                <c:pt idx="423">
                  <c:v>0.22600000000000001</c:v>
                </c:pt>
                <c:pt idx="424">
                  <c:v>0.22500000000000001</c:v>
                </c:pt>
                <c:pt idx="425">
                  <c:v>0.224</c:v>
                </c:pt>
                <c:pt idx="426">
                  <c:v>0.223</c:v>
                </c:pt>
                <c:pt idx="427">
                  <c:v>0.222</c:v>
                </c:pt>
                <c:pt idx="428">
                  <c:v>0.221</c:v>
                </c:pt>
                <c:pt idx="429">
                  <c:v>0.22</c:v>
                </c:pt>
                <c:pt idx="430">
                  <c:v>0.219</c:v>
                </c:pt>
                <c:pt idx="431">
                  <c:v>0.218</c:v>
                </c:pt>
                <c:pt idx="432">
                  <c:v>0.217</c:v>
                </c:pt>
                <c:pt idx="433">
                  <c:v>0.216</c:v>
                </c:pt>
                <c:pt idx="434">
                  <c:v>0.215</c:v>
                </c:pt>
                <c:pt idx="435">
                  <c:v>0.214</c:v>
                </c:pt>
                <c:pt idx="436">
                  <c:v>0.21299999999999999</c:v>
                </c:pt>
                <c:pt idx="437">
                  <c:v>0.21199999999999999</c:v>
                </c:pt>
                <c:pt idx="438">
                  <c:v>0.21099999999999999</c:v>
                </c:pt>
                <c:pt idx="439">
                  <c:v>0.21</c:v>
                </c:pt>
                <c:pt idx="440">
                  <c:v>0.20899999999999999</c:v>
                </c:pt>
                <c:pt idx="441">
                  <c:v>0.20799999999999999</c:v>
                </c:pt>
                <c:pt idx="442">
                  <c:v>0.20699999999999999</c:v>
                </c:pt>
                <c:pt idx="443">
                  <c:v>0.20599999999999999</c:v>
                </c:pt>
                <c:pt idx="444">
                  <c:v>0.20499999999999999</c:v>
                </c:pt>
                <c:pt idx="445">
                  <c:v>0.20399999999999999</c:v>
                </c:pt>
                <c:pt idx="446">
                  <c:v>0.20300000000000001</c:v>
                </c:pt>
                <c:pt idx="447">
                  <c:v>0.20200000000000001</c:v>
                </c:pt>
                <c:pt idx="448">
                  <c:v>0.20100000000000001</c:v>
                </c:pt>
                <c:pt idx="449">
                  <c:v>0.2</c:v>
                </c:pt>
                <c:pt idx="450">
                  <c:v>0.19900000000000001</c:v>
                </c:pt>
                <c:pt idx="451">
                  <c:v>0.19800000000000001</c:v>
                </c:pt>
                <c:pt idx="452">
                  <c:v>0.19700000000000001</c:v>
                </c:pt>
                <c:pt idx="453">
                  <c:v>0.19600000000000001</c:v>
                </c:pt>
                <c:pt idx="454">
                  <c:v>0.19500000000000001</c:v>
                </c:pt>
                <c:pt idx="455">
                  <c:v>0.19400000000000001</c:v>
                </c:pt>
                <c:pt idx="456">
                  <c:v>0.193</c:v>
                </c:pt>
                <c:pt idx="457">
                  <c:v>0.192</c:v>
                </c:pt>
                <c:pt idx="458">
                  <c:v>0.191</c:v>
                </c:pt>
                <c:pt idx="459">
                  <c:v>0.19</c:v>
                </c:pt>
                <c:pt idx="460">
                  <c:v>0.189</c:v>
                </c:pt>
                <c:pt idx="461">
                  <c:v>0.188</c:v>
                </c:pt>
                <c:pt idx="462">
                  <c:v>0.187</c:v>
                </c:pt>
                <c:pt idx="463">
                  <c:v>0.186</c:v>
                </c:pt>
                <c:pt idx="464">
                  <c:v>0.185</c:v>
                </c:pt>
                <c:pt idx="465">
                  <c:v>0.184</c:v>
                </c:pt>
                <c:pt idx="466">
                  <c:v>0.183</c:v>
                </c:pt>
                <c:pt idx="467">
                  <c:v>0.182</c:v>
                </c:pt>
                <c:pt idx="468">
                  <c:v>0.18099999999999999</c:v>
                </c:pt>
                <c:pt idx="469">
                  <c:v>0.18</c:v>
                </c:pt>
                <c:pt idx="470">
                  <c:v>0.17899999999999999</c:v>
                </c:pt>
                <c:pt idx="471">
                  <c:v>0.17799999999999999</c:v>
                </c:pt>
                <c:pt idx="472">
                  <c:v>0.17699999999999999</c:v>
                </c:pt>
                <c:pt idx="473">
                  <c:v>0.17599999999999999</c:v>
                </c:pt>
                <c:pt idx="474">
                  <c:v>0.17499999999999999</c:v>
                </c:pt>
                <c:pt idx="475">
                  <c:v>0.17399999999999999</c:v>
                </c:pt>
                <c:pt idx="476">
                  <c:v>0.17299999999999999</c:v>
                </c:pt>
                <c:pt idx="477">
                  <c:v>0.17199999999999999</c:v>
                </c:pt>
                <c:pt idx="478">
                  <c:v>0.17100000000000001</c:v>
                </c:pt>
                <c:pt idx="479">
                  <c:v>0.17</c:v>
                </c:pt>
                <c:pt idx="480">
                  <c:v>0.16900000000000001</c:v>
                </c:pt>
                <c:pt idx="481">
                  <c:v>0.16800000000000001</c:v>
                </c:pt>
                <c:pt idx="482">
                  <c:v>0.16700000000000001</c:v>
                </c:pt>
                <c:pt idx="483">
                  <c:v>0.16600000000000001</c:v>
                </c:pt>
                <c:pt idx="484">
                  <c:v>0.16500000000000001</c:v>
                </c:pt>
                <c:pt idx="485">
                  <c:v>0.16400000000000001</c:v>
                </c:pt>
                <c:pt idx="486">
                  <c:v>0.16300000000000001</c:v>
                </c:pt>
                <c:pt idx="487">
                  <c:v>0.16200000000000001</c:v>
                </c:pt>
                <c:pt idx="488">
                  <c:v>0.161</c:v>
                </c:pt>
                <c:pt idx="489">
                  <c:v>0.16</c:v>
                </c:pt>
                <c:pt idx="490">
                  <c:v>0.159</c:v>
                </c:pt>
                <c:pt idx="491">
                  <c:v>0.158</c:v>
                </c:pt>
                <c:pt idx="492">
                  <c:v>0.157</c:v>
                </c:pt>
                <c:pt idx="493">
                  <c:v>0.156</c:v>
                </c:pt>
                <c:pt idx="494">
                  <c:v>0.155</c:v>
                </c:pt>
                <c:pt idx="495">
                  <c:v>0.154</c:v>
                </c:pt>
                <c:pt idx="496">
                  <c:v>0.153</c:v>
                </c:pt>
                <c:pt idx="497">
                  <c:v>0.152</c:v>
                </c:pt>
                <c:pt idx="498">
                  <c:v>0.151</c:v>
                </c:pt>
                <c:pt idx="499">
                  <c:v>0.15</c:v>
                </c:pt>
                <c:pt idx="500">
                  <c:v>0.14899999999999999</c:v>
                </c:pt>
                <c:pt idx="501">
                  <c:v>0.14799999999999999</c:v>
                </c:pt>
                <c:pt idx="502">
                  <c:v>0.14699999999999999</c:v>
                </c:pt>
                <c:pt idx="503">
                  <c:v>0.14599999999999999</c:v>
                </c:pt>
                <c:pt idx="504">
                  <c:v>0.14499999999999999</c:v>
                </c:pt>
                <c:pt idx="505">
                  <c:v>0.14399999999999999</c:v>
                </c:pt>
                <c:pt idx="506">
                  <c:v>0.14299999999999999</c:v>
                </c:pt>
                <c:pt idx="507">
                  <c:v>0.14199999999999999</c:v>
                </c:pt>
                <c:pt idx="508">
                  <c:v>0.14099999999999999</c:v>
                </c:pt>
                <c:pt idx="509">
                  <c:v>0.14000000000000001</c:v>
                </c:pt>
                <c:pt idx="510">
                  <c:v>0.13900000000000001</c:v>
                </c:pt>
                <c:pt idx="511">
                  <c:v>0.13800000000000001</c:v>
                </c:pt>
                <c:pt idx="512">
                  <c:v>0.13700000000000001</c:v>
                </c:pt>
                <c:pt idx="513">
                  <c:v>0.13600000000000001</c:v>
                </c:pt>
                <c:pt idx="514">
                  <c:v>0.13500000000000001</c:v>
                </c:pt>
                <c:pt idx="515">
                  <c:v>0.13400000000000001</c:v>
                </c:pt>
                <c:pt idx="516">
                  <c:v>0.13300000000000001</c:v>
                </c:pt>
                <c:pt idx="517">
                  <c:v>0.13200000000000001</c:v>
                </c:pt>
                <c:pt idx="518">
                  <c:v>0.13100000000000001</c:v>
                </c:pt>
                <c:pt idx="519">
                  <c:v>0.13</c:v>
                </c:pt>
                <c:pt idx="520">
                  <c:v>0.129</c:v>
                </c:pt>
                <c:pt idx="521">
                  <c:v>0.128</c:v>
                </c:pt>
                <c:pt idx="522">
                  <c:v>0.127</c:v>
                </c:pt>
                <c:pt idx="523">
                  <c:v>0.126</c:v>
                </c:pt>
                <c:pt idx="524">
                  <c:v>0.125</c:v>
                </c:pt>
                <c:pt idx="525">
                  <c:v>0.124</c:v>
                </c:pt>
                <c:pt idx="526">
                  <c:v>0.123</c:v>
                </c:pt>
                <c:pt idx="527">
                  <c:v>0.122</c:v>
                </c:pt>
                <c:pt idx="528">
                  <c:v>0.121</c:v>
                </c:pt>
                <c:pt idx="529">
                  <c:v>0.12</c:v>
                </c:pt>
                <c:pt idx="530">
                  <c:v>0.11899999999999999</c:v>
                </c:pt>
                <c:pt idx="531">
                  <c:v>0.11799999999999999</c:v>
                </c:pt>
                <c:pt idx="532">
                  <c:v>0.11700000000000001</c:v>
                </c:pt>
                <c:pt idx="533">
                  <c:v>0.11600000000000001</c:v>
                </c:pt>
                <c:pt idx="534">
                  <c:v>0.115</c:v>
                </c:pt>
                <c:pt idx="535">
                  <c:v>0.114</c:v>
                </c:pt>
                <c:pt idx="536">
                  <c:v>0.113</c:v>
                </c:pt>
                <c:pt idx="537">
                  <c:v>0.112</c:v>
                </c:pt>
                <c:pt idx="538">
                  <c:v>0.111</c:v>
                </c:pt>
                <c:pt idx="539">
                  <c:v>0.11</c:v>
                </c:pt>
                <c:pt idx="540">
                  <c:v>0.109</c:v>
                </c:pt>
                <c:pt idx="541">
                  <c:v>0.108</c:v>
                </c:pt>
                <c:pt idx="542">
                  <c:v>0.107</c:v>
                </c:pt>
                <c:pt idx="543">
                  <c:v>0.106</c:v>
                </c:pt>
                <c:pt idx="544">
                  <c:v>0.105</c:v>
                </c:pt>
                <c:pt idx="545">
                  <c:v>0.104</c:v>
                </c:pt>
                <c:pt idx="546">
                  <c:v>0.10299999999999999</c:v>
                </c:pt>
                <c:pt idx="547">
                  <c:v>0.10199999999999999</c:v>
                </c:pt>
                <c:pt idx="548">
                  <c:v>0.10100000000000001</c:v>
                </c:pt>
                <c:pt idx="549">
                  <c:v>0.1</c:v>
                </c:pt>
                <c:pt idx="550">
                  <c:v>9.9000000000000005E-2</c:v>
                </c:pt>
                <c:pt idx="551">
                  <c:v>9.8000000000000004E-2</c:v>
                </c:pt>
                <c:pt idx="552">
                  <c:v>9.7000000000000003E-2</c:v>
                </c:pt>
                <c:pt idx="553">
                  <c:v>9.6000000000000002E-2</c:v>
                </c:pt>
                <c:pt idx="554">
                  <c:v>9.5000000000000001E-2</c:v>
                </c:pt>
                <c:pt idx="555">
                  <c:v>9.4E-2</c:v>
                </c:pt>
                <c:pt idx="556">
                  <c:v>9.2999999999999999E-2</c:v>
                </c:pt>
                <c:pt idx="557">
                  <c:v>9.1999999999999998E-2</c:v>
                </c:pt>
                <c:pt idx="558">
                  <c:v>9.0999999999999998E-2</c:v>
                </c:pt>
                <c:pt idx="559">
                  <c:v>0.09</c:v>
                </c:pt>
                <c:pt idx="560">
                  <c:v>8.8999999999999996E-2</c:v>
                </c:pt>
                <c:pt idx="561">
                  <c:v>8.7999999999999995E-2</c:v>
                </c:pt>
                <c:pt idx="562">
                  <c:v>8.6999999999999994E-2</c:v>
                </c:pt>
                <c:pt idx="563">
                  <c:v>8.5999999999999993E-2</c:v>
                </c:pt>
                <c:pt idx="564">
                  <c:v>8.5000000000000006E-2</c:v>
                </c:pt>
                <c:pt idx="565">
                  <c:v>8.4000000000000005E-2</c:v>
                </c:pt>
                <c:pt idx="566">
                  <c:v>8.3000000000000004E-2</c:v>
                </c:pt>
                <c:pt idx="567">
                  <c:v>8.2000000000000003E-2</c:v>
                </c:pt>
                <c:pt idx="568">
                  <c:v>8.1000000000000003E-2</c:v>
                </c:pt>
                <c:pt idx="569">
                  <c:v>0.08</c:v>
                </c:pt>
                <c:pt idx="570">
                  <c:v>7.9000000000000001E-2</c:v>
                </c:pt>
                <c:pt idx="571">
                  <c:v>7.8E-2</c:v>
                </c:pt>
                <c:pt idx="572">
                  <c:v>7.6999999999999999E-2</c:v>
                </c:pt>
                <c:pt idx="573">
                  <c:v>7.5999999999999998E-2</c:v>
                </c:pt>
                <c:pt idx="574">
                  <c:v>7.4999999999999997E-2</c:v>
                </c:pt>
                <c:pt idx="575">
                  <c:v>7.3999999999999996E-2</c:v>
                </c:pt>
                <c:pt idx="576">
                  <c:v>7.2999999999999995E-2</c:v>
                </c:pt>
                <c:pt idx="577">
                  <c:v>7.1999999999999995E-2</c:v>
                </c:pt>
                <c:pt idx="578">
                  <c:v>7.0999999999999994E-2</c:v>
                </c:pt>
                <c:pt idx="579">
                  <c:v>7.0000000000000007E-2</c:v>
                </c:pt>
                <c:pt idx="580">
                  <c:v>6.9000000000000006E-2</c:v>
                </c:pt>
                <c:pt idx="581">
                  <c:v>6.8000000000000005E-2</c:v>
                </c:pt>
                <c:pt idx="582">
                  <c:v>6.7000000000000004E-2</c:v>
                </c:pt>
                <c:pt idx="583">
                  <c:v>6.6000000000000003E-2</c:v>
                </c:pt>
                <c:pt idx="584">
                  <c:v>6.5000000000000002E-2</c:v>
                </c:pt>
                <c:pt idx="585">
                  <c:v>6.4000000000000001E-2</c:v>
                </c:pt>
                <c:pt idx="586">
                  <c:v>6.3E-2</c:v>
                </c:pt>
                <c:pt idx="587">
                  <c:v>6.2E-2</c:v>
                </c:pt>
                <c:pt idx="588">
                  <c:v>6.0999999999999999E-2</c:v>
                </c:pt>
                <c:pt idx="589">
                  <c:v>0.06</c:v>
                </c:pt>
                <c:pt idx="590">
                  <c:v>5.8999999999999997E-2</c:v>
                </c:pt>
                <c:pt idx="591">
                  <c:v>5.8000000000000003E-2</c:v>
                </c:pt>
                <c:pt idx="592">
                  <c:v>5.7000000000000002E-2</c:v>
                </c:pt>
                <c:pt idx="593">
                  <c:v>5.6000000000000001E-2</c:v>
                </c:pt>
                <c:pt idx="594">
                  <c:v>5.5E-2</c:v>
                </c:pt>
                <c:pt idx="595">
                  <c:v>5.3999999999999999E-2</c:v>
                </c:pt>
                <c:pt idx="596">
                  <c:v>5.2999999999999999E-2</c:v>
                </c:pt>
                <c:pt idx="597">
                  <c:v>5.1999999999999998E-2</c:v>
                </c:pt>
                <c:pt idx="598">
                  <c:v>5.0999999999999997E-2</c:v>
                </c:pt>
                <c:pt idx="599">
                  <c:v>0.05</c:v>
                </c:pt>
                <c:pt idx="600">
                  <c:v>4.9000000000000002E-2</c:v>
                </c:pt>
                <c:pt idx="601">
                  <c:v>4.8000000000000001E-2</c:v>
                </c:pt>
                <c:pt idx="602">
                  <c:v>4.7E-2</c:v>
                </c:pt>
                <c:pt idx="603">
                  <c:v>4.5999999999999999E-2</c:v>
                </c:pt>
                <c:pt idx="604">
                  <c:v>4.4999999999999998E-2</c:v>
                </c:pt>
                <c:pt idx="605">
                  <c:v>4.3999999999999997E-2</c:v>
                </c:pt>
                <c:pt idx="606">
                  <c:v>4.2999999999999997E-2</c:v>
                </c:pt>
                <c:pt idx="607">
                  <c:v>4.2000000000000003E-2</c:v>
                </c:pt>
                <c:pt idx="608">
                  <c:v>4.1000000000000002E-2</c:v>
                </c:pt>
                <c:pt idx="609">
                  <c:v>0.04</c:v>
                </c:pt>
                <c:pt idx="610">
                  <c:v>3.9E-2</c:v>
                </c:pt>
                <c:pt idx="611">
                  <c:v>3.7999999999999999E-2</c:v>
                </c:pt>
                <c:pt idx="612">
                  <c:v>3.6999999999999998E-2</c:v>
                </c:pt>
                <c:pt idx="613">
                  <c:v>3.5999999999999997E-2</c:v>
                </c:pt>
                <c:pt idx="614">
                  <c:v>3.5000000000000003E-2</c:v>
                </c:pt>
                <c:pt idx="615">
                  <c:v>3.4000000000000002E-2</c:v>
                </c:pt>
                <c:pt idx="616">
                  <c:v>3.3000000000000002E-2</c:v>
                </c:pt>
                <c:pt idx="617">
                  <c:v>3.2000000000000001E-2</c:v>
                </c:pt>
                <c:pt idx="618">
                  <c:v>3.1E-2</c:v>
                </c:pt>
                <c:pt idx="619">
                  <c:v>0.03</c:v>
                </c:pt>
                <c:pt idx="620">
                  <c:v>2.9000000000000001E-2</c:v>
                </c:pt>
                <c:pt idx="621">
                  <c:v>2.8000000000000001E-2</c:v>
                </c:pt>
                <c:pt idx="622">
                  <c:v>2.7E-2</c:v>
                </c:pt>
                <c:pt idx="623">
                  <c:v>2.5999999999999999E-2</c:v>
                </c:pt>
                <c:pt idx="624">
                  <c:v>2.5000000000000001E-2</c:v>
                </c:pt>
                <c:pt idx="625">
                  <c:v>2.4E-2</c:v>
                </c:pt>
                <c:pt idx="626">
                  <c:v>2.3E-2</c:v>
                </c:pt>
                <c:pt idx="627">
                  <c:v>2.1999999999999999E-2</c:v>
                </c:pt>
                <c:pt idx="628">
                  <c:v>2.1000000000000001E-2</c:v>
                </c:pt>
                <c:pt idx="629">
                  <c:v>0.02</c:v>
                </c:pt>
                <c:pt idx="630">
                  <c:v>1.9E-2</c:v>
                </c:pt>
                <c:pt idx="631">
                  <c:v>1.7999999999999999E-2</c:v>
                </c:pt>
                <c:pt idx="632">
                  <c:v>1.7000000000000001E-2</c:v>
                </c:pt>
                <c:pt idx="633">
                  <c:v>1.6E-2</c:v>
                </c:pt>
                <c:pt idx="634">
                  <c:v>1.4999999999999999E-2</c:v>
                </c:pt>
                <c:pt idx="635">
                  <c:v>1.4E-2</c:v>
                </c:pt>
                <c:pt idx="636">
                  <c:v>1.2999999999999999E-2</c:v>
                </c:pt>
                <c:pt idx="637">
                  <c:v>1.2E-2</c:v>
                </c:pt>
                <c:pt idx="638">
                  <c:v>1.0999999999999999E-2</c:v>
                </c:pt>
                <c:pt idx="639">
                  <c:v>0.01</c:v>
                </c:pt>
                <c:pt idx="640">
                  <c:v>8.9999999999999993E-3</c:v>
                </c:pt>
                <c:pt idx="641">
                  <c:v>8.0000000000000002E-3</c:v>
                </c:pt>
                <c:pt idx="642">
                  <c:v>7.0000000000000001E-3</c:v>
                </c:pt>
                <c:pt idx="643">
                  <c:v>6.0000000000000001E-3</c:v>
                </c:pt>
                <c:pt idx="644">
                  <c:v>5.0000000000000001E-3</c:v>
                </c:pt>
              </c:numCache>
            </c:numRef>
          </c:xVal>
          <c:yVal>
            <c:numRef>
              <c:f>'RDE 2'!$H$22:$H$666</c:f>
              <c:numCache>
                <c:formatCode>0.000</c:formatCode>
                <c:ptCount val="645"/>
                <c:pt idx="0">
                  <c:v>2.5978281690140846E-2</c:v>
                </c:pt>
                <c:pt idx="1">
                  <c:v>9.1997746478873252E-2</c:v>
                </c:pt>
                <c:pt idx="2">
                  <c:v>8.6105676056338037E-2</c:v>
                </c:pt>
                <c:pt idx="3">
                  <c:v>9.4261408450704243E-2</c:v>
                </c:pt>
                <c:pt idx="4">
                  <c:v>0.10238239436619719</c:v>
                </c:pt>
                <c:pt idx="5">
                  <c:v>0.11020563380281692</c:v>
                </c:pt>
                <c:pt idx="6">
                  <c:v>0.11646450704225356</c:v>
                </c:pt>
                <c:pt idx="7">
                  <c:v>0.12469267605633802</c:v>
                </c:pt>
                <c:pt idx="8">
                  <c:v>0.13027647887323945</c:v>
                </c:pt>
                <c:pt idx="9">
                  <c:v>0.14025915492957747</c:v>
                </c:pt>
                <c:pt idx="10">
                  <c:v>0.14247000000000001</c:v>
                </c:pt>
                <c:pt idx="11">
                  <c:v>0.15069380281690142</c:v>
                </c:pt>
                <c:pt idx="12">
                  <c:v>0.1554818309859155</c:v>
                </c:pt>
                <c:pt idx="13">
                  <c:v>0.16258309859154929</c:v>
                </c:pt>
                <c:pt idx="14">
                  <c:v>0.16778309859154933</c:v>
                </c:pt>
                <c:pt idx="15">
                  <c:v>0.17439464788732398</c:v>
                </c:pt>
                <c:pt idx="16">
                  <c:v>0.18125197183098593</c:v>
                </c:pt>
                <c:pt idx="17">
                  <c:v>0.18648450704225353</c:v>
                </c:pt>
                <c:pt idx="18">
                  <c:v>0.19436577464788735</c:v>
                </c:pt>
                <c:pt idx="19">
                  <c:v>0.20035774647887328</c:v>
                </c:pt>
                <c:pt idx="20">
                  <c:v>0.20783577464788733</c:v>
                </c:pt>
                <c:pt idx="21">
                  <c:v>0.21281239436619717</c:v>
                </c:pt>
                <c:pt idx="22">
                  <c:v>0.22130450704225355</c:v>
                </c:pt>
                <c:pt idx="23">
                  <c:v>0.22729971830985915</c:v>
                </c:pt>
                <c:pt idx="24">
                  <c:v>0.23565140845070423</c:v>
                </c:pt>
                <c:pt idx="25">
                  <c:v>0.24081126760563384</c:v>
                </c:pt>
                <c:pt idx="26">
                  <c:v>0.24955098591549299</c:v>
                </c:pt>
                <c:pt idx="27">
                  <c:v>0.25554563380281692</c:v>
                </c:pt>
                <c:pt idx="28">
                  <c:v>0.26466845070422534</c:v>
                </c:pt>
                <c:pt idx="29">
                  <c:v>0.26948169014084511</c:v>
                </c:pt>
                <c:pt idx="30">
                  <c:v>0.28011929577464789</c:v>
                </c:pt>
                <c:pt idx="31">
                  <c:v>0.28706535211267609</c:v>
                </c:pt>
                <c:pt idx="32">
                  <c:v>0.29702901408450705</c:v>
                </c:pt>
                <c:pt idx="33">
                  <c:v>0.30409577464788734</c:v>
                </c:pt>
                <c:pt idx="34">
                  <c:v>0.3126105633802817</c:v>
                </c:pt>
                <c:pt idx="35">
                  <c:v>0.3217878873239437</c:v>
                </c:pt>
                <c:pt idx="36">
                  <c:v>0.32946591549295778</c:v>
                </c:pt>
                <c:pt idx="37">
                  <c:v>0.33953070422535214</c:v>
                </c:pt>
                <c:pt idx="38">
                  <c:v>0.34852816901408451</c:v>
                </c:pt>
                <c:pt idx="39">
                  <c:v>0.35904084507042255</c:v>
                </c:pt>
                <c:pt idx="40">
                  <c:v>0.3670297183098592</c:v>
                </c:pt>
                <c:pt idx="41">
                  <c:v>0.38166985915492957</c:v>
                </c:pt>
                <c:pt idx="42">
                  <c:v>0.38796704225352113</c:v>
                </c:pt>
                <c:pt idx="43">
                  <c:v>0.39970394366197187</c:v>
                </c:pt>
                <c:pt idx="44">
                  <c:v>0.40909929577464788</c:v>
                </c:pt>
                <c:pt idx="45">
                  <c:v>0.42033295774647889</c:v>
                </c:pt>
                <c:pt idx="46">
                  <c:v>0.43067788732394369</c:v>
                </c:pt>
                <c:pt idx="47">
                  <c:v>0.44319070422535217</c:v>
                </c:pt>
                <c:pt idx="48">
                  <c:v>0.45354338028169017</c:v>
                </c:pt>
                <c:pt idx="49">
                  <c:v>0.46614084507042258</c:v>
                </c:pt>
                <c:pt idx="50">
                  <c:v>0.4789469014084507</c:v>
                </c:pt>
                <c:pt idx="51">
                  <c:v>0.49078112676056346</c:v>
                </c:pt>
                <c:pt idx="52">
                  <c:v>0.50475929577464795</c:v>
                </c:pt>
                <c:pt idx="53">
                  <c:v>0.51600169014084507</c:v>
                </c:pt>
                <c:pt idx="54">
                  <c:v>0.53097464788732407</c:v>
                </c:pt>
                <c:pt idx="55">
                  <c:v>0.54397014084507045</c:v>
                </c:pt>
                <c:pt idx="56">
                  <c:v>0.55975859154929575</c:v>
                </c:pt>
                <c:pt idx="57">
                  <c:v>0.57257239436619733</c:v>
                </c:pt>
                <c:pt idx="58">
                  <c:v>0.58933521126760557</c:v>
                </c:pt>
                <c:pt idx="59">
                  <c:v>0.6018</c:v>
                </c:pt>
                <c:pt idx="60">
                  <c:v>0.6196943661971831</c:v>
                </c:pt>
                <c:pt idx="61">
                  <c:v>0.63280394366197179</c:v>
                </c:pt>
                <c:pt idx="62">
                  <c:v>0.65198338028169023</c:v>
                </c:pt>
                <c:pt idx="63">
                  <c:v>0.66795746478873241</c:v>
                </c:pt>
                <c:pt idx="64">
                  <c:v>0.68708661971830987</c:v>
                </c:pt>
                <c:pt idx="65">
                  <c:v>0.70359661971830989</c:v>
                </c:pt>
                <c:pt idx="66">
                  <c:v>0.72250943661971834</c:v>
                </c:pt>
                <c:pt idx="67">
                  <c:v>0.74168112676056341</c:v>
                </c:pt>
                <c:pt idx="68">
                  <c:v>0.76094633802816902</c:v>
                </c:pt>
                <c:pt idx="69">
                  <c:v>0.78087605633802815</c:v>
                </c:pt>
                <c:pt idx="70">
                  <c:v>0.80268971830985913</c:v>
                </c:pt>
                <c:pt idx="71">
                  <c:v>0.82385352112676058</c:v>
                </c:pt>
                <c:pt idx="72">
                  <c:v>0.84355774647887327</c:v>
                </c:pt>
                <c:pt idx="73">
                  <c:v>0.86562253521126753</c:v>
                </c:pt>
                <c:pt idx="74">
                  <c:v>0.88760563380281687</c:v>
                </c:pt>
                <c:pt idx="75">
                  <c:v>0.91274084507042252</c:v>
                </c:pt>
                <c:pt idx="76">
                  <c:v>0.93616901408450715</c:v>
                </c:pt>
                <c:pt idx="77">
                  <c:v>0.96112112676056327</c:v>
                </c:pt>
                <c:pt idx="78">
                  <c:v>0.98678450704225351</c:v>
                </c:pt>
                <c:pt idx="79">
                  <c:v>1.0131549295774649</c:v>
                </c:pt>
                <c:pt idx="80">
                  <c:v>1.0394267605633805</c:v>
                </c:pt>
                <c:pt idx="81">
                  <c:v>1.0671999999999999</c:v>
                </c:pt>
                <c:pt idx="82">
                  <c:v>1.0956676056338028</c:v>
                </c:pt>
                <c:pt idx="83">
                  <c:v>1.1248253521126761</c:v>
                </c:pt>
                <c:pt idx="84">
                  <c:v>1.1562605633802818</c:v>
                </c:pt>
                <c:pt idx="85">
                  <c:v>1.1859887323943663</c:v>
                </c:pt>
                <c:pt idx="86">
                  <c:v>1.2187760563380281</c:v>
                </c:pt>
                <c:pt idx="87">
                  <c:v>1.2498563380281695</c:v>
                </c:pt>
                <c:pt idx="88">
                  <c:v>1.2855591549295777</c:v>
                </c:pt>
                <c:pt idx="89">
                  <c:v>1.3203380281690142</c:v>
                </c:pt>
                <c:pt idx="90">
                  <c:v>1.3565591549295777</c:v>
                </c:pt>
                <c:pt idx="91">
                  <c:v>1.3926422535211269</c:v>
                </c:pt>
                <c:pt idx="92">
                  <c:v>1.4301563380281692</c:v>
                </c:pt>
                <c:pt idx="93">
                  <c:v>1.4667436619718313</c:v>
                </c:pt>
                <c:pt idx="94">
                  <c:v>1.5086619718309862</c:v>
                </c:pt>
                <c:pt idx="95">
                  <c:v>1.5496394366197186</c:v>
                </c:pt>
                <c:pt idx="96">
                  <c:v>1.5943535211267608</c:v>
                </c:pt>
                <c:pt idx="97">
                  <c:v>1.6342309859154931</c:v>
                </c:pt>
                <c:pt idx="98">
                  <c:v>1.6809380281690143</c:v>
                </c:pt>
                <c:pt idx="99">
                  <c:v>1.723591549295775</c:v>
                </c:pt>
                <c:pt idx="100">
                  <c:v>1.7745845070422541</c:v>
                </c:pt>
                <c:pt idx="101">
                  <c:v>1.8184338028169018</c:v>
                </c:pt>
                <c:pt idx="102">
                  <c:v>1.8721267605633807</c:v>
                </c:pt>
                <c:pt idx="103">
                  <c:v>1.9186901408450707</c:v>
                </c:pt>
                <c:pt idx="104">
                  <c:v>1.9765845070422541</c:v>
                </c:pt>
                <c:pt idx="105">
                  <c:v>2.0311887323943667</c:v>
                </c:pt>
                <c:pt idx="106">
                  <c:v>2.0886380281690142</c:v>
                </c:pt>
                <c:pt idx="107">
                  <c:v>2.1420450704225353</c:v>
                </c:pt>
                <c:pt idx="108">
                  <c:v>2.2005746478873243</c:v>
                </c:pt>
                <c:pt idx="109">
                  <c:v>2.2596338028169014</c:v>
                </c:pt>
                <c:pt idx="110">
                  <c:v>2.3214957746478877</c:v>
                </c:pt>
                <c:pt idx="111">
                  <c:v>2.3831126760563386</c:v>
                </c:pt>
                <c:pt idx="112">
                  <c:v>2.448266197183099</c:v>
                </c:pt>
                <c:pt idx="113">
                  <c:v>2.513915492957747</c:v>
                </c:pt>
                <c:pt idx="114">
                  <c:v>2.5793028169014085</c:v>
                </c:pt>
                <c:pt idx="115">
                  <c:v>2.6511971830985921</c:v>
                </c:pt>
                <c:pt idx="116">
                  <c:v>2.7190507042253524</c:v>
                </c:pt>
                <c:pt idx="117">
                  <c:v>2.7941239436619725</c:v>
                </c:pt>
                <c:pt idx="118">
                  <c:v>2.8644084507042256</c:v>
                </c:pt>
                <c:pt idx="119">
                  <c:v>2.9426197183098597</c:v>
                </c:pt>
                <c:pt idx="120">
                  <c:v>3.0182802816901413</c:v>
                </c:pt>
                <c:pt idx="121">
                  <c:v>3.1003267605633806</c:v>
                </c:pt>
                <c:pt idx="122">
                  <c:v>3.1775873239436621</c:v>
                </c:pt>
                <c:pt idx="123">
                  <c:v>3.2612000000000005</c:v>
                </c:pt>
                <c:pt idx="124">
                  <c:v>3.3444718309859156</c:v>
                </c:pt>
                <c:pt idx="125">
                  <c:v>3.4288788732394369</c:v>
                </c:pt>
                <c:pt idx="126">
                  <c:v>3.517359154929578</c:v>
                </c:pt>
                <c:pt idx="127">
                  <c:v>3.6069464788732399</c:v>
                </c:pt>
                <c:pt idx="128">
                  <c:v>3.6991000000000009</c:v>
                </c:pt>
                <c:pt idx="129">
                  <c:v>3.7894084507042267</c:v>
                </c:pt>
                <c:pt idx="130">
                  <c:v>3.888114084507043</c:v>
                </c:pt>
                <c:pt idx="131">
                  <c:v>3.9798450704225359</c:v>
                </c:pt>
                <c:pt idx="132">
                  <c:v>4.0850281690140848</c:v>
                </c:pt>
                <c:pt idx="133">
                  <c:v>4.1803267605633811</c:v>
                </c:pt>
                <c:pt idx="134">
                  <c:v>4.2853802816901405</c:v>
                </c:pt>
                <c:pt idx="135">
                  <c:v>4.3849267605633804</c:v>
                </c:pt>
                <c:pt idx="136">
                  <c:v>4.4956140845070429</c:v>
                </c:pt>
                <c:pt idx="137">
                  <c:v>4.5885295774647892</c:v>
                </c:pt>
                <c:pt idx="138">
                  <c:v>4.704798591549296</c:v>
                </c:pt>
                <c:pt idx="139">
                  <c:v>4.8184225352112673</c:v>
                </c:pt>
                <c:pt idx="140">
                  <c:v>4.9351492957746483</c:v>
                </c:pt>
                <c:pt idx="141">
                  <c:v>5.044940845070423</c:v>
                </c:pt>
                <c:pt idx="142">
                  <c:v>5.1635450704225354</c:v>
                </c:pt>
                <c:pt idx="143">
                  <c:v>5.2830676056338035</c:v>
                </c:pt>
                <c:pt idx="144">
                  <c:v>5.4027887323943666</c:v>
                </c:pt>
                <c:pt idx="145">
                  <c:v>5.5205746478873241</c:v>
                </c:pt>
                <c:pt idx="146">
                  <c:v>5.6470605633802826</c:v>
                </c:pt>
                <c:pt idx="147">
                  <c:v>5.7737070422535224</c:v>
                </c:pt>
                <c:pt idx="148">
                  <c:v>5.8955704225352115</c:v>
                </c:pt>
                <c:pt idx="149">
                  <c:v>6.0267605633802823</c:v>
                </c:pt>
                <c:pt idx="150">
                  <c:v>6.152459154929578</c:v>
                </c:pt>
                <c:pt idx="151">
                  <c:v>6.2874253521126766</c:v>
                </c:pt>
                <c:pt idx="152">
                  <c:v>6.4175999999999993</c:v>
                </c:pt>
                <c:pt idx="153">
                  <c:v>6.5527887323943661</c:v>
                </c:pt>
                <c:pt idx="154">
                  <c:v>6.6887746478873247</c:v>
                </c:pt>
                <c:pt idx="155">
                  <c:v>6.8366816901408445</c:v>
                </c:pt>
                <c:pt idx="156">
                  <c:v>6.9714366197183102</c:v>
                </c:pt>
                <c:pt idx="157">
                  <c:v>7.1166760563380294</c:v>
                </c:pt>
                <c:pt idx="158">
                  <c:v>7.2612676056338028</c:v>
                </c:pt>
                <c:pt idx="159">
                  <c:v>7.3983098591549314</c:v>
                </c:pt>
                <c:pt idx="160">
                  <c:v>7.5485070422535214</c:v>
                </c:pt>
                <c:pt idx="161">
                  <c:v>7.6911549295774657</c:v>
                </c:pt>
                <c:pt idx="162">
                  <c:v>7.8468732394366194</c:v>
                </c:pt>
                <c:pt idx="163">
                  <c:v>7.9950422535211283</c:v>
                </c:pt>
                <c:pt idx="164">
                  <c:v>8.1493661971831006</c:v>
                </c:pt>
                <c:pt idx="165">
                  <c:v>8.2961690140845068</c:v>
                </c:pt>
                <c:pt idx="166">
                  <c:v>8.4627042253521125</c:v>
                </c:pt>
                <c:pt idx="167">
                  <c:v>8.6081126760563382</c:v>
                </c:pt>
                <c:pt idx="168">
                  <c:v>8.7663943661971846</c:v>
                </c:pt>
                <c:pt idx="169">
                  <c:v>8.9374647887323952</c:v>
                </c:pt>
                <c:pt idx="170">
                  <c:v>9.1077464788732403</c:v>
                </c:pt>
                <c:pt idx="171">
                  <c:v>9.263774647887324</c:v>
                </c:pt>
                <c:pt idx="172">
                  <c:v>9.4325070422535227</c:v>
                </c:pt>
                <c:pt idx="173">
                  <c:v>9.5736338028169019</c:v>
                </c:pt>
                <c:pt idx="174">
                  <c:v>9.747535211267607</c:v>
                </c:pt>
                <c:pt idx="175">
                  <c:v>9.9072676056338036</c:v>
                </c:pt>
                <c:pt idx="176">
                  <c:v>10.072901408450706</c:v>
                </c:pt>
                <c:pt idx="177">
                  <c:v>10.237746478873239</c:v>
                </c:pt>
                <c:pt idx="178">
                  <c:v>10.40843661971831</c:v>
                </c:pt>
                <c:pt idx="179">
                  <c:v>10.578309859154929</c:v>
                </c:pt>
                <c:pt idx="180">
                  <c:v>10.753971830985915</c:v>
                </c:pt>
                <c:pt idx="181">
                  <c:v>10.915605633802818</c:v>
                </c:pt>
                <c:pt idx="182">
                  <c:v>11.109338028169017</c:v>
                </c:pt>
                <c:pt idx="183">
                  <c:v>11.275887323943662</c:v>
                </c:pt>
                <c:pt idx="184">
                  <c:v>11.461267605633806</c:v>
                </c:pt>
                <c:pt idx="185">
                  <c:v>11.632676056338029</c:v>
                </c:pt>
                <c:pt idx="186">
                  <c:v>11.816281690140846</c:v>
                </c:pt>
                <c:pt idx="187">
                  <c:v>11.985971830985916</c:v>
                </c:pt>
                <c:pt idx="188">
                  <c:v>12.167802816901411</c:v>
                </c:pt>
                <c:pt idx="189">
                  <c:v>12.355211267605634</c:v>
                </c:pt>
                <c:pt idx="190">
                  <c:v>12.522295774647889</c:v>
                </c:pt>
                <c:pt idx="191">
                  <c:v>12.727239436619721</c:v>
                </c:pt>
                <c:pt idx="192">
                  <c:v>12.898985915492959</c:v>
                </c:pt>
                <c:pt idx="193">
                  <c:v>13.08912676056338</c:v>
                </c:pt>
                <c:pt idx="194">
                  <c:v>13.271901408450706</c:v>
                </c:pt>
                <c:pt idx="195">
                  <c:v>13.460140845070423</c:v>
                </c:pt>
                <c:pt idx="196">
                  <c:v>13.653802816901409</c:v>
                </c:pt>
                <c:pt idx="197">
                  <c:v>13.827380281690143</c:v>
                </c:pt>
                <c:pt idx="198">
                  <c:v>14.019112676056338</c:v>
                </c:pt>
                <c:pt idx="199">
                  <c:v>14.203521126760563</c:v>
                </c:pt>
                <c:pt idx="200">
                  <c:v>14.405943661971831</c:v>
                </c:pt>
                <c:pt idx="201">
                  <c:v>14.575774647887322</c:v>
                </c:pt>
                <c:pt idx="202">
                  <c:v>14.788774647887326</c:v>
                </c:pt>
                <c:pt idx="203">
                  <c:v>14.975549295774648</c:v>
                </c:pt>
                <c:pt idx="204">
                  <c:v>15.198943661971834</c:v>
                </c:pt>
                <c:pt idx="205">
                  <c:v>15.383661971830989</c:v>
                </c:pt>
                <c:pt idx="206">
                  <c:v>15.579873239436621</c:v>
                </c:pt>
                <c:pt idx="207">
                  <c:v>15.768816901408455</c:v>
                </c:pt>
                <c:pt idx="208">
                  <c:v>15.969169014084507</c:v>
                </c:pt>
                <c:pt idx="209">
                  <c:v>16.143661971830987</c:v>
                </c:pt>
                <c:pt idx="210">
                  <c:v>16.354295774647888</c:v>
                </c:pt>
                <c:pt idx="211">
                  <c:v>16.563802816901411</c:v>
                </c:pt>
                <c:pt idx="212">
                  <c:v>16.778338028169017</c:v>
                </c:pt>
                <c:pt idx="213">
                  <c:v>16.973295774647887</c:v>
                </c:pt>
                <c:pt idx="214">
                  <c:v>17.179436619718313</c:v>
                </c:pt>
                <c:pt idx="215">
                  <c:v>17.378338028169015</c:v>
                </c:pt>
                <c:pt idx="216">
                  <c:v>17.588338028169012</c:v>
                </c:pt>
                <c:pt idx="217">
                  <c:v>17.809352112676059</c:v>
                </c:pt>
                <c:pt idx="218">
                  <c:v>18.017014084507043</c:v>
                </c:pt>
                <c:pt idx="219">
                  <c:v>18.229577464788733</c:v>
                </c:pt>
                <c:pt idx="220">
                  <c:v>18.434915492957746</c:v>
                </c:pt>
                <c:pt idx="221">
                  <c:v>18.651154929577469</c:v>
                </c:pt>
                <c:pt idx="222">
                  <c:v>18.866183098591552</c:v>
                </c:pt>
                <c:pt idx="223">
                  <c:v>19.080000000000002</c:v>
                </c:pt>
                <c:pt idx="224">
                  <c:v>19.286619718309858</c:v>
                </c:pt>
                <c:pt idx="225">
                  <c:v>19.515943661971832</c:v>
                </c:pt>
                <c:pt idx="226">
                  <c:v>19.738014084507043</c:v>
                </c:pt>
                <c:pt idx="227">
                  <c:v>19.964760563380281</c:v>
                </c:pt>
                <c:pt idx="228">
                  <c:v>20.178352112676055</c:v>
                </c:pt>
                <c:pt idx="229">
                  <c:v>20.396619718309861</c:v>
                </c:pt>
                <c:pt idx="230">
                  <c:v>20.61361971830986</c:v>
                </c:pt>
                <c:pt idx="231">
                  <c:v>20.847014084507045</c:v>
                </c:pt>
                <c:pt idx="232">
                  <c:v>21.049690140845073</c:v>
                </c:pt>
                <c:pt idx="233">
                  <c:v>21.30974647887324</c:v>
                </c:pt>
                <c:pt idx="234">
                  <c:v>21.544929577464789</c:v>
                </c:pt>
                <c:pt idx="235">
                  <c:v>21.772901408450707</c:v>
                </c:pt>
                <c:pt idx="236">
                  <c:v>21.982070422535212</c:v>
                </c:pt>
                <c:pt idx="237">
                  <c:v>22.230591549295777</c:v>
                </c:pt>
                <c:pt idx="238">
                  <c:v>22.454492957746478</c:v>
                </c:pt>
                <c:pt idx="239">
                  <c:v>22.694366197183097</c:v>
                </c:pt>
                <c:pt idx="240">
                  <c:v>22.932802816901408</c:v>
                </c:pt>
                <c:pt idx="241">
                  <c:v>23.158309859154933</c:v>
                </c:pt>
                <c:pt idx="242">
                  <c:v>23.405366197183096</c:v>
                </c:pt>
                <c:pt idx="243">
                  <c:v>23.633774647887332</c:v>
                </c:pt>
                <c:pt idx="244">
                  <c:v>23.877887323943668</c:v>
                </c:pt>
                <c:pt idx="245">
                  <c:v>24.120507042253525</c:v>
                </c:pt>
                <c:pt idx="246">
                  <c:v>24.367309859154933</c:v>
                </c:pt>
                <c:pt idx="247">
                  <c:v>24.601267605633804</c:v>
                </c:pt>
                <c:pt idx="248">
                  <c:v>24.862000000000009</c:v>
                </c:pt>
                <c:pt idx="249">
                  <c:v>25.092957746478877</c:v>
                </c:pt>
                <c:pt idx="250">
                  <c:v>25.356169014084514</c:v>
                </c:pt>
                <c:pt idx="251">
                  <c:v>25.578507042253527</c:v>
                </c:pt>
                <c:pt idx="252">
                  <c:v>25.832957746478876</c:v>
                </c:pt>
                <c:pt idx="253">
                  <c:v>26.080225352112677</c:v>
                </c:pt>
                <c:pt idx="254">
                  <c:v>26.342605633802822</c:v>
                </c:pt>
                <c:pt idx="255">
                  <c:v>26.586676056338032</c:v>
                </c:pt>
                <c:pt idx="256">
                  <c:v>26.856845070422541</c:v>
                </c:pt>
                <c:pt idx="257">
                  <c:v>27.092169014084508</c:v>
                </c:pt>
                <c:pt idx="258">
                  <c:v>27.386521126760567</c:v>
                </c:pt>
                <c:pt idx="259">
                  <c:v>27.618591549295775</c:v>
                </c:pt>
                <c:pt idx="260">
                  <c:v>27.871028169014089</c:v>
                </c:pt>
                <c:pt idx="261">
                  <c:v>28.127267605633808</c:v>
                </c:pt>
                <c:pt idx="262">
                  <c:v>28.387267605633802</c:v>
                </c:pt>
                <c:pt idx="263">
                  <c:v>28.656422535211274</c:v>
                </c:pt>
                <c:pt idx="264">
                  <c:v>28.896690140845077</c:v>
                </c:pt>
                <c:pt idx="265">
                  <c:v>29.200225352112685</c:v>
                </c:pt>
                <c:pt idx="266">
                  <c:v>29.491000000000003</c:v>
                </c:pt>
                <c:pt idx="267">
                  <c:v>29.763718309859154</c:v>
                </c:pt>
                <c:pt idx="268">
                  <c:v>30.00240845070423</c:v>
                </c:pt>
                <c:pt idx="269">
                  <c:v>30.276901408450705</c:v>
                </c:pt>
                <c:pt idx="270">
                  <c:v>30.538859154929579</c:v>
                </c:pt>
                <c:pt idx="271">
                  <c:v>30.809661971830987</c:v>
                </c:pt>
                <c:pt idx="272">
                  <c:v>31.067985915492962</c:v>
                </c:pt>
                <c:pt idx="273">
                  <c:v>31.340394366197188</c:v>
                </c:pt>
                <c:pt idx="274">
                  <c:v>31.626760563380284</c:v>
                </c:pt>
                <c:pt idx="275">
                  <c:v>31.948028169014087</c:v>
                </c:pt>
                <c:pt idx="276">
                  <c:v>32.198830985915492</c:v>
                </c:pt>
                <c:pt idx="277">
                  <c:v>32.494985915492954</c:v>
                </c:pt>
                <c:pt idx="278">
                  <c:v>32.742056338028171</c:v>
                </c:pt>
                <c:pt idx="279">
                  <c:v>32.997746478873239</c:v>
                </c:pt>
                <c:pt idx="280">
                  <c:v>33.319140845070422</c:v>
                </c:pt>
                <c:pt idx="281">
                  <c:v>33.596845070422539</c:v>
                </c:pt>
                <c:pt idx="282">
                  <c:v>33.872549295774654</c:v>
                </c:pt>
                <c:pt idx="283">
                  <c:v>34.177183098591549</c:v>
                </c:pt>
                <c:pt idx="284">
                  <c:v>34.469366197183099</c:v>
                </c:pt>
                <c:pt idx="285">
                  <c:v>34.723549295774653</c:v>
                </c:pt>
                <c:pt idx="286">
                  <c:v>35.047394366197189</c:v>
                </c:pt>
                <c:pt idx="287">
                  <c:v>35.348535211267603</c:v>
                </c:pt>
                <c:pt idx="288">
                  <c:v>35.662732394366202</c:v>
                </c:pt>
                <c:pt idx="289">
                  <c:v>35.918873239436621</c:v>
                </c:pt>
                <c:pt idx="290">
                  <c:v>36.228661971830988</c:v>
                </c:pt>
                <c:pt idx="291">
                  <c:v>36.531126760563389</c:v>
                </c:pt>
                <c:pt idx="292">
                  <c:v>36.821281690140843</c:v>
                </c:pt>
                <c:pt idx="293">
                  <c:v>37.089183098591548</c:v>
                </c:pt>
                <c:pt idx="294">
                  <c:v>37.380000000000003</c:v>
                </c:pt>
                <c:pt idx="295">
                  <c:v>37.708478873239436</c:v>
                </c:pt>
                <c:pt idx="296">
                  <c:v>38.009647887323943</c:v>
                </c:pt>
                <c:pt idx="297">
                  <c:v>38.358084507042257</c:v>
                </c:pt>
                <c:pt idx="298">
                  <c:v>38.664380281690143</c:v>
                </c:pt>
                <c:pt idx="299">
                  <c:v>38.933802816901405</c:v>
                </c:pt>
                <c:pt idx="300">
                  <c:v>39.245295774647886</c:v>
                </c:pt>
                <c:pt idx="301">
                  <c:v>39.529859154929575</c:v>
                </c:pt>
                <c:pt idx="302">
                  <c:v>39.86101408450704</c:v>
                </c:pt>
                <c:pt idx="303">
                  <c:v>40.165239436619714</c:v>
                </c:pt>
                <c:pt idx="304">
                  <c:v>40.462183098591545</c:v>
                </c:pt>
                <c:pt idx="305">
                  <c:v>40.751887323943663</c:v>
                </c:pt>
                <c:pt idx="306">
                  <c:v>41.07304225352113</c:v>
                </c:pt>
                <c:pt idx="307">
                  <c:v>41.401267605633812</c:v>
                </c:pt>
                <c:pt idx="308">
                  <c:v>41.693253521126771</c:v>
                </c:pt>
                <c:pt idx="309">
                  <c:v>41.978028169014095</c:v>
                </c:pt>
                <c:pt idx="310">
                  <c:v>42.265183098591557</c:v>
                </c:pt>
                <c:pt idx="311">
                  <c:v>42.635605633802825</c:v>
                </c:pt>
                <c:pt idx="312">
                  <c:v>42.908169014084514</c:v>
                </c:pt>
                <c:pt idx="313">
                  <c:v>43.296676056338036</c:v>
                </c:pt>
                <c:pt idx="314">
                  <c:v>43.545281690140847</c:v>
                </c:pt>
                <c:pt idx="315">
                  <c:v>43.843380281690145</c:v>
                </c:pt>
                <c:pt idx="316">
                  <c:v>44.162366197183104</c:v>
                </c:pt>
                <c:pt idx="317">
                  <c:v>44.459943661971835</c:v>
                </c:pt>
                <c:pt idx="318">
                  <c:v>44.764253521126768</c:v>
                </c:pt>
                <c:pt idx="319">
                  <c:v>45.075211267605631</c:v>
                </c:pt>
                <c:pt idx="320">
                  <c:v>45.392732394366206</c:v>
                </c:pt>
                <c:pt idx="321">
                  <c:v>45.716732394366204</c:v>
                </c:pt>
                <c:pt idx="322">
                  <c:v>45.978042253521139</c:v>
                </c:pt>
                <c:pt idx="323">
                  <c:v>46.282816901408459</c:v>
                </c:pt>
                <c:pt idx="324">
                  <c:v>46.598591549295776</c:v>
                </c:pt>
                <c:pt idx="325">
                  <c:v>46.911549295774648</c:v>
                </c:pt>
                <c:pt idx="326">
                  <c:v>47.221690140845077</c:v>
                </c:pt>
                <c:pt idx="327">
                  <c:v>47.438309859154934</c:v>
                </c:pt>
                <c:pt idx="328">
                  <c:v>47.788309859154943</c:v>
                </c:pt>
                <c:pt idx="329">
                  <c:v>48.045070422535218</c:v>
                </c:pt>
                <c:pt idx="330">
                  <c:v>48.34422535211268</c:v>
                </c:pt>
                <c:pt idx="331">
                  <c:v>48.730140845070423</c:v>
                </c:pt>
                <c:pt idx="332">
                  <c:v>49.023380281690152</c:v>
                </c:pt>
                <c:pt idx="333">
                  <c:v>49.269295774647894</c:v>
                </c:pt>
                <c:pt idx="334">
                  <c:v>49.601408450704227</c:v>
                </c:pt>
                <c:pt idx="335">
                  <c:v>49.841971830985919</c:v>
                </c:pt>
                <c:pt idx="336">
                  <c:v>50.168169014084512</c:v>
                </c:pt>
                <c:pt idx="337">
                  <c:v>50.447323943661978</c:v>
                </c:pt>
                <c:pt idx="338">
                  <c:v>50.679859154929581</c:v>
                </c:pt>
                <c:pt idx="339">
                  <c:v>50.95352112676057</c:v>
                </c:pt>
                <c:pt idx="340">
                  <c:v>51.267887323943661</c:v>
                </c:pt>
                <c:pt idx="341">
                  <c:v>51.57915492957747</c:v>
                </c:pt>
                <c:pt idx="342">
                  <c:v>51.800845070422547</c:v>
                </c:pt>
                <c:pt idx="343">
                  <c:v>52.063098591549299</c:v>
                </c:pt>
                <c:pt idx="344">
                  <c:v>52.322535211267613</c:v>
                </c:pt>
                <c:pt idx="345">
                  <c:v>52.664788732394378</c:v>
                </c:pt>
                <c:pt idx="346">
                  <c:v>52.960985915492962</c:v>
                </c:pt>
                <c:pt idx="347">
                  <c:v>53.126478873239442</c:v>
                </c:pt>
                <c:pt idx="348">
                  <c:v>53.374507042253526</c:v>
                </c:pt>
                <c:pt idx="349">
                  <c:v>53.577464788732399</c:v>
                </c:pt>
                <c:pt idx="350">
                  <c:v>53.862112676056334</c:v>
                </c:pt>
                <c:pt idx="351">
                  <c:v>54.101690140845079</c:v>
                </c:pt>
                <c:pt idx="352">
                  <c:v>54.380281690140848</c:v>
                </c:pt>
                <c:pt idx="353">
                  <c:v>54.614084507042257</c:v>
                </c:pt>
                <c:pt idx="354">
                  <c:v>54.803521126760565</c:v>
                </c:pt>
                <c:pt idx="355">
                  <c:v>54.990422535211266</c:v>
                </c:pt>
                <c:pt idx="356">
                  <c:v>55.216056338028174</c:v>
                </c:pt>
                <c:pt idx="357">
                  <c:v>55.43887323943661</c:v>
                </c:pt>
                <c:pt idx="358">
                  <c:v>55.617887323943663</c:v>
                </c:pt>
                <c:pt idx="359">
                  <c:v>55.916901408450705</c:v>
                </c:pt>
                <c:pt idx="360">
                  <c:v>56.131126760563383</c:v>
                </c:pt>
                <c:pt idx="361">
                  <c:v>56.383098591549299</c:v>
                </c:pt>
                <c:pt idx="362">
                  <c:v>56.631971830985911</c:v>
                </c:pt>
                <c:pt idx="363">
                  <c:v>56.79718309859156</c:v>
                </c:pt>
                <c:pt idx="364">
                  <c:v>57.040140845070432</c:v>
                </c:pt>
                <c:pt idx="365">
                  <c:v>57.199999999999996</c:v>
                </c:pt>
                <c:pt idx="366">
                  <c:v>57.357323943661967</c:v>
                </c:pt>
                <c:pt idx="367">
                  <c:v>57.551830985915494</c:v>
                </c:pt>
                <c:pt idx="368">
                  <c:v>57.703943661971842</c:v>
                </c:pt>
                <c:pt idx="369">
                  <c:v>57.853521126760576</c:v>
                </c:pt>
                <c:pt idx="370">
                  <c:v>58.079154929577477</c:v>
                </c:pt>
                <c:pt idx="371">
                  <c:v>58.223380281690147</c:v>
                </c:pt>
                <c:pt idx="372">
                  <c:v>58.404084507042263</c:v>
                </c:pt>
                <c:pt idx="373">
                  <c:v>58.504225352112684</c:v>
                </c:pt>
                <c:pt idx="374">
                  <c:v>58.64084507042255</c:v>
                </c:pt>
                <c:pt idx="375">
                  <c:v>58.774929577464796</c:v>
                </c:pt>
                <c:pt idx="376">
                  <c:v>58.906478873239443</c:v>
                </c:pt>
                <c:pt idx="377">
                  <c:v>59.07380281690142</c:v>
                </c:pt>
                <c:pt idx="378">
                  <c:v>59.200140845070422</c:v>
                </c:pt>
                <c:pt idx="379">
                  <c:v>59.323943661971846</c:v>
                </c:pt>
                <c:pt idx="380">
                  <c:v>59.44521126760565</c:v>
                </c:pt>
                <c:pt idx="381">
                  <c:v>59.526197183098603</c:v>
                </c:pt>
                <c:pt idx="382">
                  <c:v>59.604929577464802</c:v>
                </c:pt>
                <c:pt idx="383">
                  <c:v>59.718873239436633</c:v>
                </c:pt>
                <c:pt idx="384">
                  <c:v>59.867605633802818</c:v>
                </c:pt>
                <c:pt idx="385">
                  <c:v>59.976338028169025</c:v>
                </c:pt>
                <c:pt idx="386">
                  <c:v>60.008450704225361</c:v>
                </c:pt>
                <c:pt idx="387">
                  <c:v>60.112394366197194</c:v>
                </c:pt>
                <c:pt idx="388">
                  <c:v>60.17704225352113</c:v>
                </c:pt>
                <c:pt idx="389">
                  <c:v>60.202816901408454</c:v>
                </c:pt>
                <c:pt idx="390">
                  <c:v>60.336056338028186</c:v>
                </c:pt>
                <c:pt idx="391">
                  <c:v>60.393802816901413</c:v>
                </c:pt>
                <c:pt idx="392">
                  <c:v>60.340704225352127</c:v>
                </c:pt>
                <c:pt idx="393">
                  <c:v>60.430422535211278</c:v>
                </c:pt>
                <c:pt idx="394">
                  <c:v>60.445774647887326</c:v>
                </c:pt>
                <c:pt idx="395">
                  <c:v>60.602253521126769</c:v>
                </c:pt>
                <c:pt idx="396">
                  <c:v>60.577464788732399</c:v>
                </c:pt>
                <c:pt idx="397">
                  <c:v>60.586478873239443</c:v>
                </c:pt>
                <c:pt idx="398">
                  <c:v>60.628873239436629</c:v>
                </c:pt>
                <c:pt idx="399">
                  <c:v>60.704225352112687</c:v>
                </c:pt>
                <c:pt idx="400">
                  <c:v>60.671830985915506</c:v>
                </c:pt>
                <c:pt idx="401">
                  <c:v>60.63774647887324</c:v>
                </c:pt>
                <c:pt idx="402">
                  <c:v>60.706338028169021</c:v>
                </c:pt>
                <c:pt idx="403">
                  <c:v>60.668450704225357</c:v>
                </c:pt>
                <c:pt idx="404">
                  <c:v>60.663380281690145</c:v>
                </c:pt>
                <c:pt idx="405">
                  <c:v>60.621971830985913</c:v>
                </c:pt>
                <c:pt idx="406">
                  <c:v>60.647323943661974</c:v>
                </c:pt>
                <c:pt idx="407">
                  <c:v>60.568169014084518</c:v>
                </c:pt>
                <c:pt idx="408">
                  <c:v>60.487605633802808</c:v>
                </c:pt>
                <c:pt idx="409">
                  <c:v>60.473239436619721</c:v>
                </c:pt>
                <c:pt idx="410">
                  <c:v>60.490563380281685</c:v>
                </c:pt>
                <c:pt idx="411">
                  <c:v>60.338028169014088</c:v>
                </c:pt>
                <c:pt idx="412">
                  <c:v>60.284788732394368</c:v>
                </c:pt>
                <c:pt idx="413">
                  <c:v>60.196619718309861</c:v>
                </c:pt>
                <c:pt idx="414">
                  <c:v>60.107042253521129</c:v>
                </c:pt>
                <c:pt idx="415">
                  <c:v>60.114929577464807</c:v>
                </c:pt>
                <c:pt idx="416">
                  <c:v>59.989295774647907</c:v>
                </c:pt>
                <c:pt idx="417">
                  <c:v>59.993239436619724</c:v>
                </c:pt>
                <c:pt idx="418">
                  <c:v>59.832253521126773</c:v>
                </c:pt>
                <c:pt idx="419">
                  <c:v>59.702816901408461</c:v>
                </c:pt>
                <c:pt idx="420">
                  <c:v>59.540000000000013</c:v>
                </c:pt>
                <c:pt idx="421">
                  <c:v>59.504788732394374</c:v>
                </c:pt>
                <c:pt idx="422">
                  <c:v>59.275774647887339</c:v>
                </c:pt>
                <c:pt idx="423">
                  <c:v>59.237464788732403</c:v>
                </c:pt>
                <c:pt idx="424">
                  <c:v>59.102112676056343</c:v>
                </c:pt>
                <c:pt idx="425">
                  <c:v>58.997183098591563</c:v>
                </c:pt>
                <c:pt idx="426">
                  <c:v>58.859436619718309</c:v>
                </c:pt>
                <c:pt idx="427">
                  <c:v>58.720563380281703</c:v>
                </c:pt>
                <c:pt idx="428">
                  <c:v>58.518309859154932</c:v>
                </c:pt>
                <c:pt idx="429">
                  <c:v>58.439436619718322</c:v>
                </c:pt>
                <c:pt idx="430">
                  <c:v>58.266338028169024</c:v>
                </c:pt>
                <c:pt idx="431">
                  <c:v>58.153802816901411</c:v>
                </c:pt>
                <c:pt idx="432">
                  <c:v>57.917605633802822</c:v>
                </c:pt>
                <c:pt idx="433">
                  <c:v>57.772394366197176</c:v>
                </c:pt>
                <c:pt idx="434">
                  <c:v>57.626056338028178</c:v>
                </c:pt>
                <c:pt idx="435">
                  <c:v>57.478591549295786</c:v>
                </c:pt>
                <c:pt idx="436">
                  <c:v>57.239999999999995</c:v>
                </c:pt>
                <c:pt idx="437">
                  <c:v>57.120563380281702</c:v>
                </c:pt>
                <c:pt idx="438">
                  <c:v>56.970000000000013</c:v>
                </c:pt>
                <c:pt idx="439">
                  <c:v>56.759154929577477</c:v>
                </c:pt>
                <c:pt idx="440">
                  <c:v>56.547746478873236</c:v>
                </c:pt>
                <c:pt idx="441">
                  <c:v>56.394366197183111</c:v>
                </c:pt>
                <c:pt idx="442">
                  <c:v>56.152394366197178</c:v>
                </c:pt>
                <c:pt idx="443">
                  <c:v>55.939154929577455</c:v>
                </c:pt>
                <c:pt idx="444">
                  <c:v>55.75422535211267</c:v>
                </c:pt>
                <c:pt idx="445">
                  <c:v>55.539718309859154</c:v>
                </c:pt>
                <c:pt idx="446">
                  <c:v>55.296056338028187</c:v>
                </c:pt>
                <c:pt idx="447">
                  <c:v>55.109014084507045</c:v>
                </c:pt>
                <c:pt idx="448">
                  <c:v>54.892816901408459</c:v>
                </c:pt>
                <c:pt idx="449">
                  <c:v>54.676056338028175</c:v>
                </c:pt>
                <c:pt idx="450">
                  <c:v>54.402676056338038</c:v>
                </c:pt>
                <c:pt idx="451">
                  <c:v>54.185070422535219</c:v>
                </c:pt>
                <c:pt idx="452">
                  <c:v>54.02239436619719</c:v>
                </c:pt>
                <c:pt idx="453">
                  <c:v>53.830985915492967</c:v>
                </c:pt>
                <c:pt idx="454">
                  <c:v>53.611267605633806</c:v>
                </c:pt>
                <c:pt idx="455">
                  <c:v>53.363661971830993</c:v>
                </c:pt>
                <c:pt idx="456">
                  <c:v>53.088591549295785</c:v>
                </c:pt>
                <c:pt idx="457">
                  <c:v>52.840563380281694</c:v>
                </c:pt>
                <c:pt idx="458">
                  <c:v>52.565352112676067</c:v>
                </c:pt>
                <c:pt idx="459">
                  <c:v>52.34366197183099</c:v>
                </c:pt>
                <c:pt idx="460">
                  <c:v>52.12140845070423</c:v>
                </c:pt>
                <c:pt idx="461">
                  <c:v>51.872112676056346</c:v>
                </c:pt>
                <c:pt idx="462">
                  <c:v>51.596197183098596</c:v>
                </c:pt>
                <c:pt idx="463">
                  <c:v>51.372676056338037</c:v>
                </c:pt>
                <c:pt idx="464">
                  <c:v>51.122535211267603</c:v>
                </c:pt>
                <c:pt idx="465">
                  <c:v>50.872112676056339</c:v>
                </c:pt>
                <c:pt idx="466">
                  <c:v>50.647183098591547</c:v>
                </c:pt>
                <c:pt idx="467">
                  <c:v>50.396056338028174</c:v>
                </c:pt>
                <c:pt idx="468">
                  <c:v>50.144647887323941</c:v>
                </c:pt>
                <c:pt idx="469">
                  <c:v>49.892957746478878</c:v>
                </c:pt>
                <c:pt idx="470">
                  <c:v>49.640985915492962</c:v>
                </c:pt>
                <c:pt idx="471">
                  <c:v>49.388732394366201</c:v>
                </c:pt>
                <c:pt idx="472">
                  <c:v>49.086338028169017</c:v>
                </c:pt>
                <c:pt idx="473">
                  <c:v>48.833802816901411</c:v>
                </c:pt>
                <c:pt idx="474">
                  <c:v>48.605633802816904</c:v>
                </c:pt>
                <c:pt idx="475">
                  <c:v>48.352394366197181</c:v>
                </c:pt>
                <c:pt idx="476">
                  <c:v>48.123239436619713</c:v>
                </c:pt>
                <c:pt idx="477">
                  <c:v>47.820845070422536</c:v>
                </c:pt>
                <c:pt idx="478">
                  <c:v>47.590985915492965</c:v>
                </c:pt>
                <c:pt idx="479">
                  <c:v>47.312676056338042</c:v>
                </c:pt>
                <c:pt idx="480">
                  <c:v>47.058169014084513</c:v>
                </c:pt>
                <c:pt idx="481">
                  <c:v>46.803380281690153</c:v>
                </c:pt>
                <c:pt idx="482">
                  <c:v>46.571830985915504</c:v>
                </c:pt>
                <c:pt idx="483">
                  <c:v>46.246197183098602</c:v>
                </c:pt>
                <c:pt idx="484">
                  <c:v>45.990845070422544</c:v>
                </c:pt>
                <c:pt idx="485">
                  <c:v>45.712112676056343</c:v>
                </c:pt>
                <c:pt idx="486">
                  <c:v>45.456338028169021</c:v>
                </c:pt>
                <c:pt idx="487">
                  <c:v>45.177464788732394</c:v>
                </c:pt>
                <c:pt idx="488">
                  <c:v>44.943943661971836</c:v>
                </c:pt>
                <c:pt idx="489">
                  <c:v>44.664788732394371</c:v>
                </c:pt>
                <c:pt idx="490">
                  <c:v>44.408028169014095</c:v>
                </c:pt>
                <c:pt idx="491">
                  <c:v>44.15098591549296</c:v>
                </c:pt>
                <c:pt idx="492">
                  <c:v>43.893661971830987</c:v>
                </c:pt>
                <c:pt idx="493">
                  <c:v>43.592112676056345</c:v>
                </c:pt>
                <c:pt idx="494">
                  <c:v>43.334507042253527</c:v>
                </c:pt>
                <c:pt idx="495">
                  <c:v>43.076619718309864</c:v>
                </c:pt>
                <c:pt idx="496">
                  <c:v>42.796901408450708</c:v>
                </c:pt>
                <c:pt idx="497">
                  <c:v>42.495774647887323</c:v>
                </c:pt>
                <c:pt idx="498">
                  <c:v>42.237464788732396</c:v>
                </c:pt>
                <c:pt idx="499">
                  <c:v>41.978873239436624</c:v>
                </c:pt>
                <c:pt idx="500">
                  <c:v>41.72</c:v>
                </c:pt>
                <c:pt idx="501">
                  <c:v>41.460845070422536</c:v>
                </c:pt>
                <c:pt idx="502">
                  <c:v>41.201408450704221</c:v>
                </c:pt>
                <c:pt idx="503">
                  <c:v>40.921126760563382</c:v>
                </c:pt>
                <c:pt idx="504">
                  <c:v>40.66126760563381</c:v>
                </c:pt>
                <c:pt idx="505">
                  <c:v>40.401126760563379</c:v>
                </c:pt>
                <c:pt idx="506">
                  <c:v>40.140704225352117</c:v>
                </c:pt>
                <c:pt idx="507">
                  <c:v>39.860000000000007</c:v>
                </c:pt>
                <c:pt idx="508">
                  <c:v>39.579295774647889</c:v>
                </c:pt>
                <c:pt idx="509">
                  <c:v>39.338028169014088</c:v>
                </c:pt>
                <c:pt idx="510">
                  <c:v>39.0374647887324</c:v>
                </c:pt>
                <c:pt idx="511">
                  <c:v>38.776056338028177</c:v>
                </c:pt>
                <c:pt idx="512">
                  <c:v>38.514366197183101</c:v>
                </c:pt>
                <c:pt idx="513">
                  <c:v>38.252394366197187</c:v>
                </c:pt>
                <c:pt idx="514">
                  <c:v>37.990140845070421</c:v>
                </c:pt>
                <c:pt idx="515">
                  <c:v>37.727605633802817</c:v>
                </c:pt>
                <c:pt idx="516">
                  <c:v>37.464788732394375</c:v>
                </c:pt>
                <c:pt idx="517">
                  <c:v>37.164507042253526</c:v>
                </c:pt>
                <c:pt idx="518">
                  <c:v>36.901408450704231</c:v>
                </c:pt>
                <c:pt idx="519">
                  <c:v>36.619718309859159</c:v>
                </c:pt>
                <c:pt idx="520">
                  <c:v>36.338028169014088</c:v>
                </c:pt>
                <c:pt idx="521">
                  <c:v>36.056338028169016</c:v>
                </c:pt>
                <c:pt idx="522">
                  <c:v>35.774647887323944</c:v>
                </c:pt>
                <c:pt idx="523">
                  <c:v>35.492957746478879</c:v>
                </c:pt>
                <c:pt idx="524">
                  <c:v>35.211267605633807</c:v>
                </c:pt>
                <c:pt idx="525">
                  <c:v>34.929577464788743</c:v>
                </c:pt>
                <c:pt idx="526">
                  <c:v>34.647887323943664</c:v>
                </c:pt>
                <c:pt idx="527">
                  <c:v>34.366197183098599</c:v>
                </c:pt>
                <c:pt idx="528">
                  <c:v>34.08450704225352</c:v>
                </c:pt>
                <c:pt idx="529">
                  <c:v>33.802816901408455</c:v>
                </c:pt>
                <c:pt idx="530">
                  <c:v>33.521126760563384</c:v>
                </c:pt>
                <c:pt idx="531">
                  <c:v>33.239436619718319</c:v>
                </c:pt>
                <c:pt idx="532">
                  <c:v>32.957746478873247</c:v>
                </c:pt>
                <c:pt idx="533">
                  <c:v>32.676056338028175</c:v>
                </c:pt>
                <c:pt idx="534">
                  <c:v>32.394366197183103</c:v>
                </c:pt>
                <c:pt idx="535">
                  <c:v>32.112676056338032</c:v>
                </c:pt>
                <c:pt idx="536">
                  <c:v>31.830985915492963</c:v>
                </c:pt>
                <c:pt idx="537">
                  <c:v>31.549295774647891</c:v>
                </c:pt>
                <c:pt idx="538">
                  <c:v>31.267605633802823</c:v>
                </c:pt>
                <c:pt idx="539">
                  <c:v>30.985915492957751</c:v>
                </c:pt>
                <c:pt idx="540">
                  <c:v>30.70422535211268</c:v>
                </c:pt>
                <c:pt idx="541">
                  <c:v>30.422535211267611</c:v>
                </c:pt>
                <c:pt idx="542">
                  <c:v>30.140845070422539</c:v>
                </c:pt>
                <c:pt idx="543">
                  <c:v>29.859154929577468</c:v>
                </c:pt>
                <c:pt idx="544">
                  <c:v>29.577464788732399</c:v>
                </c:pt>
                <c:pt idx="545">
                  <c:v>29.295774647887328</c:v>
                </c:pt>
                <c:pt idx="546">
                  <c:v>29.014084507042256</c:v>
                </c:pt>
                <c:pt idx="547">
                  <c:v>28.732394366197187</c:v>
                </c:pt>
                <c:pt idx="548">
                  <c:v>28.450704225352116</c:v>
                </c:pt>
                <c:pt idx="549">
                  <c:v>28.169014084507051</c:v>
                </c:pt>
                <c:pt idx="550">
                  <c:v>27.887323943661976</c:v>
                </c:pt>
                <c:pt idx="551">
                  <c:v>27.605633802816907</c:v>
                </c:pt>
                <c:pt idx="552">
                  <c:v>27.323943661971835</c:v>
                </c:pt>
                <c:pt idx="553">
                  <c:v>27.042253521126764</c:v>
                </c:pt>
                <c:pt idx="554">
                  <c:v>26.760563380281695</c:v>
                </c:pt>
                <c:pt idx="555">
                  <c:v>26.478873239436624</c:v>
                </c:pt>
                <c:pt idx="556">
                  <c:v>26.197183098591552</c:v>
                </c:pt>
                <c:pt idx="557">
                  <c:v>25.915492957746483</c:v>
                </c:pt>
                <c:pt idx="558">
                  <c:v>25.633802816901412</c:v>
                </c:pt>
                <c:pt idx="559">
                  <c:v>25.35211267605634</c:v>
                </c:pt>
                <c:pt idx="560">
                  <c:v>25.070422535211272</c:v>
                </c:pt>
                <c:pt idx="561">
                  <c:v>24.7887323943662</c:v>
                </c:pt>
                <c:pt idx="562">
                  <c:v>24.507042253521128</c:v>
                </c:pt>
                <c:pt idx="563">
                  <c:v>24.22535211267606</c:v>
                </c:pt>
                <c:pt idx="564">
                  <c:v>23.943661971830991</c:v>
                </c:pt>
                <c:pt idx="565">
                  <c:v>23.661971830985919</c:v>
                </c:pt>
                <c:pt idx="566">
                  <c:v>23.380281690140848</c:v>
                </c:pt>
                <c:pt idx="567">
                  <c:v>23.098591549295779</c:v>
                </c:pt>
                <c:pt idx="568">
                  <c:v>22.816901408450708</c:v>
                </c:pt>
                <c:pt idx="569">
                  <c:v>22.535211267605636</c:v>
                </c:pt>
                <c:pt idx="570">
                  <c:v>22.253521126760567</c:v>
                </c:pt>
                <c:pt idx="571">
                  <c:v>21.971830985915496</c:v>
                </c:pt>
                <c:pt idx="572">
                  <c:v>21.690140845070424</c:v>
                </c:pt>
                <c:pt idx="573">
                  <c:v>21.408450704225356</c:v>
                </c:pt>
                <c:pt idx="574">
                  <c:v>21.126760563380284</c:v>
                </c:pt>
                <c:pt idx="575">
                  <c:v>20.845070422535212</c:v>
                </c:pt>
                <c:pt idx="576">
                  <c:v>20.563380281690144</c:v>
                </c:pt>
                <c:pt idx="577">
                  <c:v>20.281690140845072</c:v>
                </c:pt>
                <c:pt idx="578">
                  <c:v>20</c:v>
                </c:pt>
                <c:pt idx="579">
                  <c:v>19.718309859154932</c:v>
                </c:pt>
                <c:pt idx="580">
                  <c:v>19.436619718309863</c:v>
                </c:pt>
                <c:pt idx="581">
                  <c:v>19.154929577464792</c:v>
                </c:pt>
                <c:pt idx="582">
                  <c:v>18.87323943661972</c:v>
                </c:pt>
                <c:pt idx="583">
                  <c:v>18.591549295774652</c:v>
                </c:pt>
                <c:pt idx="584">
                  <c:v>18.30985915492958</c:v>
                </c:pt>
                <c:pt idx="585">
                  <c:v>18.028169014084508</c:v>
                </c:pt>
                <c:pt idx="586">
                  <c:v>17.74647887323944</c:v>
                </c:pt>
                <c:pt idx="587">
                  <c:v>17.464788732394371</c:v>
                </c:pt>
                <c:pt idx="588">
                  <c:v>17.1830985915493</c:v>
                </c:pt>
                <c:pt idx="589">
                  <c:v>16.901408450704228</c:v>
                </c:pt>
                <c:pt idx="590">
                  <c:v>16.619718309859159</c:v>
                </c:pt>
                <c:pt idx="591">
                  <c:v>16.338028169014088</c:v>
                </c:pt>
                <c:pt idx="592">
                  <c:v>16.056338028169016</c:v>
                </c:pt>
                <c:pt idx="593">
                  <c:v>15.774647887323946</c:v>
                </c:pt>
                <c:pt idx="594">
                  <c:v>15.492957746478876</c:v>
                </c:pt>
                <c:pt idx="595">
                  <c:v>15.211267605633806</c:v>
                </c:pt>
                <c:pt idx="596">
                  <c:v>14.929577464788734</c:v>
                </c:pt>
                <c:pt idx="597">
                  <c:v>14.647887323943664</c:v>
                </c:pt>
                <c:pt idx="598">
                  <c:v>14.366197183098594</c:v>
                </c:pt>
                <c:pt idx="599">
                  <c:v>14.084507042253525</c:v>
                </c:pt>
                <c:pt idx="600">
                  <c:v>13.802816901408454</c:v>
                </c:pt>
                <c:pt idx="601">
                  <c:v>13.521126760563382</c:v>
                </c:pt>
                <c:pt idx="602">
                  <c:v>13.239436619718312</c:v>
                </c:pt>
                <c:pt idx="603">
                  <c:v>12.957746478873242</c:v>
                </c:pt>
                <c:pt idx="604">
                  <c:v>12.67605633802817</c:v>
                </c:pt>
                <c:pt idx="605">
                  <c:v>12.3943661971831</c:v>
                </c:pt>
                <c:pt idx="606">
                  <c:v>12.11267605633803</c:v>
                </c:pt>
                <c:pt idx="607">
                  <c:v>11.83098591549296</c:v>
                </c:pt>
                <c:pt idx="608">
                  <c:v>11.54929577464789</c:v>
                </c:pt>
                <c:pt idx="609">
                  <c:v>11.267605633802818</c:v>
                </c:pt>
                <c:pt idx="610">
                  <c:v>10.985915492957748</c:v>
                </c:pt>
                <c:pt idx="611">
                  <c:v>10.704225352112678</c:v>
                </c:pt>
                <c:pt idx="612">
                  <c:v>10.422535211267606</c:v>
                </c:pt>
                <c:pt idx="613">
                  <c:v>10.140845070422536</c:v>
                </c:pt>
                <c:pt idx="614">
                  <c:v>9.8591549295774659</c:v>
                </c:pt>
                <c:pt idx="615">
                  <c:v>9.5774647887323958</c:v>
                </c:pt>
                <c:pt idx="616">
                  <c:v>9.2957746478873258</c:v>
                </c:pt>
                <c:pt idx="617">
                  <c:v>9.0140845070422539</c:v>
                </c:pt>
                <c:pt idx="618">
                  <c:v>8.7323943661971857</c:v>
                </c:pt>
                <c:pt idx="619">
                  <c:v>8.4507042253521139</c:v>
                </c:pt>
                <c:pt idx="620">
                  <c:v>8.1690140845070438</c:v>
                </c:pt>
                <c:pt idx="621">
                  <c:v>7.8873239436619729</c:v>
                </c:pt>
                <c:pt idx="622">
                  <c:v>7.6056338028169028</c:v>
                </c:pt>
                <c:pt idx="623">
                  <c:v>7.3239436619718319</c:v>
                </c:pt>
                <c:pt idx="624">
                  <c:v>7.0422535211267627</c:v>
                </c:pt>
                <c:pt idx="625">
                  <c:v>6.7605633802816909</c:v>
                </c:pt>
                <c:pt idx="626">
                  <c:v>6.4788732394366209</c:v>
                </c:pt>
                <c:pt idx="627">
                  <c:v>6.1971830985915499</c:v>
                </c:pt>
                <c:pt idx="628">
                  <c:v>5.9154929577464799</c:v>
                </c:pt>
                <c:pt idx="629">
                  <c:v>5.6338028169014089</c:v>
                </c:pt>
                <c:pt idx="630">
                  <c:v>5.3521126760563389</c:v>
                </c:pt>
                <c:pt idx="631">
                  <c:v>5.070422535211268</c:v>
                </c:pt>
                <c:pt idx="632">
                  <c:v>4.7887323943661979</c:v>
                </c:pt>
                <c:pt idx="633">
                  <c:v>4.507042253521127</c:v>
                </c:pt>
                <c:pt idx="634">
                  <c:v>4.2253521126760569</c:v>
                </c:pt>
                <c:pt idx="635">
                  <c:v>3.9436619718309864</c:v>
                </c:pt>
                <c:pt idx="636">
                  <c:v>3.6619718309859159</c:v>
                </c:pt>
                <c:pt idx="637">
                  <c:v>3.3802816901408455</c:v>
                </c:pt>
                <c:pt idx="638">
                  <c:v>3.098591549295775</c:v>
                </c:pt>
                <c:pt idx="639">
                  <c:v>2.8169014084507045</c:v>
                </c:pt>
                <c:pt idx="640">
                  <c:v>2.535211267605634</c:v>
                </c:pt>
                <c:pt idx="641">
                  <c:v>2.2535211267605635</c:v>
                </c:pt>
                <c:pt idx="642">
                  <c:v>1.9718309859154932</c:v>
                </c:pt>
                <c:pt idx="643">
                  <c:v>1.6901408450704227</c:v>
                </c:pt>
                <c:pt idx="644">
                  <c:v>1.4084507042253522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1399632"/>
        <c:axId val="201400192"/>
      </c:scatterChart>
      <c:valAx>
        <c:axId val="201399632"/>
        <c:scaling>
          <c:orientation val="minMax"/>
          <c:max val="0.60000000000000009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Potential</a:t>
                </a:r>
                <a:r>
                  <a:rPr lang="en-US" sz="2800" baseline="0"/>
                  <a:t> (V)</a:t>
                </a:r>
                <a:endParaRPr lang="en-US" sz="28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1400192"/>
        <c:crosses val="autoZero"/>
        <c:crossBetween val="midCat"/>
        <c:majorUnit val="0.1"/>
      </c:valAx>
      <c:valAx>
        <c:axId val="20140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 smtClean="0"/>
                  <a:t>Power Density </a:t>
                </a:r>
                <a:r>
                  <a:rPr lang="en-US" sz="2800" dirty="0"/>
                  <a:t>(</a:t>
                </a:r>
                <a:r>
                  <a:rPr lang="en-US" sz="2800" dirty="0" err="1">
                    <a:latin typeface="Symbol" panose="05050102010706020507" pitchFamily="18" charset="2"/>
                  </a:rPr>
                  <a:t>m</a:t>
                </a:r>
                <a:r>
                  <a:rPr lang="en-US" sz="2800" dirty="0" err="1"/>
                  <a:t>W</a:t>
                </a:r>
                <a:r>
                  <a:rPr lang="en-US" sz="2800" dirty="0"/>
                  <a:t>/cm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2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139963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4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134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272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26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2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65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326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10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10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8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871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8063-BB3C-4486-AC3D-A56949D7AE4C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3BA9B-B5A7-4651-B79A-7B50E35F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5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56035"/>
              </p:ext>
            </p:extLst>
          </p:nvPr>
        </p:nvGraphicFramePr>
        <p:xfrm>
          <a:off x="228599" y="0"/>
          <a:ext cx="87085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6742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2014-03-20T02:57:16Z</dcterms:created>
  <dcterms:modified xsi:type="dcterms:W3CDTF">2014-04-23T20:43:38Z</dcterms:modified>
</cp:coreProperties>
</file>