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214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5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64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15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604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60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444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73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274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98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96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D2B37-D908-47AE-AA01-F69F729A609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5E3C6-2C14-47B7-BFDD-8F5A2E4AE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75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17" y="0"/>
            <a:ext cx="8882883" cy="68580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815047"/>
              </p:ext>
            </p:extLst>
          </p:nvPr>
        </p:nvGraphicFramePr>
        <p:xfrm>
          <a:off x="1028928" y="285295"/>
          <a:ext cx="1507444" cy="841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S ChemDraw Drawing" r:id="rId4" imgW="967362" imgH="540499" progId="ChemDraw.Document.6.0">
                  <p:embed/>
                </p:oleObj>
              </mc:Choice>
              <mc:Fallback>
                <p:oleObj name="CS ChemDraw Drawing" r:id="rId4" imgW="967362" imgH="54049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8928" y="285295"/>
                        <a:ext cx="1507444" cy="841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1906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2014-03-26T22:00:17Z</dcterms:created>
  <dcterms:modified xsi:type="dcterms:W3CDTF">2014-03-26T22:02:49Z</dcterms:modified>
</cp:coreProperties>
</file>