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482FD-BBBC-458E-8025-7C49A98A0428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CCD50-FBF6-49C0-B84D-AB0FC2156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955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482FD-BBBC-458E-8025-7C49A98A0428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CCD50-FBF6-49C0-B84D-AB0FC2156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833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482FD-BBBC-458E-8025-7C49A98A0428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CCD50-FBF6-49C0-B84D-AB0FC2156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704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482FD-BBBC-458E-8025-7C49A98A0428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CCD50-FBF6-49C0-B84D-AB0FC2156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802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482FD-BBBC-458E-8025-7C49A98A0428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CCD50-FBF6-49C0-B84D-AB0FC2156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406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482FD-BBBC-458E-8025-7C49A98A0428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CCD50-FBF6-49C0-B84D-AB0FC2156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289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482FD-BBBC-458E-8025-7C49A98A0428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CCD50-FBF6-49C0-B84D-AB0FC2156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89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482FD-BBBC-458E-8025-7C49A98A0428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CCD50-FBF6-49C0-B84D-AB0FC2156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663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482FD-BBBC-458E-8025-7C49A98A0428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CCD50-FBF6-49C0-B84D-AB0FC2156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079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482FD-BBBC-458E-8025-7C49A98A0428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CCD50-FBF6-49C0-B84D-AB0FC2156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83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482FD-BBBC-458E-8025-7C49A98A0428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CCD50-FBF6-49C0-B84D-AB0FC2156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517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482FD-BBBC-458E-8025-7C49A98A0428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CCD50-FBF6-49C0-B84D-AB0FC2156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539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43" y="0"/>
            <a:ext cx="8887257" cy="685800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3805954"/>
              </p:ext>
            </p:extLst>
          </p:nvPr>
        </p:nvGraphicFramePr>
        <p:xfrm>
          <a:off x="911226" y="150813"/>
          <a:ext cx="1916575" cy="95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CS ChemDraw Drawing" r:id="rId4" imgW="1223253" imgH="612206" progId="ChemDraw.Document.6.0">
                  <p:embed/>
                </p:oleObj>
              </mc:Choice>
              <mc:Fallback>
                <p:oleObj name="CS ChemDraw Drawing" r:id="rId4" imgW="1223253" imgH="612206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1226" y="150813"/>
                        <a:ext cx="1916575" cy="95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1482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 ChemDraw Drawing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2</cp:revision>
  <dcterms:created xsi:type="dcterms:W3CDTF">2014-03-26T21:35:51Z</dcterms:created>
  <dcterms:modified xsi:type="dcterms:W3CDTF">2014-03-26T21:54:17Z</dcterms:modified>
</cp:coreProperties>
</file>