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4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13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4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78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60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19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96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73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26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09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62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2F1BC-1DA9-4D30-9B33-B61D1C09FFC6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81341-97E1-4E7E-A9A9-C833A86F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05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182074"/>
              </p:ext>
            </p:extLst>
          </p:nvPr>
        </p:nvGraphicFramePr>
        <p:xfrm>
          <a:off x="30163" y="309563"/>
          <a:ext cx="9113837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S ChemDraw Drawing" r:id="rId3" imgW="8843523" imgH="2729182" progId="ChemDraw.Document.6.0">
                  <p:embed/>
                </p:oleObj>
              </mc:Choice>
              <mc:Fallback>
                <p:oleObj name="CS ChemDraw Drawing" r:id="rId3" imgW="8843523" imgH="272918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163" y="309563"/>
                        <a:ext cx="9113837" cy="281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6933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2014-03-21T02:41:24Z</dcterms:created>
  <dcterms:modified xsi:type="dcterms:W3CDTF">2014-04-23T16:38:49Z</dcterms:modified>
</cp:coreProperties>
</file>