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FF08B-310F-4AA7-B8A5-C955812627C1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7D956-9B55-4B47-9375-2587ABFEC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204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7D956-9B55-4B47-9375-2587ABFECB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12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1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11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1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55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52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29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081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698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2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431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905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FA9B4-FE30-40C1-8C58-EA71AD3D62CF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2FFBC-D9E5-47E7-AD05-8D2A0FDF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35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3530008" y="4931767"/>
            <a:ext cx="2079171" cy="1741715"/>
          </a:xfrm>
          <a:prstGeom prst="cloud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loud 2"/>
          <p:cNvSpPr/>
          <p:nvPr/>
        </p:nvSpPr>
        <p:spPr>
          <a:xfrm>
            <a:off x="3530009" y="2589028"/>
            <a:ext cx="2079171" cy="1741715"/>
          </a:xfrm>
          <a:prstGeom prst="cloud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2581" y="238125"/>
            <a:ext cx="1276350" cy="8572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ud 7"/>
          <p:cNvSpPr/>
          <p:nvPr/>
        </p:nvSpPr>
        <p:spPr>
          <a:xfrm>
            <a:off x="6372224" y="368754"/>
            <a:ext cx="2079171" cy="1741715"/>
          </a:xfrm>
          <a:prstGeom prst="cloud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339564" y="466726"/>
            <a:ext cx="866099" cy="71437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904281" y="296715"/>
            <a:ext cx="1172794" cy="7319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056746" y="525237"/>
            <a:ext cx="866099" cy="71437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3530009" y="978195"/>
            <a:ext cx="1148317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530008" y="1095375"/>
            <a:ext cx="1148318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3530008" y="3246934"/>
            <a:ext cx="866099" cy="71437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75974" y="5445437"/>
            <a:ext cx="866099" cy="71437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loud 20"/>
          <p:cNvSpPr/>
          <p:nvPr/>
        </p:nvSpPr>
        <p:spPr>
          <a:xfrm>
            <a:off x="1068240" y="368754"/>
            <a:ext cx="2079171" cy="1741715"/>
          </a:xfrm>
          <a:prstGeom prst="cloud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035580" y="466726"/>
            <a:ext cx="866099" cy="71437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0297" y="296715"/>
            <a:ext cx="1172794" cy="7319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042042" y="466316"/>
            <a:ext cx="866099" cy="71437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143571" y="638837"/>
            <a:ext cx="733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NAD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57009" y="697758"/>
            <a:ext cx="733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NAD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04793" y="2747173"/>
            <a:ext cx="168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Peripheral functional groups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83577" y="5617958"/>
            <a:ext cx="733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FAD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3191195" y="3167742"/>
            <a:ext cx="642257" cy="3810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/>
          <p:cNvCxnSpPr>
            <a:stCxn id="3" idx="3"/>
          </p:cNvCxnSpPr>
          <p:nvPr/>
        </p:nvCxnSpPr>
        <p:spPr>
          <a:xfrm rot="16200000" flipH="1" flipV="1">
            <a:off x="3901246" y="2749768"/>
            <a:ext cx="729505" cy="607192"/>
          </a:xfrm>
          <a:prstGeom prst="curvedConnector3">
            <a:avLst>
              <a:gd name="adj1" fmla="val -44987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277105" y="2045837"/>
            <a:ext cx="409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31242" y="4362379"/>
            <a:ext cx="409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23876" y="4085820"/>
            <a:ext cx="409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23876" y="6203054"/>
            <a:ext cx="409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Curved Connector 41"/>
          <p:cNvCxnSpPr/>
          <p:nvPr/>
        </p:nvCxnSpPr>
        <p:spPr>
          <a:xfrm rot="10800000" flipV="1">
            <a:off x="3037116" y="3777343"/>
            <a:ext cx="925286" cy="457200"/>
          </a:xfrm>
          <a:prstGeom prst="curvedConnector3">
            <a:avLst>
              <a:gd name="adj1" fmla="val -6471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urved Connector 46"/>
          <p:cNvCxnSpPr>
            <a:endCxn id="27" idx="0"/>
          </p:cNvCxnSpPr>
          <p:nvPr/>
        </p:nvCxnSpPr>
        <p:spPr>
          <a:xfrm rot="5400000">
            <a:off x="4549977" y="4931905"/>
            <a:ext cx="686191" cy="685914"/>
          </a:xfrm>
          <a:prstGeom prst="curvedConnector3">
            <a:avLst>
              <a:gd name="adj1" fmla="val -43597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urved Connector 51"/>
          <p:cNvCxnSpPr>
            <a:stCxn id="27" idx="2"/>
          </p:cNvCxnSpPr>
          <p:nvPr/>
        </p:nvCxnSpPr>
        <p:spPr>
          <a:xfrm rot="5400000">
            <a:off x="3757095" y="5520694"/>
            <a:ext cx="326424" cy="1259617"/>
          </a:xfrm>
          <a:prstGeom prst="curvedConnector2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14537" y="1054945"/>
            <a:ext cx="424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A.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314536" y="3162220"/>
            <a:ext cx="424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308643" y="5617958"/>
            <a:ext cx="424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101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17</Words>
  <Application>Microsoft Office PowerPoint</Application>
  <PresentationFormat>On-screen Show (4:3)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12</cp:revision>
  <dcterms:created xsi:type="dcterms:W3CDTF">2014-02-21T19:11:41Z</dcterms:created>
  <dcterms:modified xsi:type="dcterms:W3CDTF">2014-02-21T20:31:22Z</dcterms:modified>
</cp:coreProperties>
</file>