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avid\Documents\Research\FcCl%20vs%20FcMe4%20BFC\FcMe4%20vs%20FcCl%20BFC%20CFE%2037C%20Apr201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31750" cap="rnd">
              <a:solidFill>
                <a:srgbClr val="5B9BD5">
                  <a:lumMod val="75000"/>
                </a:srgbClr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ptCount val="0"/>
              </c:numLit>
            </c:plus>
            <c:minus>
              <c:numLit>
                <c:ptCount val="0"/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'LSV 2'!$D$22:$D$635</c:f>
              <c:numCache>
                <c:formatCode>0.00</c:formatCode>
                <c:ptCount val="614"/>
                <c:pt idx="0">
                  <c:v>7.2080000000000002</c:v>
                </c:pt>
                <c:pt idx="1">
                  <c:v>10.139999999999999</c:v>
                </c:pt>
                <c:pt idx="2">
                  <c:v>12.52</c:v>
                </c:pt>
                <c:pt idx="3">
                  <c:v>16.228000000000002</c:v>
                </c:pt>
                <c:pt idx="4">
                  <c:v>20.64</c:v>
                </c:pt>
                <c:pt idx="5">
                  <c:v>21.603999999999999</c:v>
                </c:pt>
                <c:pt idx="6">
                  <c:v>22.404</c:v>
                </c:pt>
                <c:pt idx="7">
                  <c:v>26.984000000000002</c:v>
                </c:pt>
                <c:pt idx="8">
                  <c:v>27.64</c:v>
                </c:pt>
                <c:pt idx="9">
                  <c:v>32.339999999999996</c:v>
                </c:pt>
                <c:pt idx="10">
                  <c:v>33.932000000000002</c:v>
                </c:pt>
                <c:pt idx="11">
                  <c:v>37.996000000000002</c:v>
                </c:pt>
                <c:pt idx="12">
                  <c:v>40.040000000000006</c:v>
                </c:pt>
                <c:pt idx="13">
                  <c:v>44.879999999999995</c:v>
                </c:pt>
                <c:pt idx="14">
                  <c:v>48.08</c:v>
                </c:pt>
                <c:pt idx="15">
                  <c:v>51.16</c:v>
                </c:pt>
                <c:pt idx="16">
                  <c:v>54.56</c:v>
                </c:pt>
                <c:pt idx="17">
                  <c:v>56.04</c:v>
                </c:pt>
                <c:pt idx="18">
                  <c:v>60.04</c:v>
                </c:pt>
                <c:pt idx="19">
                  <c:v>61.04</c:v>
                </c:pt>
                <c:pt idx="20">
                  <c:v>63.720000000000006</c:v>
                </c:pt>
                <c:pt idx="21">
                  <c:v>67.760000000000005</c:v>
                </c:pt>
                <c:pt idx="22">
                  <c:v>71.680000000000007</c:v>
                </c:pt>
                <c:pt idx="23">
                  <c:v>74.52</c:v>
                </c:pt>
                <c:pt idx="24">
                  <c:v>78.72</c:v>
                </c:pt>
                <c:pt idx="25">
                  <c:v>83.36</c:v>
                </c:pt>
                <c:pt idx="26">
                  <c:v>84.320000000000007</c:v>
                </c:pt>
                <c:pt idx="27">
                  <c:v>88.08</c:v>
                </c:pt>
                <c:pt idx="28">
                  <c:v>90.72</c:v>
                </c:pt>
                <c:pt idx="29">
                  <c:v>92.6</c:v>
                </c:pt>
                <c:pt idx="30">
                  <c:v>96.92</c:v>
                </c:pt>
                <c:pt idx="31">
                  <c:v>99.92</c:v>
                </c:pt>
                <c:pt idx="32">
                  <c:v>102.92</c:v>
                </c:pt>
                <c:pt idx="33">
                  <c:v>107.32</c:v>
                </c:pt>
                <c:pt idx="34">
                  <c:v>110.44000000000001</c:v>
                </c:pt>
                <c:pt idx="35">
                  <c:v>113.75999999999999</c:v>
                </c:pt>
                <c:pt idx="36">
                  <c:v>118.6</c:v>
                </c:pt>
                <c:pt idx="37">
                  <c:v>122.39999999999999</c:v>
                </c:pt>
                <c:pt idx="38">
                  <c:v>124.32000000000001</c:v>
                </c:pt>
                <c:pt idx="39">
                  <c:v>127.4</c:v>
                </c:pt>
                <c:pt idx="40">
                  <c:v>130.08000000000001</c:v>
                </c:pt>
                <c:pt idx="41">
                  <c:v>135.79999999999998</c:v>
                </c:pt>
                <c:pt idx="42">
                  <c:v>139.04</c:v>
                </c:pt>
                <c:pt idx="43">
                  <c:v>142.72</c:v>
                </c:pt>
                <c:pt idx="44">
                  <c:v>146.56</c:v>
                </c:pt>
                <c:pt idx="45">
                  <c:v>150.08000000000001</c:v>
                </c:pt>
                <c:pt idx="46">
                  <c:v>155.63999999999999</c:v>
                </c:pt>
                <c:pt idx="47">
                  <c:v>158.88</c:v>
                </c:pt>
                <c:pt idx="48">
                  <c:v>163.07999999999998</c:v>
                </c:pt>
                <c:pt idx="49">
                  <c:v>165</c:v>
                </c:pt>
                <c:pt idx="50">
                  <c:v>170.2</c:v>
                </c:pt>
                <c:pt idx="51">
                  <c:v>173.44</c:v>
                </c:pt>
                <c:pt idx="52">
                  <c:v>176.79999999999998</c:v>
                </c:pt>
                <c:pt idx="53">
                  <c:v>180.52</c:v>
                </c:pt>
                <c:pt idx="54">
                  <c:v>184.68</c:v>
                </c:pt>
                <c:pt idx="55">
                  <c:v>188.72</c:v>
                </c:pt>
                <c:pt idx="56">
                  <c:v>193.68</c:v>
                </c:pt>
                <c:pt idx="57">
                  <c:v>197.24</c:v>
                </c:pt>
                <c:pt idx="58">
                  <c:v>201.07999999999998</c:v>
                </c:pt>
                <c:pt idx="59">
                  <c:v>205.60000000000002</c:v>
                </c:pt>
                <c:pt idx="60">
                  <c:v>208.72</c:v>
                </c:pt>
                <c:pt idx="61">
                  <c:v>212.04000000000002</c:v>
                </c:pt>
                <c:pt idx="62">
                  <c:v>218.35999999999999</c:v>
                </c:pt>
                <c:pt idx="63">
                  <c:v>221.6</c:v>
                </c:pt>
                <c:pt idx="64">
                  <c:v>225.48</c:v>
                </c:pt>
                <c:pt idx="65">
                  <c:v>229.4</c:v>
                </c:pt>
                <c:pt idx="66">
                  <c:v>234.2</c:v>
                </c:pt>
                <c:pt idx="67">
                  <c:v>239.07999999999998</c:v>
                </c:pt>
                <c:pt idx="68">
                  <c:v>243.95999999999998</c:v>
                </c:pt>
                <c:pt idx="69">
                  <c:v>248.79999999999998</c:v>
                </c:pt>
                <c:pt idx="70">
                  <c:v>253.2</c:v>
                </c:pt>
                <c:pt idx="71">
                  <c:v>256.28000000000003</c:v>
                </c:pt>
                <c:pt idx="72">
                  <c:v>259.72000000000003</c:v>
                </c:pt>
                <c:pt idx="73">
                  <c:v>262.96000000000004</c:v>
                </c:pt>
                <c:pt idx="74">
                  <c:v>266.47999999999996</c:v>
                </c:pt>
                <c:pt idx="75">
                  <c:v>271.8</c:v>
                </c:pt>
                <c:pt idx="76">
                  <c:v>276.60000000000002</c:v>
                </c:pt>
                <c:pt idx="77">
                  <c:v>281.64</c:v>
                </c:pt>
                <c:pt idx="78">
                  <c:v>286.27999999999997</c:v>
                </c:pt>
                <c:pt idx="79">
                  <c:v>290.67999999999995</c:v>
                </c:pt>
                <c:pt idx="80">
                  <c:v>297.84000000000003</c:v>
                </c:pt>
                <c:pt idx="81">
                  <c:v>302.04000000000002</c:v>
                </c:pt>
                <c:pt idx="82">
                  <c:v>306.92</c:v>
                </c:pt>
                <c:pt idx="83">
                  <c:v>310.24</c:v>
                </c:pt>
                <c:pt idx="84">
                  <c:v>313.64</c:v>
                </c:pt>
                <c:pt idx="85">
                  <c:v>318.56</c:v>
                </c:pt>
                <c:pt idx="86">
                  <c:v>324.27999999999997</c:v>
                </c:pt>
                <c:pt idx="87">
                  <c:v>331.24</c:v>
                </c:pt>
                <c:pt idx="88">
                  <c:v>336.84</c:v>
                </c:pt>
                <c:pt idx="89">
                  <c:v>341.44</c:v>
                </c:pt>
                <c:pt idx="90">
                  <c:v>343.76</c:v>
                </c:pt>
                <c:pt idx="91">
                  <c:v>348.88</c:v>
                </c:pt>
                <c:pt idx="92">
                  <c:v>354.71999999999997</c:v>
                </c:pt>
                <c:pt idx="93">
                  <c:v>359.52</c:v>
                </c:pt>
                <c:pt idx="94">
                  <c:v>365</c:v>
                </c:pt>
                <c:pt idx="95">
                  <c:v>371.20000000000005</c:v>
                </c:pt>
                <c:pt idx="96">
                  <c:v>373.79999999999995</c:v>
                </c:pt>
                <c:pt idx="97">
                  <c:v>379.8</c:v>
                </c:pt>
                <c:pt idx="98">
                  <c:v>384.96</c:v>
                </c:pt>
                <c:pt idx="99">
                  <c:v>389.48</c:v>
                </c:pt>
                <c:pt idx="100">
                  <c:v>395.72</c:v>
                </c:pt>
                <c:pt idx="101">
                  <c:v>400.8</c:v>
                </c:pt>
                <c:pt idx="102">
                  <c:v>406</c:v>
                </c:pt>
                <c:pt idx="103">
                  <c:v>411.59999999999997</c:v>
                </c:pt>
                <c:pt idx="104">
                  <c:v>416</c:v>
                </c:pt>
                <c:pt idx="105">
                  <c:v>422.40000000000003</c:v>
                </c:pt>
                <c:pt idx="106">
                  <c:v>427.2</c:v>
                </c:pt>
                <c:pt idx="107">
                  <c:v>432</c:v>
                </c:pt>
                <c:pt idx="108">
                  <c:v>438.4</c:v>
                </c:pt>
                <c:pt idx="109">
                  <c:v>441.2</c:v>
                </c:pt>
                <c:pt idx="110">
                  <c:v>449.20000000000005</c:v>
                </c:pt>
                <c:pt idx="111">
                  <c:v>454.8</c:v>
                </c:pt>
                <c:pt idx="112">
                  <c:v>460</c:v>
                </c:pt>
                <c:pt idx="113">
                  <c:v>466.40000000000003</c:v>
                </c:pt>
                <c:pt idx="114">
                  <c:v>471.6</c:v>
                </c:pt>
                <c:pt idx="115">
                  <c:v>476</c:v>
                </c:pt>
                <c:pt idx="116">
                  <c:v>482.40000000000003</c:v>
                </c:pt>
                <c:pt idx="117">
                  <c:v>488</c:v>
                </c:pt>
                <c:pt idx="118">
                  <c:v>494.4</c:v>
                </c:pt>
                <c:pt idx="119">
                  <c:v>500.40000000000003</c:v>
                </c:pt>
                <c:pt idx="120">
                  <c:v>504.8</c:v>
                </c:pt>
                <c:pt idx="121">
                  <c:v>510.79999999999995</c:v>
                </c:pt>
                <c:pt idx="122">
                  <c:v>517.20000000000005</c:v>
                </c:pt>
                <c:pt idx="123">
                  <c:v>522</c:v>
                </c:pt>
                <c:pt idx="124">
                  <c:v>528.40000000000009</c:v>
                </c:pt>
                <c:pt idx="125">
                  <c:v>535.20000000000005</c:v>
                </c:pt>
                <c:pt idx="126">
                  <c:v>542</c:v>
                </c:pt>
                <c:pt idx="127">
                  <c:v>548.79999999999995</c:v>
                </c:pt>
                <c:pt idx="128">
                  <c:v>553.20000000000005</c:v>
                </c:pt>
                <c:pt idx="129">
                  <c:v>560.4</c:v>
                </c:pt>
                <c:pt idx="130">
                  <c:v>565.19999999999993</c:v>
                </c:pt>
                <c:pt idx="131">
                  <c:v>571.6</c:v>
                </c:pt>
                <c:pt idx="132">
                  <c:v>576.4</c:v>
                </c:pt>
                <c:pt idx="133">
                  <c:v>584</c:v>
                </c:pt>
                <c:pt idx="134">
                  <c:v>591.59999999999991</c:v>
                </c:pt>
                <c:pt idx="135">
                  <c:v>597.6</c:v>
                </c:pt>
                <c:pt idx="136">
                  <c:v>604.79999999999995</c:v>
                </c:pt>
                <c:pt idx="137">
                  <c:v>610</c:v>
                </c:pt>
                <c:pt idx="138">
                  <c:v>618</c:v>
                </c:pt>
                <c:pt idx="139">
                  <c:v>624.79999999999995</c:v>
                </c:pt>
                <c:pt idx="140">
                  <c:v>632</c:v>
                </c:pt>
                <c:pt idx="141">
                  <c:v>636.79999999999995</c:v>
                </c:pt>
                <c:pt idx="142">
                  <c:v>642.4</c:v>
                </c:pt>
                <c:pt idx="143">
                  <c:v>650.4</c:v>
                </c:pt>
                <c:pt idx="144">
                  <c:v>657.6</c:v>
                </c:pt>
                <c:pt idx="145">
                  <c:v>663.19999999999993</c:v>
                </c:pt>
                <c:pt idx="146">
                  <c:v>670</c:v>
                </c:pt>
                <c:pt idx="147">
                  <c:v>676.8</c:v>
                </c:pt>
                <c:pt idx="148">
                  <c:v>683.6</c:v>
                </c:pt>
                <c:pt idx="149">
                  <c:v>689.19999999999993</c:v>
                </c:pt>
                <c:pt idx="150">
                  <c:v>697.2</c:v>
                </c:pt>
                <c:pt idx="151">
                  <c:v>702.40000000000009</c:v>
                </c:pt>
                <c:pt idx="152">
                  <c:v>712</c:v>
                </c:pt>
                <c:pt idx="153">
                  <c:v>716.8</c:v>
                </c:pt>
                <c:pt idx="154">
                  <c:v>724</c:v>
                </c:pt>
                <c:pt idx="155">
                  <c:v>731.6</c:v>
                </c:pt>
                <c:pt idx="156">
                  <c:v>736.80000000000007</c:v>
                </c:pt>
                <c:pt idx="157">
                  <c:v>743.6</c:v>
                </c:pt>
                <c:pt idx="158">
                  <c:v>750.80000000000007</c:v>
                </c:pt>
                <c:pt idx="159">
                  <c:v>758.80000000000007</c:v>
                </c:pt>
                <c:pt idx="160">
                  <c:v>766</c:v>
                </c:pt>
                <c:pt idx="161">
                  <c:v>774</c:v>
                </c:pt>
                <c:pt idx="162">
                  <c:v>780.8</c:v>
                </c:pt>
                <c:pt idx="163">
                  <c:v>787.2</c:v>
                </c:pt>
                <c:pt idx="164">
                  <c:v>795.6</c:v>
                </c:pt>
                <c:pt idx="165">
                  <c:v>788.4</c:v>
                </c:pt>
                <c:pt idx="166">
                  <c:v>796</c:v>
                </c:pt>
                <c:pt idx="167">
                  <c:v>812</c:v>
                </c:pt>
                <c:pt idx="168">
                  <c:v>824</c:v>
                </c:pt>
                <c:pt idx="169">
                  <c:v>834</c:v>
                </c:pt>
                <c:pt idx="170">
                  <c:v>842</c:v>
                </c:pt>
                <c:pt idx="171">
                  <c:v>849.2</c:v>
                </c:pt>
                <c:pt idx="172">
                  <c:v>856.4</c:v>
                </c:pt>
                <c:pt idx="173">
                  <c:v>863.59999999999991</c:v>
                </c:pt>
                <c:pt idx="174">
                  <c:v>872.4</c:v>
                </c:pt>
                <c:pt idx="175">
                  <c:v>878.8</c:v>
                </c:pt>
                <c:pt idx="176">
                  <c:v>886.8</c:v>
                </c:pt>
                <c:pt idx="177">
                  <c:v>894.4</c:v>
                </c:pt>
                <c:pt idx="178">
                  <c:v>902.80000000000007</c:v>
                </c:pt>
                <c:pt idx="179">
                  <c:v>911.2</c:v>
                </c:pt>
                <c:pt idx="180">
                  <c:v>918.8</c:v>
                </c:pt>
                <c:pt idx="181">
                  <c:v>926</c:v>
                </c:pt>
                <c:pt idx="182">
                  <c:v>935.19999999999993</c:v>
                </c:pt>
                <c:pt idx="183">
                  <c:v>943.2</c:v>
                </c:pt>
                <c:pt idx="184">
                  <c:v>951.2</c:v>
                </c:pt>
                <c:pt idx="185">
                  <c:v>958</c:v>
                </c:pt>
                <c:pt idx="186">
                  <c:v>966.8</c:v>
                </c:pt>
                <c:pt idx="187">
                  <c:v>974.40000000000009</c:v>
                </c:pt>
                <c:pt idx="188">
                  <c:v>983.6</c:v>
                </c:pt>
                <c:pt idx="189">
                  <c:v>990.4</c:v>
                </c:pt>
                <c:pt idx="190">
                  <c:v>1000</c:v>
                </c:pt>
                <c:pt idx="191">
                  <c:v>1007.6</c:v>
                </c:pt>
                <c:pt idx="192">
                  <c:v>1015.6</c:v>
                </c:pt>
                <c:pt idx="193">
                  <c:v>1023.5999999999999</c:v>
                </c:pt>
                <c:pt idx="194">
                  <c:v>1032</c:v>
                </c:pt>
                <c:pt idx="195">
                  <c:v>1039.2</c:v>
                </c:pt>
                <c:pt idx="196">
                  <c:v>1048</c:v>
                </c:pt>
                <c:pt idx="197">
                  <c:v>1053.5999999999999</c:v>
                </c:pt>
                <c:pt idx="198">
                  <c:v>1065.6000000000001</c:v>
                </c:pt>
                <c:pt idx="199">
                  <c:v>1074.4000000000001</c:v>
                </c:pt>
                <c:pt idx="200">
                  <c:v>1082.4000000000001</c:v>
                </c:pt>
                <c:pt idx="201">
                  <c:v>1091.2</c:v>
                </c:pt>
                <c:pt idx="202">
                  <c:v>1101.2</c:v>
                </c:pt>
                <c:pt idx="203">
                  <c:v>1109.6000000000001</c:v>
                </c:pt>
                <c:pt idx="204">
                  <c:v>1117.6000000000001</c:v>
                </c:pt>
                <c:pt idx="205">
                  <c:v>1128.4000000000001</c:v>
                </c:pt>
                <c:pt idx="206">
                  <c:v>1133.2</c:v>
                </c:pt>
                <c:pt idx="207">
                  <c:v>1142</c:v>
                </c:pt>
                <c:pt idx="208">
                  <c:v>1150.8</c:v>
                </c:pt>
                <c:pt idx="209">
                  <c:v>1160</c:v>
                </c:pt>
                <c:pt idx="210">
                  <c:v>1168.8</c:v>
                </c:pt>
                <c:pt idx="211">
                  <c:v>1176.3999999999999</c:v>
                </c:pt>
                <c:pt idx="212">
                  <c:v>1185.5999999999999</c:v>
                </c:pt>
                <c:pt idx="213">
                  <c:v>1193.2</c:v>
                </c:pt>
                <c:pt idx="214">
                  <c:v>1202</c:v>
                </c:pt>
                <c:pt idx="215">
                  <c:v>1211.5999999999999</c:v>
                </c:pt>
                <c:pt idx="216">
                  <c:v>1220</c:v>
                </c:pt>
                <c:pt idx="217">
                  <c:v>1228</c:v>
                </c:pt>
                <c:pt idx="218">
                  <c:v>1238.8</c:v>
                </c:pt>
                <c:pt idx="219">
                  <c:v>1249.5999999999999</c:v>
                </c:pt>
                <c:pt idx="220">
                  <c:v>1256.8</c:v>
                </c:pt>
                <c:pt idx="221">
                  <c:v>1266.4000000000001</c:v>
                </c:pt>
                <c:pt idx="222">
                  <c:v>1273.2</c:v>
                </c:pt>
                <c:pt idx="223">
                  <c:v>1282</c:v>
                </c:pt>
                <c:pt idx="224">
                  <c:v>1291.2</c:v>
                </c:pt>
                <c:pt idx="225">
                  <c:v>1304.4000000000001</c:v>
                </c:pt>
                <c:pt idx="226">
                  <c:v>1310.3999999999999</c:v>
                </c:pt>
                <c:pt idx="227">
                  <c:v>1318.8</c:v>
                </c:pt>
                <c:pt idx="228">
                  <c:v>1329.2</c:v>
                </c:pt>
                <c:pt idx="229">
                  <c:v>1337.6</c:v>
                </c:pt>
                <c:pt idx="230">
                  <c:v>1346</c:v>
                </c:pt>
                <c:pt idx="231">
                  <c:v>1356.8</c:v>
                </c:pt>
                <c:pt idx="232">
                  <c:v>1368.4</c:v>
                </c:pt>
                <c:pt idx="233">
                  <c:v>1377.6000000000001</c:v>
                </c:pt>
                <c:pt idx="234">
                  <c:v>1384.4</c:v>
                </c:pt>
                <c:pt idx="235">
                  <c:v>1394</c:v>
                </c:pt>
                <c:pt idx="236">
                  <c:v>1404</c:v>
                </c:pt>
                <c:pt idx="237">
                  <c:v>1412.8000000000002</c:v>
                </c:pt>
                <c:pt idx="238">
                  <c:v>1422.4</c:v>
                </c:pt>
                <c:pt idx="239">
                  <c:v>1431.2</c:v>
                </c:pt>
                <c:pt idx="240">
                  <c:v>1440.8</c:v>
                </c:pt>
                <c:pt idx="241">
                  <c:v>1451.1999999999998</c:v>
                </c:pt>
                <c:pt idx="242">
                  <c:v>1462.4</c:v>
                </c:pt>
                <c:pt idx="243">
                  <c:v>1468.3999999999999</c:v>
                </c:pt>
                <c:pt idx="244">
                  <c:v>1480.8</c:v>
                </c:pt>
                <c:pt idx="245">
                  <c:v>1488.8</c:v>
                </c:pt>
                <c:pt idx="246">
                  <c:v>1502.4</c:v>
                </c:pt>
                <c:pt idx="247">
                  <c:v>1509.6000000000001</c:v>
                </c:pt>
                <c:pt idx="248">
                  <c:v>1519.6000000000001</c:v>
                </c:pt>
                <c:pt idx="249">
                  <c:v>1528.4</c:v>
                </c:pt>
                <c:pt idx="250">
                  <c:v>1538.4</c:v>
                </c:pt>
                <c:pt idx="251">
                  <c:v>1545.6000000000001</c:v>
                </c:pt>
                <c:pt idx="252">
                  <c:v>1557.6</c:v>
                </c:pt>
                <c:pt idx="253">
                  <c:v>1566.3999999999999</c:v>
                </c:pt>
                <c:pt idx="254">
                  <c:v>1578</c:v>
                </c:pt>
                <c:pt idx="255">
                  <c:v>1586.3999999999999</c:v>
                </c:pt>
                <c:pt idx="256">
                  <c:v>1595.2</c:v>
                </c:pt>
                <c:pt idx="257">
                  <c:v>1605.2</c:v>
                </c:pt>
                <c:pt idx="258">
                  <c:v>1613.2</c:v>
                </c:pt>
                <c:pt idx="259">
                  <c:v>1628</c:v>
                </c:pt>
                <c:pt idx="260">
                  <c:v>1636.4</c:v>
                </c:pt>
                <c:pt idx="261">
                  <c:v>1647.1999999999998</c:v>
                </c:pt>
                <c:pt idx="262">
                  <c:v>1656.3999999999999</c:v>
                </c:pt>
                <c:pt idx="263">
                  <c:v>1666</c:v>
                </c:pt>
                <c:pt idx="264">
                  <c:v>1678</c:v>
                </c:pt>
                <c:pt idx="265">
                  <c:v>1685.6</c:v>
                </c:pt>
                <c:pt idx="266">
                  <c:v>1696.8</c:v>
                </c:pt>
                <c:pt idx="267">
                  <c:v>1705.6000000000001</c:v>
                </c:pt>
                <c:pt idx="268">
                  <c:v>1714</c:v>
                </c:pt>
                <c:pt idx="269">
                  <c:v>1724.8000000000002</c:v>
                </c:pt>
                <c:pt idx="270">
                  <c:v>1732.8</c:v>
                </c:pt>
                <c:pt idx="271">
                  <c:v>1743.2</c:v>
                </c:pt>
                <c:pt idx="272">
                  <c:v>1754.8</c:v>
                </c:pt>
                <c:pt idx="273">
                  <c:v>1756.8</c:v>
                </c:pt>
                <c:pt idx="274">
                  <c:v>1771.1999999999998</c:v>
                </c:pt>
                <c:pt idx="275">
                  <c:v>1782</c:v>
                </c:pt>
                <c:pt idx="276">
                  <c:v>1793.6</c:v>
                </c:pt>
                <c:pt idx="277">
                  <c:v>1802.8</c:v>
                </c:pt>
                <c:pt idx="278">
                  <c:v>1815.2</c:v>
                </c:pt>
                <c:pt idx="279">
                  <c:v>1823.2</c:v>
                </c:pt>
                <c:pt idx="280">
                  <c:v>1833.6</c:v>
                </c:pt>
                <c:pt idx="281">
                  <c:v>1843.1999999999998</c:v>
                </c:pt>
                <c:pt idx="282">
                  <c:v>1853.2</c:v>
                </c:pt>
                <c:pt idx="283">
                  <c:v>1863.2</c:v>
                </c:pt>
                <c:pt idx="284">
                  <c:v>1874</c:v>
                </c:pt>
                <c:pt idx="285">
                  <c:v>1883.2</c:v>
                </c:pt>
                <c:pt idx="286">
                  <c:v>1894.8000000000002</c:v>
                </c:pt>
                <c:pt idx="287">
                  <c:v>1903.6000000000001</c:v>
                </c:pt>
                <c:pt idx="288">
                  <c:v>1912.4</c:v>
                </c:pt>
                <c:pt idx="289">
                  <c:v>1925.2</c:v>
                </c:pt>
                <c:pt idx="290">
                  <c:v>1934</c:v>
                </c:pt>
                <c:pt idx="291">
                  <c:v>1945.2</c:v>
                </c:pt>
                <c:pt idx="292">
                  <c:v>1956.4</c:v>
                </c:pt>
                <c:pt idx="293">
                  <c:v>1965.6000000000001</c:v>
                </c:pt>
                <c:pt idx="294">
                  <c:v>1974.8000000000002</c:v>
                </c:pt>
                <c:pt idx="295">
                  <c:v>1985.6000000000001</c:v>
                </c:pt>
                <c:pt idx="296">
                  <c:v>1997.6</c:v>
                </c:pt>
                <c:pt idx="297">
                  <c:v>2005.2</c:v>
                </c:pt>
                <c:pt idx="298">
                  <c:v>2016.3999999999999</c:v>
                </c:pt>
                <c:pt idx="299">
                  <c:v>2022</c:v>
                </c:pt>
                <c:pt idx="300">
                  <c:v>2033.9999999999998</c:v>
                </c:pt>
                <c:pt idx="301">
                  <c:v>2047.6000000000001</c:v>
                </c:pt>
                <c:pt idx="302">
                  <c:v>2054</c:v>
                </c:pt>
                <c:pt idx="303">
                  <c:v>2064.4</c:v>
                </c:pt>
                <c:pt idx="304">
                  <c:v>2077.1999999999998</c:v>
                </c:pt>
                <c:pt idx="305">
                  <c:v>2085.6</c:v>
                </c:pt>
                <c:pt idx="306">
                  <c:v>2096</c:v>
                </c:pt>
                <c:pt idx="307">
                  <c:v>2106.4</c:v>
                </c:pt>
                <c:pt idx="308">
                  <c:v>2112</c:v>
                </c:pt>
                <c:pt idx="309">
                  <c:v>2127.2000000000003</c:v>
                </c:pt>
                <c:pt idx="310">
                  <c:v>2136.7999999999997</c:v>
                </c:pt>
                <c:pt idx="311">
                  <c:v>2148</c:v>
                </c:pt>
                <c:pt idx="312">
                  <c:v>2157.6</c:v>
                </c:pt>
                <c:pt idx="313">
                  <c:v>2165.6000000000004</c:v>
                </c:pt>
                <c:pt idx="314">
                  <c:v>2179.6</c:v>
                </c:pt>
                <c:pt idx="315">
                  <c:v>2187.6</c:v>
                </c:pt>
                <c:pt idx="316">
                  <c:v>2199.6</c:v>
                </c:pt>
                <c:pt idx="317">
                  <c:v>2208</c:v>
                </c:pt>
                <c:pt idx="318">
                  <c:v>2218</c:v>
                </c:pt>
                <c:pt idx="319">
                  <c:v>2230</c:v>
                </c:pt>
                <c:pt idx="320">
                  <c:v>2238</c:v>
                </c:pt>
                <c:pt idx="321">
                  <c:v>2248.8000000000002</c:v>
                </c:pt>
                <c:pt idx="322">
                  <c:v>2259.1999999999998</c:v>
                </c:pt>
                <c:pt idx="323">
                  <c:v>2264.8000000000002</c:v>
                </c:pt>
                <c:pt idx="324">
                  <c:v>2281.6</c:v>
                </c:pt>
                <c:pt idx="325">
                  <c:v>2288</c:v>
                </c:pt>
                <c:pt idx="326">
                  <c:v>2297.2000000000003</c:v>
                </c:pt>
                <c:pt idx="327">
                  <c:v>2314.4</c:v>
                </c:pt>
                <c:pt idx="328">
                  <c:v>2321.1999999999998</c:v>
                </c:pt>
                <c:pt idx="329">
                  <c:v>2328.7999999999997</c:v>
                </c:pt>
                <c:pt idx="330">
                  <c:v>2338.4</c:v>
                </c:pt>
                <c:pt idx="331">
                  <c:v>2350</c:v>
                </c:pt>
                <c:pt idx="332">
                  <c:v>2361.1999999999998</c:v>
                </c:pt>
                <c:pt idx="333">
                  <c:v>2371.1999999999998</c:v>
                </c:pt>
                <c:pt idx="334">
                  <c:v>2380.8000000000002</c:v>
                </c:pt>
                <c:pt idx="335">
                  <c:v>2389.2000000000003</c:v>
                </c:pt>
                <c:pt idx="336">
                  <c:v>2401.6</c:v>
                </c:pt>
                <c:pt idx="337">
                  <c:v>2411.2000000000003</c:v>
                </c:pt>
                <c:pt idx="338">
                  <c:v>2417.6</c:v>
                </c:pt>
                <c:pt idx="339">
                  <c:v>2432</c:v>
                </c:pt>
                <c:pt idx="340">
                  <c:v>2440.7999999999997</c:v>
                </c:pt>
                <c:pt idx="341">
                  <c:v>2446.7999999999997</c:v>
                </c:pt>
                <c:pt idx="342">
                  <c:v>2455.1999999999998</c:v>
                </c:pt>
                <c:pt idx="343">
                  <c:v>2472</c:v>
                </c:pt>
                <c:pt idx="344">
                  <c:v>2478.8000000000002</c:v>
                </c:pt>
                <c:pt idx="345">
                  <c:v>2486.7999999999997</c:v>
                </c:pt>
                <c:pt idx="346">
                  <c:v>2500.3999999999996</c:v>
                </c:pt>
                <c:pt idx="347">
                  <c:v>2510.8000000000002</c:v>
                </c:pt>
                <c:pt idx="348">
                  <c:v>2519.6</c:v>
                </c:pt>
                <c:pt idx="349">
                  <c:v>2531.1999999999998</c:v>
                </c:pt>
                <c:pt idx="350">
                  <c:v>2537.1999999999998</c:v>
                </c:pt>
                <c:pt idx="351">
                  <c:v>2550.4</c:v>
                </c:pt>
                <c:pt idx="352">
                  <c:v>2559.6</c:v>
                </c:pt>
                <c:pt idx="353">
                  <c:v>2571.2000000000003</c:v>
                </c:pt>
                <c:pt idx="354">
                  <c:v>2577.1999999999998</c:v>
                </c:pt>
                <c:pt idx="355">
                  <c:v>2584.7999999999997</c:v>
                </c:pt>
                <c:pt idx="356">
                  <c:v>2593.6000000000004</c:v>
                </c:pt>
                <c:pt idx="357">
                  <c:v>2610.7999999999997</c:v>
                </c:pt>
                <c:pt idx="358">
                  <c:v>2612</c:v>
                </c:pt>
                <c:pt idx="359">
                  <c:v>2626.4</c:v>
                </c:pt>
                <c:pt idx="360">
                  <c:v>2632.4</c:v>
                </c:pt>
                <c:pt idx="361">
                  <c:v>2642.7999999999997</c:v>
                </c:pt>
                <c:pt idx="362">
                  <c:v>2650.8</c:v>
                </c:pt>
                <c:pt idx="363">
                  <c:v>2666</c:v>
                </c:pt>
                <c:pt idx="364">
                  <c:v>2670.3999999999996</c:v>
                </c:pt>
                <c:pt idx="365">
                  <c:v>2681.6</c:v>
                </c:pt>
                <c:pt idx="366">
                  <c:v>2687.2</c:v>
                </c:pt>
                <c:pt idx="367">
                  <c:v>2700.4</c:v>
                </c:pt>
                <c:pt idx="368">
                  <c:v>2708</c:v>
                </c:pt>
                <c:pt idx="369">
                  <c:v>2716</c:v>
                </c:pt>
                <c:pt idx="370">
                  <c:v>2731.2</c:v>
                </c:pt>
                <c:pt idx="371">
                  <c:v>2735.6</c:v>
                </c:pt>
                <c:pt idx="372">
                  <c:v>2746.4</c:v>
                </c:pt>
                <c:pt idx="373">
                  <c:v>2755.2000000000003</c:v>
                </c:pt>
                <c:pt idx="374">
                  <c:v>2764</c:v>
                </c:pt>
                <c:pt idx="375">
                  <c:v>2776.4</c:v>
                </c:pt>
                <c:pt idx="376">
                  <c:v>2782.8</c:v>
                </c:pt>
                <c:pt idx="377">
                  <c:v>2786.7999999999997</c:v>
                </c:pt>
                <c:pt idx="378">
                  <c:v>2803.6</c:v>
                </c:pt>
                <c:pt idx="379">
                  <c:v>2811.2</c:v>
                </c:pt>
                <c:pt idx="380">
                  <c:v>2822</c:v>
                </c:pt>
                <c:pt idx="381">
                  <c:v>2826.4</c:v>
                </c:pt>
                <c:pt idx="382">
                  <c:v>2835.2</c:v>
                </c:pt>
                <c:pt idx="383">
                  <c:v>2846</c:v>
                </c:pt>
                <c:pt idx="384">
                  <c:v>2851.2</c:v>
                </c:pt>
                <c:pt idx="385">
                  <c:v>2862</c:v>
                </c:pt>
                <c:pt idx="386">
                  <c:v>2873.6</c:v>
                </c:pt>
                <c:pt idx="387">
                  <c:v>2880.4</c:v>
                </c:pt>
                <c:pt idx="388">
                  <c:v>2884.7999999999997</c:v>
                </c:pt>
                <c:pt idx="389">
                  <c:v>2898</c:v>
                </c:pt>
                <c:pt idx="390">
                  <c:v>2907.6000000000004</c:v>
                </c:pt>
                <c:pt idx="391">
                  <c:v>2915.2000000000003</c:v>
                </c:pt>
                <c:pt idx="392">
                  <c:v>2926</c:v>
                </c:pt>
                <c:pt idx="393">
                  <c:v>2929.2</c:v>
                </c:pt>
                <c:pt idx="394">
                  <c:v>2934.8</c:v>
                </c:pt>
                <c:pt idx="395">
                  <c:v>2949.2</c:v>
                </c:pt>
                <c:pt idx="396">
                  <c:v>2954</c:v>
                </c:pt>
                <c:pt idx="397">
                  <c:v>2965.2</c:v>
                </c:pt>
                <c:pt idx="398">
                  <c:v>2979.2</c:v>
                </c:pt>
                <c:pt idx="399">
                  <c:v>2979.6</c:v>
                </c:pt>
                <c:pt idx="400">
                  <c:v>2989.6</c:v>
                </c:pt>
                <c:pt idx="401">
                  <c:v>2998.4</c:v>
                </c:pt>
                <c:pt idx="402">
                  <c:v>3010</c:v>
                </c:pt>
                <c:pt idx="403">
                  <c:v>3015.2</c:v>
                </c:pt>
                <c:pt idx="404">
                  <c:v>3022</c:v>
                </c:pt>
                <c:pt idx="405">
                  <c:v>3031.6000000000004</c:v>
                </c:pt>
                <c:pt idx="406">
                  <c:v>3037.2</c:v>
                </c:pt>
                <c:pt idx="407">
                  <c:v>3047.2</c:v>
                </c:pt>
                <c:pt idx="408">
                  <c:v>3054.7999999999997</c:v>
                </c:pt>
                <c:pt idx="409">
                  <c:v>3066</c:v>
                </c:pt>
                <c:pt idx="410">
                  <c:v>3072.4</c:v>
                </c:pt>
                <c:pt idx="411">
                  <c:v>3081.2000000000003</c:v>
                </c:pt>
                <c:pt idx="412">
                  <c:v>3081.2000000000003</c:v>
                </c:pt>
                <c:pt idx="413">
                  <c:v>3095.2000000000003</c:v>
                </c:pt>
                <c:pt idx="414">
                  <c:v>3102</c:v>
                </c:pt>
                <c:pt idx="415">
                  <c:v>3103.6000000000004</c:v>
                </c:pt>
                <c:pt idx="416">
                  <c:v>3115.6</c:v>
                </c:pt>
                <c:pt idx="417">
                  <c:v>3125.2</c:v>
                </c:pt>
                <c:pt idx="418">
                  <c:v>3127.6</c:v>
                </c:pt>
                <c:pt idx="419">
                  <c:v>3139.6000000000004</c:v>
                </c:pt>
                <c:pt idx="420">
                  <c:v>3146</c:v>
                </c:pt>
                <c:pt idx="421">
                  <c:v>3150.3999999999996</c:v>
                </c:pt>
                <c:pt idx="422">
                  <c:v>3160.8</c:v>
                </c:pt>
                <c:pt idx="423">
                  <c:v>3166.4</c:v>
                </c:pt>
                <c:pt idx="424">
                  <c:v>3174.8</c:v>
                </c:pt>
                <c:pt idx="425">
                  <c:v>3182.4</c:v>
                </c:pt>
                <c:pt idx="426">
                  <c:v>3186</c:v>
                </c:pt>
                <c:pt idx="427">
                  <c:v>3191.2</c:v>
                </c:pt>
                <c:pt idx="428">
                  <c:v>3202.4</c:v>
                </c:pt>
                <c:pt idx="429">
                  <c:v>3206.8</c:v>
                </c:pt>
                <c:pt idx="430">
                  <c:v>3213.6</c:v>
                </c:pt>
                <c:pt idx="431">
                  <c:v>3221.2</c:v>
                </c:pt>
                <c:pt idx="432">
                  <c:v>3226.4</c:v>
                </c:pt>
                <c:pt idx="433">
                  <c:v>3235.6</c:v>
                </c:pt>
                <c:pt idx="434">
                  <c:v>3243.2</c:v>
                </c:pt>
                <c:pt idx="435">
                  <c:v>3244.4</c:v>
                </c:pt>
                <c:pt idx="436">
                  <c:v>3250.4</c:v>
                </c:pt>
                <c:pt idx="437">
                  <c:v>3258.8</c:v>
                </c:pt>
                <c:pt idx="438">
                  <c:v>3265.6</c:v>
                </c:pt>
                <c:pt idx="439">
                  <c:v>3272.8</c:v>
                </c:pt>
                <c:pt idx="440">
                  <c:v>3280</c:v>
                </c:pt>
                <c:pt idx="441">
                  <c:v>3282.4</c:v>
                </c:pt>
                <c:pt idx="442">
                  <c:v>3291.6</c:v>
                </c:pt>
                <c:pt idx="443">
                  <c:v>3296</c:v>
                </c:pt>
                <c:pt idx="444">
                  <c:v>3298</c:v>
                </c:pt>
                <c:pt idx="445">
                  <c:v>3310</c:v>
                </c:pt>
                <c:pt idx="446">
                  <c:v>3307.2000000000003</c:v>
                </c:pt>
                <c:pt idx="447">
                  <c:v>3318.4</c:v>
                </c:pt>
                <c:pt idx="448">
                  <c:v>3319.2</c:v>
                </c:pt>
                <c:pt idx="449">
                  <c:v>3328</c:v>
                </c:pt>
                <c:pt idx="450">
                  <c:v>3330.3999999999996</c:v>
                </c:pt>
                <c:pt idx="451">
                  <c:v>3342</c:v>
                </c:pt>
                <c:pt idx="452">
                  <c:v>3338.4</c:v>
                </c:pt>
                <c:pt idx="453">
                  <c:v>3347.2</c:v>
                </c:pt>
                <c:pt idx="454">
                  <c:v>3351.2</c:v>
                </c:pt>
                <c:pt idx="455">
                  <c:v>3354.7999999999997</c:v>
                </c:pt>
                <c:pt idx="456">
                  <c:v>3364.7999999999997</c:v>
                </c:pt>
                <c:pt idx="457">
                  <c:v>3366.3999999999996</c:v>
                </c:pt>
                <c:pt idx="458">
                  <c:v>3369.6</c:v>
                </c:pt>
                <c:pt idx="459">
                  <c:v>3380.4</c:v>
                </c:pt>
                <c:pt idx="460">
                  <c:v>3383.2</c:v>
                </c:pt>
                <c:pt idx="461">
                  <c:v>3390</c:v>
                </c:pt>
                <c:pt idx="462">
                  <c:v>3396</c:v>
                </c:pt>
                <c:pt idx="463">
                  <c:v>3406.4</c:v>
                </c:pt>
                <c:pt idx="464">
                  <c:v>3406.8</c:v>
                </c:pt>
                <c:pt idx="465">
                  <c:v>3412.4</c:v>
                </c:pt>
                <c:pt idx="466">
                  <c:v>3416.7999999999997</c:v>
                </c:pt>
                <c:pt idx="467">
                  <c:v>3419.2</c:v>
                </c:pt>
                <c:pt idx="468">
                  <c:v>3426.7999999999997</c:v>
                </c:pt>
                <c:pt idx="469">
                  <c:v>3430</c:v>
                </c:pt>
                <c:pt idx="470">
                  <c:v>3437.6</c:v>
                </c:pt>
                <c:pt idx="471">
                  <c:v>3444</c:v>
                </c:pt>
                <c:pt idx="472">
                  <c:v>3449.6000000000004</c:v>
                </c:pt>
                <c:pt idx="473">
                  <c:v>3453.2</c:v>
                </c:pt>
                <c:pt idx="474">
                  <c:v>3449.6000000000004</c:v>
                </c:pt>
                <c:pt idx="475">
                  <c:v>3460.8</c:v>
                </c:pt>
                <c:pt idx="476">
                  <c:v>3459.2</c:v>
                </c:pt>
                <c:pt idx="477">
                  <c:v>3464.3999999999996</c:v>
                </c:pt>
                <c:pt idx="478">
                  <c:v>3468.8</c:v>
                </c:pt>
                <c:pt idx="479">
                  <c:v>3472</c:v>
                </c:pt>
                <c:pt idx="480">
                  <c:v>3476.4</c:v>
                </c:pt>
                <c:pt idx="481">
                  <c:v>3484.4</c:v>
                </c:pt>
                <c:pt idx="482">
                  <c:v>3488.4</c:v>
                </c:pt>
                <c:pt idx="483">
                  <c:v>3493.6</c:v>
                </c:pt>
                <c:pt idx="484">
                  <c:v>3496.8</c:v>
                </c:pt>
                <c:pt idx="485">
                  <c:v>3502</c:v>
                </c:pt>
                <c:pt idx="486">
                  <c:v>3505.2</c:v>
                </c:pt>
                <c:pt idx="487">
                  <c:v>3507.6</c:v>
                </c:pt>
                <c:pt idx="488">
                  <c:v>3508.4</c:v>
                </c:pt>
                <c:pt idx="489">
                  <c:v>3510.8</c:v>
                </c:pt>
                <c:pt idx="490">
                  <c:v>3516</c:v>
                </c:pt>
                <c:pt idx="491">
                  <c:v>3516</c:v>
                </c:pt>
                <c:pt idx="492">
                  <c:v>3526</c:v>
                </c:pt>
                <c:pt idx="493">
                  <c:v>3524.7999999999997</c:v>
                </c:pt>
                <c:pt idx="494">
                  <c:v>3532</c:v>
                </c:pt>
                <c:pt idx="495">
                  <c:v>3534.4</c:v>
                </c:pt>
                <c:pt idx="496">
                  <c:v>3534.4</c:v>
                </c:pt>
                <c:pt idx="497">
                  <c:v>3541.2</c:v>
                </c:pt>
                <c:pt idx="498">
                  <c:v>3538.4</c:v>
                </c:pt>
                <c:pt idx="499">
                  <c:v>3538.7999999999997</c:v>
                </c:pt>
                <c:pt idx="500">
                  <c:v>3541.6000000000004</c:v>
                </c:pt>
                <c:pt idx="501">
                  <c:v>3551.2</c:v>
                </c:pt>
                <c:pt idx="502">
                  <c:v>3556.8</c:v>
                </c:pt>
                <c:pt idx="503">
                  <c:v>3562</c:v>
                </c:pt>
                <c:pt idx="504">
                  <c:v>3565.6</c:v>
                </c:pt>
                <c:pt idx="505">
                  <c:v>3565.6</c:v>
                </c:pt>
                <c:pt idx="506">
                  <c:v>3562.3999999999996</c:v>
                </c:pt>
                <c:pt idx="507">
                  <c:v>3566.4</c:v>
                </c:pt>
                <c:pt idx="508">
                  <c:v>3567.2</c:v>
                </c:pt>
                <c:pt idx="509">
                  <c:v>3573.2</c:v>
                </c:pt>
                <c:pt idx="510">
                  <c:v>3575.2000000000003</c:v>
                </c:pt>
                <c:pt idx="511">
                  <c:v>3578.8</c:v>
                </c:pt>
                <c:pt idx="512">
                  <c:v>3579.6</c:v>
                </c:pt>
                <c:pt idx="513">
                  <c:v>3583.6000000000004</c:v>
                </c:pt>
                <c:pt idx="514">
                  <c:v>3583.6000000000004</c:v>
                </c:pt>
                <c:pt idx="515">
                  <c:v>3588.8</c:v>
                </c:pt>
                <c:pt idx="516">
                  <c:v>3591.2000000000003</c:v>
                </c:pt>
                <c:pt idx="517">
                  <c:v>3590.4</c:v>
                </c:pt>
                <c:pt idx="518">
                  <c:v>3594.4</c:v>
                </c:pt>
                <c:pt idx="519">
                  <c:v>3597.2000000000003</c:v>
                </c:pt>
                <c:pt idx="520">
                  <c:v>3603.6000000000004</c:v>
                </c:pt>
                <c:pt idx="521">
                  <c:v>3605.2</c:v>
                </c:pt>
                <c:pt idx="522">
                  <c:v>3599.6</c:v>
                </c:pt>
                <c:pt idx="523">
                  <c:v>3604.8</c:v>
                </c:pt>
                <c:pt idx="524">
                  <c:v>3600.4</c:v>
                </c:pt>
                <c:pt idx="525">
                  <c:v>3610.7999999999997</c:v>
                </c:pt>
                <c:pt idx="526">
                  <c:v>3618.8</c:v>
                </c:pt>
                <c:pt idx="527">
                  <c:v>3618.4</c:v>
                </c:pt>
                <c:pt idx="528">
                  <c:v>3622.4</c:v>
                </c:pt>
                <c:pt idx="529">
                  <c:v>3620</c:v>
                </c:pt>
                <c:pt idx="530">
                  <c:v>3622</c:v>
                </c:pt>
                <c:pt idx="531">
                  <c:v>3629.6000000000004</c:v>
                </c:pt>
                <c:pt idx="532">
                  <c:v>3632.7999999999997</c:v>
                </c:pt>
                <c:pt idx="533">
                  <c:v>3634.8</c:v>
                </c:pt>
                <c:pt idx="534">
                  <c:v>3632.7999999999997</c:v>
                </c:pt>
                <c:pt idx="535">
                  <c:v>3634.4</c:v>
                </c:pt>
                <c:pt idx="536">
                  <c:v>3630.8</c:v>
                </c:pt>
                <c:pt idx="537">
                  <c:v>3631.6</c:v>
                </c:pt>
                <c:pt idx="538">
                  <c:v>3632.4</c:v>
                </c:pt>
                <c:pt idx="539">
                  <c:v>3637.2000000000003</c:v>
                </c:pt>
                <c:pt idx="540">
                  <c:v>3636.4</c:v>
                </c:pt>
                <c:pt idx="541">
                  <c:v>3644.8</c:v>
                </c:pt>
                <c:pt idx="542">
                  <c:v>3640</c:v>
                </c:pt>
                <c:pt idx="543">
                  <c:v>3640</c:v>
                </c:pt>
                <c:pt idx="544">
                  <c:v>3639.6000000000004</c:v>
                </c:pt>
                <c:pt idx="545">
                  <c:v>3641.6</c:v>
                </c:pt>
                <c:pt idx="546">
                  <c:v>3649.6</c:v>
                </c:pt>
                <c:pt idx="547">
                  <c:v>3650.3999999999996</c:v>
                </c:pt>
                <c:pt idx="548">
                  <c:v>3654.4</c:v>
                </c:pt>
                <c:pt idx="549">
                  <c:v>3656.4</c:v>
                </c:pt>
                <c:pt idx="550">
                  <c:v>3657.6</c:v>
                </c:pt>
                <c:pt idx="551">
                  <c:v>3657.2000000000003</c:v>
                </c:pt>
                <c:pt idx="552">
                  <c:v>3656</c:v>
                </c:pt>
                <c:pt idx="553">
                  <c:v>3654</c:v>
                </c:pt>
                <c:pt idx="554">
                  <c:v>3654.8</c:v>
                </c:pt>
                <c:pt idx="555">
                  <c:v>3660</c:v>
                </c:pt>
                <c:pt idx="556">
                  <c:v>3656.8</c:v>
                </c:pt>
                <c:pt idx="557">
                  <c:v>3668</c:v>
                </c:pt>
                <c:pt idx="558">
                  <c:v>3670</c:v>
                </c:pt>
                <c:pt idx="559">
                  <c:v>3662.4</c:v>
                </c:pt>
                <c:pt idx="560">
                  <c:v>3665.2</c:v>
                </c:pt>
                <c:pt idx="561">
                  <c:v>3664.8</c:v>
                </c:pt>
                <c:pt idx="562">
                  <c:v>3664.4</c:v>
                </c:pt>
                <c:pt idx="563">
                  <c:v>3669.2000000000003</c:v>
                </c:pt>
                <c:pt idx="564">
                  <c:v>3682.4</c:v>
                </c:pt>
                <c:pt idx="565">
                  <c:v>3676.8</c:v>
                </c:pt>
                <c:pt idx="566">
                  <c:v>3675.2</c:v>
                </c:pt>
                <c:pt idx="567">
                  <c:v>3682.4</c:v>
                </c:pt>
                <c:pt idx="568">
                  <c:v>3681.2</c:v>
                </c:pt>
                <c:pt idx="569">
                  <c:v>3684</c:v>
                </c:pt>
                <c:pt idx="570">
                  <c:v>3680</c:v>
                </c:pt>
                <c:pt idx="571">
                  <c:v>3687.6</c:v>
                </c:pt>
                <c:pt idx="572">
                  <c:v>3689.6</c:v>
                </c:pt>
                <c:pt idx="573">
                  <c:v>3684</c:v>
                </c:pt>
                <c:pt idx="574">
                  <c:v>3688</c:v>
                </c:pt>
                <c:pt idx="575">
                  <c:v>3688.7999999999997</c:v>
                </c:pt>
                <c:pt idx="576">
                  <c:v>3692.4</c:v>
                </c:pt>
                <c:pt idx="577">
                  <c:v>3688.4</c:v>
                </c:pt>
                <c:pt idx="578">
                  <c:v>3692.8</c:v>
                </c:pt>
                <c:pt idx="579">
                  <c:v>3693.2000000000003</c:v>
                </c:pt>
                <c:pt idx="580">
                  <c:v>3694</c:v>
                </c:pt>
                <c:pt idx="581">
                  <c:v>3685.6</c:v>
                </c:pt>
                <c:pt idx="582">
                  <c:v>3689.2000000000003</c:v>
                </c:pt>
                <c:pt idx="583">
                  <c:v>3683.6</c:v>
                </c:pt>
                <c:pt idx="584">
                  <c:v>3691.2</c:v>
                </c:pt>
                <c:pt idx="585">
                  <c:v>3696.8</c:v>
                </c:pt>
                <c:pt idx="586">
                  <c:v>3694</c:v>
                </c:pt>
                <c:pt idx="587">
                  <c:v>3695.6</c:v>
                </c:pt>
                <c:pt idx="588">
                  <c:v>3697.6</c:v>
                </c:pt>
                <c:pt idx="589">
                  <c:v>3698.4</c:v>
                </c:pt>
                <c:pt idx="590">
                  <c:v>3704.7999999999997</c:v>
                </c:pt>
                <c:pt idx="591">
                  <c:v>3706</c:v>
                </c:pt>
                <c:pt idx="592">
                  <c:v>3702.8</c:v>
                </c:pt>
                <c:pt idx="593">
                  <c:v>3699.6</c:v>
                </c:pt>
                <c:pt idx="594">
                  <c:v>3709.2000000000003</c:v>
                </c:pt>
                <c:pt idx="595">
                  <c:v>3700</c:v>
                </c:pt>
                <c:pt idx="596">
                  <c:v>3709.2000000000003</c:v>
                </c:pt>
                <c:pt idx="597">
                  <c:v>3698.4</c:v>
                </c:pt>
                <c:pt idx="598">
                  <c:v>3706.8</c:v>
                </c:pt>
                <c:pt idx="599">
                  <c:v>3705.2000000000003</c:v>
                </c:pt>
                <c:pt idx="600">
                  <c:v>3704</c:v>
                </c:pt>
                <c:pt idx="601">
                  <c:v>3708</c:v>
                </c:pt>
                <c:pt idx="602">
                  <c:v>3707.2</c:v>
                </c:pt>
                <c:pt idx="603">
                  <c:v>3707.6</c:v>
                </c:pt>
                <c:pt idx="604">
                  <c:v>3716.4</c:v>
                </c:pt>
                <c:pt idx="605">
                  <c:v>3714</c:v>
                </c:pt>
                <c:pt idx="606">
                  <c:v>3712</c:v>
                </c:pt>
                <c:pt idx="607">
                  <c:v>3702.3999999999996</c:v>
                </c:pt>
                <c:pt idx="608">
                  <c:v>3700.4</c:v>
                </c:pt>
                <c:pt idx="609">
                  <c:v>3709.6</c:v>
                </c:pt>
                <c:pt idx="610">
                  <c:v>3718</c:v>
                </c:pt>
                <c:pt idx="611">
                  <c:v>3714.7999999999997</c:v>
                </c:pt>
                <c:pt idx="612">
                  <c:v>3712</c:v>
                </c:pt>
                <c:pt idx="613">
                  <c:v>3712.8</c:v>
                </c:pt>
              </c:numCache>
            </c:numRef>
          </c:xVal>
          <c:yVal>
            <c:numRef>
              <c:f>'LSV 2'!$A$22:$A$635</c:f>
              <c:numCache>
                <c:formatCode>General</c:formatCode>
                <c:ptCount val="614"/>
                <c:pt idx="0">
                  <c:v>0.61399999999999999</c:v>
                </c:pt>
                <c:pt idx="1">
                  <c:v>0.61299999999999999</c:v>
                </c:pt>
                <c:pt idx="2">
                  <c:v>0.61199999999999999</c:v>
                </c:pt>
                <c:pt idx="3">
                  <c:v>0.61099999999999999</c:v>
                </c:pt>
                <c:pt idx="4">
                  <c:v>0.61</c:v>
                </c:pt>
                <c:pt idx="5">
                  <c:v>0.60899999999999999</c:v>
                </c:pt>
                <c:pt idx="6">
                  <c:v>0.60799999999999998</c:v>
                </c:pt>
                <c:pt idx="7">
                  <c:v>0.60699999999999998</c:v>
                </c:pt>
                <c:pt idx="8">
                  <c:v>0.60599999999999998</c:v>
                </c:pt>
                <c:pt idx="9">
                  <c:v>0.60499999999999998</c:v>
                </c:pt>
                <c:pt idx="10">
                  <c:v>0.60399999999999998</c:v>
                </c:pt>
                <c:pt idx="11">
                  <c:v>0.60299999999999998</c:v>
                </c:pt>
                <c:pt idx="12">
                  <c:v>0.60199999999999998</c:v>
                </c:pt>
                <c:pt idx="13">
                  <c:v>0.60099999999999998</c:v>
                </c:pt>
                <c:pt idx="14">
                  <c:v>0.6</c:v>
                </c:pt>
                <c:pt idx="15">
                  <c:v>0.59899999999999998</c:v>
                </c:pt>
                <c:pt idx="16">
                  <c:v>0.59799999999999998</c:v>
                </c:pt>
                <c:pt idx="17">
                  <c:v>0.59699999999999998</c:v>
                </c:pt>
                <c:pt idx="18">
                  <c:v>0.59599999999999997</c:v>
                </c:pt>
                <c:pt idx="19">
                  <c:v>0.59499999999999997</c:v>
                </c:pt>
                <c:pt idx="20">
                  <c:v>0.59399999999999997</c:v>
                </c:pt>
                <c:pt idx="21">
                  <c:v>0.59299999999999997</c:v>
                </c:pt>
                <c:pt idx="22">
                  <c:v>0.59199999999999997</c:v>
                </c:pt>
                <c:pt idx="23">
                  <c:v>0.59099999999999997</c:v>
                </c:pt>
                <c:pt idx="24">
                  <c:v>0.59</c:v>
                </c:pt>
                <c:pt idx="25">
                  <c:v>0.58899999999999997</c:v>
                </c:pt>
                <c:pt idx="26">
                  <c:v>0.58799999999999997</c:v>
                </c:pt>
                <c:pt idx="27">
                  <c:v>0.58699999999999997</c:v>
                </c:pt>
                <c:pt idx="28">
                  <c:v>0.58599999999999997</c:v>
                </c:pt>
                <c:pt idx="29">
                  <c:v>0.58499999999999996</c:v>
                </c:pt>
                <c:pt idx="30">
                  <c:v>0.58399999999999996</c:v>
                </c:pt>
                <c:pt idx="31">
                  <c:v>0.58299999999999996</c:v>
                </c:pt>
                <c:pt idx="32">
                  <c:v>0.58199999999999996</c:v>
                </c:pt>
                <c:pt idx="33">
                  <c:v>0.58099999999999996</c:v>
                </c:pt>
                <c:pt idx="34">
                  <c:v>0.57999999999999996</c:v>
                </c:pt>
                <c:pt idx="35">
                  <c:v>0.57899999999999996</c:v>
                </c:pt>
                <c:pt idx="36">
                  <c:v>0.57799999999999996</c:v>
                </c:pt>
                <c:pt idx="37">
                  <c:v>0.57699999999999996</c:v>
                </c:pt>
                <c:pt idx="38">
                  <c:v>0.57599999999999996</c:v>
                </c:pt>
                <c:pt idx="39">
                  <c:v>0.57499999999999996</c:v>
                </c:pt>
                <c:pt idx="40">
                  <c:v>0.57399999999999995</c:v>
                </c:pt>
                <c:pt idx="41">
                  <c:v>0.57299999999999995</c:v>
                </c:pt>
                <c:pt idx="42">
                  <c:v>0.57199999999999995</c:v>
                </c:pt>
                <c:pt idx="43">
                  <c:v>0.57099999999999995</c:v>
                </c:pt>
                <c:pt idx="44">
                  <c:v>0.56999999999999995</c:v>
                </c:pt>
                <c:pt idx="45">
                  <c:v>0.56899999999999995</c:v>
                </c:pt>
                <c:pt idx="46">
                  <c:v>0.56799999999999995</c:v>
                </c:pt>
                <c:pt idx="47">
                  <c:v>0.56699999999999995</c:v>
                </c:pt>
                <c:pt idx="48">
                  <c:v>0.56599999999999995</c:v>
                </c:pt>
                <c:pt idx="49">
                  <c:v>0.56499999999999995</c:v>
                </c:pt>
                <c:pt idx="50">
                  <c:v>0.56399999999999995</c:v>
                </c:pt>
                <c:pt idx="51">
                  <c:v>0.56299999999999994</c:v>
                </c:pt>
                <c:pt idx="52">
                  <c:v>0.56200000000000006</c:v>
                </c:pt>
                <c:pt idx="53">
                  <c:v>0.56100000000000005</c:v>
                </c:pt>
                <c:pt idx="54">
                  <c:v>0.56000000000000005</c:v>
                </c:pt>
                <c:pt idx="55">
                  <c:v>0.55900000000000005</c:v>
                </c:pt>
                <c:pt idx="56">
                  <c:v>0.55800000000000005</c:v>
                </c:pt>
                <c:pt idx="57">
                  <c:v>0.55700000000000005</c:v>
                </c:pt>
                <c:pt idx="58">
                  <c:v>0.55600000000000005</c:v>
                </c:pt>
                <c:pt idx="59">
                  <c:v>0.55500000000000005</c:v>
                </c:pt>
                <c:pt idx="60">
                  <c:v>0.55400000000000005</c:v>
                </c:pt>
                <c:pt idx="61">
                  <c:v>0.55300000000000005</c:v>
                </c:pt>
                <c:pt idx="62">
                  <c:v>0.55200000000000005</c:v>
                </c:pt>
                <c:pt idx="63">
                  <c:v>0.55100000000000005</c:v>
                </c:pt>
                <c:pt idx="64">
                  <c:v>0.55000000000000004</c:v>
                </c:pt>
                <c:pt idx="65">
                  <c:v>0.54900000000000004</c:v>
                </c:pt>
                <c:pt idx="66">
                  <c:v>0.54800000000000004</c:v>
                </c:pt>
                <c:pt idx="67">
                  <c:v>0.54700000000000004</c:v>
                </c:pt>
                <c:pt idx="68">
                  <c:v>0.54600000000000004</c:v>
                </c:pt>
                <c:pt idx="69">
                  <c:v>0.54500000000000004</c:v>
                </c:pt>
                <c:pt idx="70">
                  <c:v>0.54400000000000004</c:v>
                </c:pt>
                <c:pt idx="71">
                  <c:v>0.54300000000000004</c:v>
                </c:pt>
                <c:pt idx="72">
                  <c:v>0.54200000000000004</c:v>
                </c:pt>
                <c:pt idx="73">
                  <c:v>0.54100000000000004</c:v>
                </c:pt>
                <c:pt idx="74">
                  <c:v>0.54</c:v>
                </c:pt>
                <c:pt idx="75">
                  <c:v>0.53900000000000003</c:v>
                </c:pt>
                <c:pt idx="76">
                  <c:v>0.53800000000000003</c:v>
                </c:pt>
                <c:pt idx="77">
                  <c:v>0.53700000000000003</c:v>
                </c:pt>
                <c:pt idx="78">
                  <c:v>0.53600000000000003</c:v>
                </c:pt>
                <c:pt idx="79">
                  <c:v>0.53500000000000003</c:v>
                </c:pt>
                <c:pt idx="80">
                  <c:v>0.53400000000000003</c:v>
                </c:pt>
                <c:pt idx="81">
                  <c:v>0.53300000000000003</c:v>
                </c:pt>
                <c:pt idx="82">
                  <c:v>0.53200000000000003</c:v>
                </c:pt>
                <c:pt idx="83">
                  <c:v>0.53100000000000003</c:v>
                </c:pt>
                <c:pt idx="84">
                  <c:v>0.53</c:v>
                </c:pt>
                <c:pt idx="85">
                  <c:v>0.52900000000000003</c:v>
                </c:pt>
                <c:pt idx="86">
                  <c:v>0.52800000000000002</c:v>
                </c:pt>
                <c:pt idx="87">
                  <c:v>0.52700000000000002</c:v>
                </c:pt>
                <c:pt idx="88">
                  <c:v>0.52600000000000002</c:v>
                </c:pt>
                <c:pt idx="89">
                  <c:v>0.52500000000000002</c:v>
                </c:pt>
                <c:pt idx="90">
                  <c:v>0.52400000000000002</c:v>
                </c:pt>
                <c:pt idx="91">
                  <c:v>0.52300000000000002</c:v>
                </c:pt>
                <c:pt idx="92">
                  <c:v>0.52200000000000002</c:v>
                </c:pt>
                <c:pt idx="93">
                  <c:v>0.52100000000000002</c:v>
                </c:pt>
                <c:pt idx="94">
                  <c:v>0.52</c:v>
                </c:pt>
                <c:pt idx="95">
                  <c:v>0.51900000000000002</c:v>
                </c:pt>
                <c:pt idx="96">
                  <c:v>0.51800000000000002</c:v>
                </c:pt>
                <c:pt idx="97">
                  <c:v>0.51700000000000002</c:v>
                </c:pt>
                <c:pt idx="98">
                  <c:v>0.51600000000000001</c:v>
                </c:pt>
                <c:pt idx="99">
                  <c:v>0.51500000000000001</c:v>
                </c:pt>
                <c:pt idx="100">
                  <c:v>0.51400000000000001</c:v>
                </c:pt>
                <c:pt idx="101">
                  <c:v>0.51300000000000001</c:v>
                </c:pt>
                <c:pt idx="102">
                  <c:v>0.51200000000000001</c:v>
                </c:pt>
                <c:pt idx="103">
                  <c:v>0.51100000000000001</c:v>
                </c:pt>
                <c:pt idx="104">
                  <c:v>0.51</c:v>
                </c:pt>
                <c:pt idx="105">
                  <c:v>0.50900000000000001</c:v>
                </c:pt>
                <c:pt idx="106">
                  <c:v>0.50800000000000001</c:v>
                </c:pt>
                <c:pt idx="107">
                  <c:v>0.50700000000000001</c:v>
                </c:pt>
                <c:pt idx="108">
                  <c:v>0.50600000000000001</c:v>
                </c:pt>
                <c:pt idx="109">
                  <c:v>0.505</c:v>
                </c:pt>
                <c:pt idx="110">
                  <c:v>0.504</c:v>
                </c:pt>
                <c:pt idx="111">
                  <c:v>0.503</c:v>
                </c:pt>
                <c:pt idx="112">
                  <c:v>0.502</c:v>
                </c:pt>
                <c:pt idx="113">
                  <c:v>0.501</c:v>
                </c:pt>
                <c:pt idx="114">
                  <c:v>0.5</c:v>
                </c:pt>
                <c:pt idx="115">
                  <c:v>0.499</c:v>
                </c:pt>
                <c:pt idx="116">
                  <c:v>0.498</c:v>
                </c:pt>
                <c:pt idx="117">
                  <c:v>0.497</c:v>
                </c:pt>
                <c:pt idx="118">
                  <c:v>0.496</c:v>
                </c:pt>
                <c:pt idx="119">
                  <c:v>0.495</c:v>
                </c:pt>
                <c:pt idx="120">
                  <c:v>0.49399999999999999</c:v>
                </c:pt>
                <c:pt idx="121">
                  <c:v>0.49299999999999999</c:v>
                </c:pt>
                <c:pt idx="122">
                  <c:v>0.49199999999999999</c:v>
                </c:pt>
                <c:pt idx="123">
                  <c:v>0.49099999999999999</c:v>
                </c:pt>
                <c:pt idx="124">
                  <c:v>0.49</c:v>
                </c:pt>
                <c:pt idx="125">
                  <c:v>0.48899999999999999</c:v>
                </c:pt>
                <c:pt idx="126">
                  <c:v>0.48799999999999999</c:v>
                </c:pt>
                <c:pt idx="127">
                  <c:v>0.48699999999999999</c:v>
                </c:pt>
                <c:pt idx="128">
                  <c:v>0.48599999999999999</c:v>
                </c:pt>
                <c:pt idx="129">
                  <c:v>0.48499999999999999</c:v>
                </c:pt>
                <c:pt idx="130">
                  <c:v>0.48399999999999999</c:v>
                </c:pt>
                <c:pt idx="131">
                  <c:v>0.48299999999999998</c:v>
                </c:pt>
                <c:pt idx="132">
                  <c:v>0.48199999999999998</c:v>
                </c:pt>
                <c:pt idx="133">
                  <c:v>0.48099999999999998</c:v>
                </c:pt>
                <c:pt idx="134">
                  <c:v>0.48</c:v>
                </c:pt>
                <c:pt idx="135">
                  <c:v>0.47899999999999998</c:v>
                </c:pt>
                <c:pt idx="136">
                  <c:v>0.47799999999999998</c:v>
                </c:pt>
                <c:pt idx="137">
                  <c:v>0.47699999999999998</c:v>
                </c:pt>
                <c:pt idx="138">
                  <c:v>0.47599999999999998</c:v>
                </c:pt>
                <c:pt idx="139">
                  <c:v>0.47499999999999998</c:v>
                </c:pt>
                <c:pt idx="140">
                  <c:v>0.47399999999999998</c:v>
                </c:pt>
                <c:pt idx="141">
                  <c:v>0.47299999999999998</c:v>
                </c:pt>
                <c:pt idx="142">
                  <c:v>0.47199999999999998</c:v>
                </c:pt>
                <c:pt idx="143">
                  <c:v>0.47099999999999997</c:v>
                </c:pt>
                <c:pt idx="144">
                  <c:v>0.47</c:v>
                </c:pt>
                <c:pt idx="145">
                  <c:v>0.46899999999999997</c:v>
                </c:pt>
                <c:pt idx="146">
                  <c:v>0.46800000000000003</c:v>
                </c:pt>
                <c:pt idx="147">
                  <c:v>0.46700000000000003</c:v>
                </c:pt>
                <c:pt idx="148">
                  <c:v>0.46600000000000003</c:v>
                </c:pt>
                <c:pt idx="149">
                  <c:v>0.46500000000000002</c:v>
                </c:pt>
                <c:pt idx="150">
                  <c:v>0.46400000000000002</c:v>
                </c:pt>
                <c:pt idx="151">
                  <c:v>0.46300000000000002</c:v>
                </c:pt>
                <c:pt idx="152">
                  <c:v>0.46200000000000002</c:v>
                </c:pt>
                <c:pt idx="153">
                  <c:v>0.46100000000000002</c:v>
                </c:pt>
                <c:pt idx="154">
                  <c:v>0.46</c:v>
                </c:pt>
                <c:pt idx="155">
                  <c:v>0.45900000000000002</c:v>
                </c:pt>
                <c:pt idx="156">
                  <c:v>0.45800000000000002</c:v>
                </c:pt>
                <c:pt idx="157">
                  <c:v>0.45700000000000002</c:v>
                </c:pt>
                <c:pt idx="158">
                  <c:v>0.45600000000000002</c:v>
                </c:pt>
                <c:pt idx="159">
                  <c:v>0.45500000000000002</c:v>
                </c:pt>
                <c:pt idx="160">
                  <c:v>0.45400000000000001</c:v>
                </c:pt>
                <c:pt idx="161">
                  <c:v>0.45300000000000001</c:v>
                </c:pt>
                <c:pt idx="162">
                  <c:v>0.45200000000000001</c:v>
                </c:pt>
                <c:pt idx="163">
                  <c:v>0.45100000000000001</c:v>
                </c:pt>
                <c:pt idx="164">
                  <c:v>0.45</c:v>
                </c:pt>
                <c:pt idx="165">
                  <c:v>0.44900000000000001</c:v>
                </c:pt>
                <c:pt idx="166">
                  <c:v>0.44800000000000001</c:v>
                </c:pt>
                <c:pt idx="167">
                  <c:v>0.44700000000000001</c:v>
                </c:pt>
                <c:pt idx="168">
                  <c:v>0.44600000000000001</c:v>
                </c:pt>
                <c:pt idx="169">
                  <c:v>0.44500000000000001</c:v>
                </c:pt>
                <c:pt idx="170">
                  <c:v>0.44400000000000001</c:v>
                </c:pt>
                <c:pt idx="171">
                  <c:v>0.443</c:v>
                </c:pt>
                <c:pt idx="172">
                  <c:v>0.442</c:v>
                </c:pt>
                <c:pt idx="173">
                  <c:v>0.441</c:v>
                </c:pt>
                <c:pt idx="174">
                  <c:v>0.44</c:v>
                </c:pt>
                <c:pt idx="175">
                  <c:v>0.439</c:v>
                </c:pt>
                <c:pt idx="176">
                  <c:v>0.438</c:v>
                </c:pt>
                <c:pt idx="177">
                  <c:v>0.437</c:v>
                </c:pt>
                <c:pt idx="178">
                  <c:v>0.436</c:v>
                </c:pt>
                <c:pt idx="179">
                  <c:v>0.435</c:v>
                </c:pt>
                <c:pt idx="180">
                  <c:v>0.434</c:v>
                </c:pt>
                <c:pt idx="181">
                  <c:v>0.433</c:v>
                </c:pt>
                <c:pt idx="182">
                  <c:v>0.432</c:v>
                </c:pt>
                <c:pt idx="183">
                  <c:v>0.43099999999999999</c:v>
                </c:pt>
                <c:pt idx="184">
                  <c:v>0.43</c:v>
                </c:pt>
                <c:pt idx="185">
                  <c:v>0.42899999999999999</c:v>
                </c:pt>
                <c:pt idx="186">
                  <c:v>0.42799999999999999</c:v>
                </c:pt>
                <c:pt idx="187">
                  <c:v>0.42699999999999999</c:v>
                </c:pt>
                <c:pt idx="188">
                  <c:v>0.42599999999999999</c:v>
                </c:pt>
                <c:pt idx="189">
                  <c:v>0.42499999999999999</c:v>
                </c:pt>
                <c:pt idx="190">
                  <c:v>0.42399999999999999</c:v>
                </c:pt>
                <c:pt idx="191">
                  <c:v>0.42299999999999999</c:v>
                </c:pt>
                <c:pt idx="192">
                  <c:v>0.42199999999999999</c:v>
                </c:pt>
                <c:pt idx="193">
                  <c:v>0.42099999999999999</c:v>
                </c:pt>
                <c:pt idx="194">
                  <c:v>0.42</c:v>
                </c:pt>
                <c:pt idx="195">
                  <c:v>0.41899999999999998</c:v>
                </c:pt>
                <c:pt idx="196">
                  <c:v>0.41799999999999998</c:v>
                </c:pt>
                <c:pt idx="197">
                  <c:v>0.41699999999999998</c:v>
                </c:pt>
                <c:pt idx="198">
                  <c:v>0.41599999999999998</c:v>
                </c:pt>
                <c:pt idx="199">
                  <c:v>0.41499999999999998</c:v>
                </c:pt>
                <c:pt idx="200">
                  <c:v>0.41399999999999998</c:v>
                </c:pt>
                <c:pt idx="201">
                  <c:v>0.41299999999999998</c:v>
                </c:pt>
                <c:pt idx="202">
                  <c:v>0.41199999999999998</c:v>
                </c:pt>
                <c:pt idx="203">
                  <c:v>0.41099999999999998</c:v>
                </c:pt>
                <c:pt idx="204">
                  <c:v>0.41</c:v>
                </c:pt>
                <c:pt idx="205">
                  <c:v>0.40899999999999997</c:v>
                </c:pt>
                <c:pt idx="206">
                  <c:v>0.40799999999999997</c:v>
                </c:pt>
                <c:pt idx="207">
                  <c:v>0.40699999999999997</c:v>
                </c:pt>
                <c:pt idx="208">
                  <c:v>0.40600000000000003</c:v>
                </c:pt>
                <c:pt idx="209">
                  <c:v>0.40500000000000003</c:v>
                </c:pt>
                <c:pt idx="210">
                  <c:v>0.40400000000000003</c:v>
                </c:pt>
                <c:pt idx="211">
                  <c:v>0.40300000000000002</c:v>
                </c:pt>
                <c:pt idx="212">
                  <c:v>0.40200000000000002</c:v>
                </c:pt>
                <c:pt idx="213">
                  <c:v>0.40100000000000002</c:v>
                </c:pt>
                <c:pt idx="214">
                  <c:v>0.4</c:v>
                </c:pt>
                <c:pt idx="215">
                  <c:v>0.39900000000000002</c:v>
                </c:pt>
                <c:pt idx="216">
                  <c:v>0.39800000000000002</c:v>
                </c:pt>
                <c:pt idx="217">
                  <c:v>0.39700000000000002</c:v>
                </c:pt>
                <c:pt idx="218">
                  <c:v>0.39600000000000002</c:v>
                </c:pt>
                <c:pt idx="219">
                  <c:v>0.39500000000000002</c:v>
                </c:pt>
                <c:pt idx="220">
                  <c:v>0.39400000000000002</c:v>
                </c:pt>
                <c:pt idx="221">
                  <c:v>0.39300000000000002</c:v>
                </c:pt>
                <c:pt idx="222">
                  <c:v>0.39200000000000002</c:v>
                </c:pt>
                <c:pt idx="223">
                  <c:v>0.39100000000000001</c:v>
                </c:pt>
                <c:pt idx="224">
                  <c:v>0.39</c:v>
                </c:pt>
                <c:pt idx="225">
                  <c:v>0.38900000000000001</c:v>
                </c:pt>
                <c:pt idx="226">
                  <c:v>0.38800000000000001</c:v>
                </c:pt>
                <c:pt idx="227">
                  <c:v>0.38700000000000001</c:v>
                </c:pt>
                <c:pt idx="228">
                  <c:v>0.38600000000000001</c:v>
                </c:pt>
                <c:pt idx="229">
                  <c:v>0.38500000000000001</c:v>
                </c:pt>
                <c:pt idx="230">
                  <c:v>0.38400000000000001</c:v>
                </c:pt>
                <c:pt idx="231">
                  <c:v>0.38300000000000001</c:v>
                </c:pt>
                <c:pt idx="232">
                  <c:v>0.38200000000000001</c:v>
                </c:pt>
                <c:pt idx="233">
                  <c:v>0.38100000000000001</c:v>
                </c:pt>
                <c:pt idx="234">
                  <c:v>0.38</c:v>
                </c:pt>
                <c:pt idx="235">
                  <c:v>0.379</c:v>
                </c:pt>
                <c:pt idx="236">
                  <c:v>0.378</c:v>
                </c:pt>
                <c:pt idx="237">
                  <c:v>0.377</c:v>
                </c:pt>
                <c:pt idx="238">
                  <c:v>0.376</c:v>
                </c:pt>
                <c:pt idx="239">
                  <c:v>0.375</c:v>
                </c:pt>
                <c:pt idx="240">
                  <c:v>0.374</c:v>
                </c:pt>
                <c:pt idx="241">
                  <c:v>0.373</c:v>
                </c:pt>
                <c:pt idx="242">
                  <c:v>0.372</c:v>
                </c:pt>
                <c:pt idx="243">
                  <c:v>0.371</c:v>
                </c:pt>
                <c:pt idx="244">
                  <c:v>0.37</c:v>
                </c:pt>
                <c:pt idx="245">
                  <c:v>0.36899999999999999</c:v>
                </c:pt>
                <c:pt idx="246">
                  <c:v>0.36799999999999999</c:v>
                </c:pt>
                <c:pt idx="247">
                  <c:v>0.36699999999999999</c:v>
                </c:pt>
                <c:pt idx="248">
                  <c:v>0.36599999999999999</c:v>
                </c:pt>
                <c:pt idx="249">
                  <c:v>0.36499999999999999</c:v>
                </c:pt>
                <c:pt idx="250">
                  <c:v>0.36399999999999999</c:v>
                </c:pt>
                <c:pt idx="251">
                  <c:v>0.36299999999999999</c:v>
                </c:pt>
                <c:pt idx="252">
                  <c:v>0.36199999999999999</c:v>
                </c:pt>
                <c:pt idx="253">
                  <c:v>0.36099999999999999</c:v>
                </c:pt>
                <c:pt idx="254">
                  <c:v>0.36</c:v>
                </c:pt>
                <c:pt idx="255">
                  <c:v>0.35899999999999999</c:v>
                </c:pt>
                <c:pt idx="256">
                  <c:v>0.35799999999999998</c:v>
                </c:pt>
                <c:pt idx="257">
                  <c:v>0.35699999999999998</c:v>
                </c:pt>
                <c:pt idx="258">
                  <c:v>0.35599999999999998</c:v>
                </c:pt>
                <c:pt idx="259">
                  <c:v>0.35499999999999998</c:v>
                </c:pt>
                <c:pt idx="260">
                  <c:v>0.35399999999999998</c:v>
                </c:pt>
                <c:pt idx="261">
                  <c:v>0.35299999999999998</c:v>
                </c:pt>
                <c:pt idx="262">
                  <c:v>0.35199999999999998</c:v>
                </c:pt>
                <c:pt idx="263">
                  <c:v>0.35099999999999998</c:v>
                </c:pt>
                <c:pt idx="264">
                  <c:v>0.35</c:v>
                </c:pt>
                <c:pt idx="265">
                  <c:v>0.34899999999999998</c:v>
                </c:pt>
                <c:pt idx="266">
                  <c:v>0.34799999999999998</c:v>
                </c:pt>
                <c:pt idx="267">
                  <c:v>0.34699999999999998</c:v>
                </c:pt>
                <c:pt idx="268">
                  <c:v>0.34599999999999997</c:v>
                </c:pt>
                <c:pt idx="269">
                  <c:v>0.34499999999999997</c:v>
                </c:pt>
                <c:pt idx="270">
                  <c:v>0.34399999999999997</c:v>
                </c:pt>
                <c:pt idx="271">
                  <c:v>0.34300000000000003</c:v>
                </c:pt>
                <c:pt idx="272">
                  <c:v>0.34200000000000003</c:v>
                </c:pt>
                <c:pt idx="273">
                  <c:v>0.34100000000000003</c:v>
                </c:pt>
                <c:pt idx="274">
                  <c:v>0.34</c:v>
                </c:pt>
                <c:pt idx="275">
                  <c:v>0.33900000000000002</c:v>
                </c:pt>
                <c:pt idx="276">
                  <c:v>0.33800000000000002</c:v>
                </c:pt>
                <c:pt idx="277">
                  <c:v>0.33700000000000002</c:v>
                </c:pt>
                <c:pt idx="278">
                  <c:v>0.33600000000000002</c:v>
                </c:pt>
                <c:pt idx="279">
                  <c:v>0.33500000000000002</c:v>
                </c:pt>
                <c:pt idx="280">
                  <c:v>0.33400000000000002</c:v>
                </c:pt>
                <c:pt idx="281">
                  <c:v>0.33300000000000002</c:v>
                </c:pt>
                <c:pt idx="282">
                  <c:v>0.33200000000000002</c:v>
                </c:pt>
                <c:pt idx="283">
                  <c:v>0.33100000000000002</c:v>
                </c:pt>
                <c:pt idx="284">
                  <c:v>0.33</c:v>
                </c:pt>
                <c:pt idx="285">
                  <c:v>0.32900000000000001</c:v>
                </c:pt>
                <c:pt idx="286">
                  <c:v>0.32800000000000001</c:v>
                </c:pt>
                <c:pt idx="287">
                  <c:v>0.32700000000000001</c:v>
                </c:pt>
                <c:pt idx="288">
                  <c:v>0.32600000000000001</c:v>
                </c:pt>
                <c:pt idx="289">
                  <c:v>0.32500000000000001</c:v>
                </c:pt>
                <c:pt idx="290">
                  <c:v>0.32400000000000001</c:v>
                </c:pt>
                <c:pt idx="291">
                  <c:v>0.32300000000000001</c:v>
                </c:pt>
                <c:pt idx="292">
                  <c:v>0.32200000000000001</c:v>
                </c:pt>
                <c:pt idx="293">
                  <c:v>0.32100000000000001</c:v>
                </c:pt>
                <c:pt idx="294">
                  <c:v>0.32</c:v>
                </c:pt>
                <c:pt idx="295">
                  <c:v>0.31900000000000001</c:v>
                </c:pt>
                <c:pt idx="296">
                  <c:v>0.318</c:v>
                </c:pt>
                <c:pt idx="297">
                  <c:v>0.317</c:v>
                </c:pt>
                <c:pt idx="298">
                  <c:v>0.316</c:v>
                </c:pt>
                <c:pt idx="299">
                  <c:v>0.315</c:v>
                </c:pt>
                <c:pt idx="300">
                  <c:v>0.314</c:v>
                </c:pt>
                <c:pt idx="301">
                  <c:v>0.313</c:v>
                </c:pt>
                <c:pt idx="302">
                  <c:v>0.312</c:v>
                </c:pt>
                <c:pt idx="303">
                  <c:v>0.311</c:v>
                </c:pt>
                <c:pt idx="304">
                  <c:v>0.31</c:v>
                </c:pt>
                <c:pt idx="305">
                  <c:v>0.309</c:v>
                </c:pt>
                <c:pt idx="306">
                  <c:v>0.308</c:v>
                </c:pt>
                <c:pt idx="307">
                  <c:v>0.307</c:v>
                </c:pt>
                <c:pt idx="308">
                  <c:v>0.30599999999999999</c:v>
                </c:pt>
                <c:pt idx="309">
                  <c:v>0.30499999999999999</c:v>
                </c:pt>
                <c:pt idx="310">
                  <c:v>0.30399999999999999</c:v>
                </c:pt>
                <c:pt idx="311">
                  <c:v>0.30299999999999999</c:v>
                </c:pt>
                <c:pt idx="312">
                  <c:v>0.30199999999999999</c:v>
                </c:pt>
                <c:pt idx="313">
                  <c:v>0.30099999999999999</c:v>
                </c:pt>
                <c:pt idx="314">
                  <c:v>0.3</c:v>
                </c:pt>
                <c:pt idx="315">
                  <c:v>0.29899999999999999</c:v>
                </c:pt>
                <c:pt idx="316">
                  <c:v>0.29799999999999999</c:v>
                </c:pt>
                <c:pt idx="317">
                  <c:v>0.29699999999999999</c:v>
                </c:pt>
                <c:pt idx="318">
                  <c:v>0.29599999999999999</c:v>
                </c:pt>
                <c:pt idx="319">
                  <c:v>0.29499999999999998</c:v>
                </c:pt>
                <c:pt idx="320">
                  <c:v>0.29399999999999998</c:v>
                </c:pt>
                <c:pt idx="321">
                  <c:v>0.29299999999999998</c:v>
                </c:pt>
                <c:pt idx="322">
                  <c:v>0.29199999999999998</c:v>
                </c:pt>
                <c:pt idx="323">
                  <c:v>0.29099999999999998</c:v>
                </c:pt>
                <c:pt idx="324">
                  <c:v>0.28999999999999998</c:v>
                </c:pt>
                <c:pt idx="325">
                  <c:v>0.28899999999999998</c:v>
                </c:pt>
                <c:pt idx="326">
                  <c:v>0.28799999999999998</c:v>
                </c:pt>
                <c:pt idx="327">
                  <c:v>0.28699999999999998</c:v>
                </c:pt>
                <c:pt idx="328">
                  <c:v>0.28599999999999998</c:v>
                </c:pt>
                <c:pt idx="329">
                  <c:v>0.28499999999999998</c:v>
                </c:pt>
                <c:pt idx="330">
                  <c:v>0.28399999999999997</c:v>
                </c:pt>
                <c:pt idx="331">
                  <c:v>0.28299999999999997</c:v>
                </c:pt>
                <c:pt idx="332">
                  <c:v>0.28199999999999997</c:v>
                </c:pt>
                <c:pt idx="333">
                  <c:v>0.28100000000000003</c:v>
                </c:pt>
                <c:pt idx="334">
                  <c:v>0.28000000000000003</c:v>
                </c:pt>
                <c:pt idx="335">
                  <c:v>0.27900000000000003</c:v>
                </c:pt>
                <c:pt idx="336">
                  <c:v>0.27800000000000002</c:v>
                </c:pt>
                <c:pt idx="337">
                  <c:v>0.27700000000000002</c:v>
                </c:pt>
                <c:pt idx="338">
                  <c:v>0.27600000000000002</c:v>
                </c:pt>
                <c:pt idx="339">
                  <c:v>0.27500000000000002</c:v>
                </c:pt>
                <c:pt idx="340">
                  <c:v>0.27400000000000002</c:v>
                </c:pt>
                <c:pt idx="341">
                  <c:v>0.27300000000000002</c:v>
                </c:pt>
                <c:pt idx="342">
                  <c:v>0.27200000000000002</c:v>
                </c:pt>
                <c:pt idx="343">
                  <c:v>0.27100000000000002</c:v>
                </c:pt>
                <c:pt idx="344">
                  <c:v>0.27</c:v>
                </c:pt>
                <c:pt idx="345">
                  <c:v>0.26900000000000002</c:v>
                </c:pt>
                <c:pt idx="346">
                  <c:v>0.26800000000000002</c:v>
                </c:pt>
                <c:pt idx="347">
                  <c:v>0.26700000000000002</c:v>
                </c:pt>
                <c:pt idx="348">
                  <c:v>0.26600000000000001</c:v>
                </c:pt>
                <c:pt idx="349">
                  <c:v>0.26500000000000001</c:v>
                </c:pt>
                <c:pt idx="350">
                  <c:v>0.26400000000000001</c:v>
                </c:pt>
                <c:pt idx="351">
                  <c:v>0.26300000000000001</c:v>
                </c:pt>
                <c:pt idx="352">
                  <c:v>0.26200000000000001</c:v>
                </c:pt>
                <c:pt idx="353">
                  <c:v>0.26100000000000001</c:v>
                </c:pt>
                <c:pt idx="354">
                  <c:v>0.26</c:v>
                </c:pt>
                <c:pt idx="355">
                  <c:v>0.25900000000000001</c:v>
                </c:pt>
                <c:pt idx="356">
                  <c:v>0.25800000000000001</c:v>
                </c:pt>
                <c:pt idx="357">
                  <c:v>0.25700000000000001</c:v>
                </c:pt>
                <c:pt idx="358">
                  <c:v>0.25600000000000001</c:v>
                </c:pt>
                <c:pt idx="359">
                  <c:v>0.255</c:v>
                </c:pt>
                <c:pt idx="360">
                  <c:v>0.254</c:v>
                </c:pt>
                <c:pt idx="361">
                  <c:v>0.253</c:v>
                </c:pt>
                <c:pt idx="362">
                  <c:v>0.252</c:v>
                </c:pt>
                <c:pt idx="363">
                  <c:v>0.251</c:v>
                </c:pt>
                <c:pt idx="364">
                  <c:v>0.25</c:v>
                </c:pt>
                <c:pt idx="365">
                  <c:v>0.249</c:v>
                </c:pt>
                <c:pt idx="366">
                  <c:v>0.248</c:v>
                </c:pt>
                <c:pt idx="367">
                  <c:v>0.247</c:v>
                </c:pt>
                <c:pt idx="368">
                  <c:v>0.246</c:v>
                </c:pt>
                <c:pt idx="369">
                  <c:v>0.245</c:v>
                </c:pt>
                <c:pt idx="370">
                  <c:v>0.24399999999999999</c:v>
                </c:pt>
                <c:pt idx="371">
                  <c:v>0.24299999999999999</c:v>
                </c:pt>
                <c:pt idx="372">
                  <c:v>0.24199999999999999</c:v>
                </c:pt>
                <c:pt idx="373">
                  <c:v>0.24099999999999999</c:v>
                </c:pt>
                <c:pt idx="374">
                  <c:v>0.24</c:v>
                </c:pt>
                <c:pt idx="375">
                  <c:v>0.23899999999999999</c:v>
                </c:pt>
                <c:pt idx="376">
                  <c:v>0.23799999999999999</c:v>
                </c:pt>
                <c:pt idx="377">
                  <c:v>0.23699999999999999</c:v>
                </c:pt>
                <c:pt idx="378">
                  <c:v>0.23599999999999999</c:v>
                </c:pt>
                <c:pt idx="379">
                  <c:v>0.23499999999999999</c:v>
                </c:pt>
                <c:pt idx="380">
                  <c:v>0.23400000000000001</c:v>
                </c:pt>
                <c:pt idx="381">
                  <c:v>0.23300000000000001</c:v>
                </c:pt>
                <c:pt idx="382">
                  <c:v>0.23200000000000001</c:v>
                </c:pt>
                <c:pt idx="383">
                  <c:v>0.23100000000000001</c:v>
                </c:pt>
                <c:pt idx="384">
                  <c:v>0.23</c:v>
                </c:pt>
                <c:pt idx="385">
                  <c:v>0.22900000000000001</c:v>
                </c:pt>
                <c:pt idx="386">
                  <c:v>0.22800000000000001</c:v>
                </c:pt>
                <c:pt idx="387">
                  <c:v>0.22700000000000001</c:v>
                </c:pt>
                <c:pt idx="388">
                  <c:v>0.22600000000000001</c:v>
                </c:pt>
                <c:pt idx="389">
                  <c:v>0.22500000000000001</c:v>
                </c:pt>
                <c:pt idx="390">
                  <c:v>0.224</c:v>
                </c:pt>
                <c:pt idx="391">
                  <c:v>0.223</c:v>
                </c:pt>
                <c:pt idx="392">
                  <c:v>0.222</c:v>
                </c:pt>
                <c:pt idx="393">
                  <c:v>0.221</c:v>
                </c:pt>
                <c:pt idx="394">
                  <c:v>0.22</c:v>
                </c:pt>
                <c:pt idx="395">
                  <c:v>0.219</c:v>
                </c:pt>
                <c:pt idx="396">
                  <c:v>0.218</c:v>
                </c:pt>
                <c:pt idx="397">
                  <c:v>0.217</c:v>
                </c:pt>
                <c:pt idx="398">
                  <c:v>0.216</c:v>
                </c:pt>
                <c:pt idx="399">
                  <c:v>0.215</c:v>
                </c:pt>
                <c:pt idx="400">
                  <c:v>0.214</c:v>
                </c:pt>
                <c:pt idx="401">
                  <c:v>0.21299999999999999</c:v>
                </c:pt>
                <c:pt idx="402">
                  <c:v>0.21199999999999999</c:v>
                </c:pt>
                <c:pt idx="403">
                  <c:v>0.21099999999999999</c:v>
                </c:pt>
                <c:pt idx="404">
                  <c:v>0.21</c:v>
                </c:pt>
                <c:pt idx="405">
                  <c:v>0.20899999999999999</c:v>
                </c:pt>
                <c:pt idx="406">
                  <c:v>0.20799999999999999</c:v>
                </c:pt>
                <c:pt idx="407">
                  <c:v>0.20699999999999999</c:v>
                </c:pt>
                <c:pt idx="408">
                  <c:v>0.20599999999999999</c:v>
                </c:pt>
                <c:pt idx="409">
                  <c:v>0.20499999999999999</c:v>
                </c:pt>
                <c:pt idx="410">
                  <c:v>0.20399999999999999</c:v>
                </c:pt>
                <c:pt idx="411">
                  <c:v>0.20300000000000001</c:v>
                </c:pt>
                <c:pt idx="412">
                  <c:v>0.20200000000000001</c:v>
                </c:pt>
                <c:pt idx="413">
                  <c:v>0.20100000000000001</c:v>
                </c:pt>
                <c:pt idx="414">
                  <c:v>0.2</c:v>
                </c:pt>
                <c:pt idx="415">
                  <c:v>0.19900000000000001</c:v>
                </c:pt>
                <c:pt idx="416">
                  <c:v>0.19800000000000001</c:v>
                </c:pt>
                <c:pt idx="417">
                  <c:v>0.19700000000000001</c:v>
                </c:pt>
                <c:pt idx="418">
                  <c:v>0.19600000000000001</c:v>
                </c:pt>
                <c:pt idx="419">
                  <c:v>0.19500000000000001</c:v>
                </c:pt>
                <c:pt idx="420">
                  <c:v>0.19400000000000001</c:v>
                </c:pt>
                <c:pt idx="421">
                  <c:v>0.193</c:v>
                </c:pt>
                <c:pt idx="422">
                  <c:v>0.192</c:v>
                </c:pt>
                <c:pt idx="423">
                  <c:v>0.191</c:v>
                </c:pt>
                <c:pt idx="424">
                  <c:v>0.19</c:v>
                </c:pt>
                <c:pt idx="425">
                  <c:v>0.189</c:v>
                </c:pt>
                <c:pt idx="426">
                  <c:v>0.188</c:v>
                </c:pt>
                <c:pt idx="427">
                  <c:v>0.187</c:v>
                </c:pt>
                <c:pt idx="428">
                  <c:v>0.186</c:v>
                </c:pt>
                <c:pt idx="429">
                  <c:v>0.185</c:v>
                </c:pt>
                <c:pt idx="430">
                  <c:v>0.184</c:v>
                </c:pt>
                <c:pt idx="431">
                  <c:v>0.183</c:v>
                </c:pt>
                <c:pt idx="432">
                  <c:v>0.182</c:v>
                </c:pt>
                <c:pt idx="433">
                  <c:v>0.18099999999999999</c:v>
                </c:pt>
                <c:pt idx="434">
                  <c:v>0.18</c:v>
                </c:pt>
                <c:pt idx="435">
                  <c:v>0.17899999999999999</c:v>
                </c:pt>
                <c:pt idx="436">
                  <c:v>0.17799999999999999</c:v>
                </c:pt>
                <c:pt idx="437">
                  <c:v>0.17699999999999999</c:v>
                </c:pt>
                <c:pt idx="438">
                  <c:v>0.17599999999999999</c:v>
                </c:pt>
                <c:pt idx="439">
                  <c:v>0.17499999999999999</c:v>
                </c:pt>
                <c:pt idx="440">
                  <c:v>0.17399999999999999</c:v>
                </c:pt>
                <c:pt idx="441">
                  <c:v>0.17299999999999999</c:v>
                </c:pt>
                <c:pt idx="442">
                  <c:v>0.17199999999999999</c:v>
                </c:pt>
                <c:pt idx="443">
                  <c:v>0.17100000000000001</c:v>
                </c:pt>
                <c:pt idx="444">
                  <c:v>0.17</c:v>
                </c:pt>
                <c:pt idx="445">
                  <c:v>0.16900000000000001</c:v>
                </c:pt>
                <c:pt idx="446">
                  <c:v>0.16800000000000001</c:v>
                </c:pt>
                <c:pt idx="447">
                  <c:v>0.16700000000000001</c:v>
                </c:pt>
                <c:pt idx="448">
                  <c:v>0.16600000000000001</c:v>
                </c:pt>
                <c:pt idx="449">
                  <c:v>0.16500000000000001</c:v>
                </c:pt>
                <c:pt idx="450">
                  <c:v>0.16400000000000001</c:v>
                </c:pt>
                <c:pt idx="451">
                  <c:v>0.16300000000000001</c:v>
                </c:pt>
                <c:pt idx="452">
                  <c:v>0.16200000000000001</c:v>
                </c:pt>
                <c:pt idx="453">
                  <c:v>0.161</c:v>
                </c:pt>
                <c:pt idx="454">
                  <c:v>0.16</c:v>
                </c:pt>
                <c:pt idx="455">
                  <c:v>0.159</c:v>
                </c:pt>
                <c:pt idx="456">
                  <c:v>0.158</c:v>
                </c:pt>
                <c:pt idx="457">
                  <c:v>0.157</c:v>
                </c:pt>
                <c:pt idx="458">
                  <c:v>0.156</c:v>
                </c:pt>
                <c:pt idx="459">
                  <c:v>0.155</c:v>
                </c:pt>
                <c:pt idx="460">
                  <c:v>0.154</c:v>
                </c:pt>
                <c:pt idx="461">
                  <c:v>0.153</c:v>
                </c:pt>
                <c:pt idx="462">
                  <c:v>0.152</c:v>
                </c:pt>
                <c:pt idx="463">
                  <c:v>0.151</c:v>
                </c:pt>
                <c:pt idx="464">
                  <c:v>0.15</c:v>
                </c:pt>
                <c:pt idx="465">
                  <c:v>0.14899999999999999</c:v>
                </c:pt>
                <c:pt idx="466">
                  <c:v>0.14799999999999999</c:v>
                </c:pt>
                <c:pt idx="467">
                  <c:v>0.14699999999999999</c:v>
                </c:pt>
                <c:pt idx="468">
                  <c:v>0.14599999999999999</c:v>
                </c:pt>
                <c:pt idx="469">
                  <c:v>0.14499999999999999</c:v>
                </c:pt>
                <c:pt idx="470">
                  <c:v>0.14399999999999999</c:v>
                </c:pt>
                <c:pt idx="471">
                  <c:v>0.14299999999999999</c:v>
                </c:pt>
                <c:pt idx="472">
                  <c:v>0.14199999999999999</c:v>
                </c:pt>
                <c:pt idx="473">
                  <c:v>0.14099999999999999</c:v>
                </c:pt>
                <c:pt idx="474">
                  <c:v>0.14000000000000001</c:v>
                </c:pt>
                <c:pt idx="475">
                  <c:v>0.13900000000000001</c:v>
                </c:pt>
                <c:pt idx="476">
                  <c:v>0.13800000000000001</c:v>
                </c:pt>
                <c:pt idx="477">
                  <c:v>0.13700000000000001</c:v>
                </c:pt>
                <c:pt idx="478">
                  <c:v>0.13600000000000001</c:v>
                </c:pt>
                <c:pt idx="479">
                  <c:v>0.13500000000000001</c:v>
                </c:pt>
                <c:pt idx="480">
                  <c:v>0.13400000000000001</c:v>
                </c:pt>
                <c:pt idx="481">
                  <c:v>0.13300000000000001</c:v>
                </c:pt>
                <c:pt idx="482">
                  <c:v>0.13200000000000001</c:v>
                </c:pt>
                <c:pt idx="483">
                  <c:v>0.13100000000000001</c:v>
                </c:pt>
                <c:pt idx="484">
                  <c:v>0.13</c:v>
                </c:pt>
                <c:pt idx="485">
                  <c:v>0.129</c:v>
                </c:pt>
                <c:pt idx="486">
                  <c:v>0.128</c:v>
                </c:pt>
                <c:pt idx="487">
                  <c:v>0.127</c:v>
                </c:pt>
                <c:pt idx="488">
                  <c:v>0.126</c:v>
                </c:pt>
                <c:pt idx="489">
                  <c:v>0.125</c:v>
                </c:pt>
                <c:pt idx="490">
                  <c:v>0.124</c:v>
                </c:pt>
                <c:pt idx="491">
                  <c:v>0.123</c:v>
                </c:pt>
                <c:pt idx="492">
                  <c:v>0.122</c:v>
                </c:pt>
                <c:pt idx="493">
                  <c:v>0.121</c:v>
                </c:pt>
                <c:pt idx="494">
                  <c:v>0.12</c:v>
                </c:pt>
                <c:pt idx="495">
                  <c:v>0.11899999999999999</c:v>
                </c:pt>
                <c:pt idx="496">
                  <c:v>0.11799999999999999</c:v>
                </c:pt>
                <c:pt idx="497">
                  <c:v>0.11700000000000001</c:v>
                </c:pt>
                <c:pt idx="498">
                  <c:v>0.11600000000000001</c:v>
                </c:pt>
                <c:pt idx="499">
                  <c:v>0.115</c:v>
                </c:pt>
                <c:pt idx="500">
                  <c:v>0.114</c:v>
                </c:pt>
                <c:pt idx="501">
                  <c:v>0.113</c:v>
                </c:pt>
                <c:pt idx="502">
                  <c:v>0.112</c:v>
                </c:pt>
                <c:pt idx="503">
                  <c:v>0.111</c:v>
                </c:pt>
                <c:pt idx="504">
                  <c:v>0.11</c:v>
                </c:pt>
                <c:pt idx="505">
                  <c:v>0.109</c:v>
                </c:pt>
                <c:pt idx="506">
                  <c:v>0.108</c:v>
                </c:pt>
                <c:pt idx="507">
                  <c:v>0.107</c:v>
                </c:pt>
                <c:pt idx="508">
                  <c:v>0.106</c:v>
                </c:pt>
                <c:pt idx="509">
                  <c:v>0.105</c:v>
                </c:pt>
                <c:pt idx="510">
                  <c:v>0.104</c:v>
                </c:pt>
                <c:pt idx="511">
                  <c:v>0.10299999999999999</c:v>
                </c:pt>
                <c:pt idx="512">
                  <c:v>0.10199999999999999</c:v>
                </c:pt>
                <c:pt idx="513">
                  <c:v>0.10100000000000001</c:v>
                </c:pt>
                <c:pt idx="514">
                  <c:v>0.1</c:v>
                </c:pt>
                <c:pt idx="515">
                  <c:v>9.9000000000000005E-2</c:v>
                </c:pt>
                <c:pt idx="516">
                  <c:v>9.8000000000000004E-2</c:v>
                </c:pt>
                <c:pt idx="517">
                  <c:v>9.7000000000000003E-2</c:v>
                </c:pt>
                <c:pt idx="518">
                  <c:v>9.6000000000000002E-2</c:v>
                </c:pt>
                <c:pt idx="519">
                  <c:v>9.5000000000000001E-2</c:v>
                </c:pt>
                <c:pt idx="520">
                  <c:v>9.4E-2</c:v>
                </c:pt>
                <c:pt idx="521">
                  <c:v>9.2999999999999999E-2</c:v>
                </c:pt>
                <c:pt idx="522">
                  <c:v>9.1999999999999998E-2</c:v>
                </c:pt>
                <c:pt idx="523">
                  <c:v>9.0999999999999998E-2</c:v>
                </c:pt>
                <c:pt idx="524">
                  <c:v>0.09</c:v>
                </c:pt>
                <c:pt idx="525">
                  <c:v>8.8999999999999996E-2</c:v>
                </c:pt>
                <c:pt idx="526">
                  <c:v>8.7999999999999995E-2</c:v>
                </c:pt>
                <c:pt idx="527">
                  <c:v>8.6999999999999994E-2</c:v>
                </c:pt>
                <c:pt idx="528">
                  <c:v>8.5999999999999993E-2</c:v>
                </c:pt>
                <c:pt idx="529">
                  <c:v>8.5000000000000006E-2</c:v>
                </c:pt>
                <c:pt idx="530">
                  <c:v>8.4000000000000005E-2</c:v>
                </c:pt>
                <c:pt idx="531">
                  <c:v>8.3000000000000004E-2</c:v>
                </c:pt>
                <c:pt idx="532">
                  <c:v>8.2000000000000003E-2</c:v>
                </c:pt>
                <c:pt idx="533">
                  <c:v>8.1000000000000003E-2</c:v>
                </c:pt>
                <c:pt idx="534">
                  <c:v>0.08</c:v>
                </c:pt>
                <c:pt idx="535">
                  <c:v>7.9000000000000001E-2</c:v>
                </c:pt>
                <c:pt idx="536">
                  <c:v>7.8E-2</c:v>
                </c:pt>
                <c:pt idx="537">
                  <c:v>7.6999999999999999E-2</c:v>
                </c:pt>
                <c:pt idx="538">
                  <c:v>7.5999999999999998E-2</c:v>
                </c:pt>
                <c:pt idx="539">
                  <c:v>7.4999999999999997E-2</c:v>
                </c:pt>
                <c:pt idx="540">
                  <c:v>7.3999999999999996E-2</c:v>
                </c:pt>
                <c:pt idx="541">
                  <c:v>7.2999999999999995E-2</c:v>
                </c:pt>
                <c:pt idx="542">
                  <c:v>7.1999999999999995E-2</c:v>
                </c:pt>
                <c:pt idx="543">
                  <c:v>7.0999999999999994E-2</c:v>
                </c:pt>
                <c:pt idx="544">
                  <c:v>7.0000000000000007E-2</c:v>
                </c:pt>
                <c:pt idx="545">
                  <c:v>6.9000000000000006E-2</c:v>
                </c:pt>
                <c:pt idx="546">
                  <c:v>6.8000000000000005E-2</c:v>
                </c:pt>
                <c:pt idx="547">
                  <c:v>6.7000000000000004E-2</c:v>
                </c:pt>
                <c:pt idx="548">
                  <c:v>6.6000000000000003E-2</c:v>
                </c:pt>
                <c:pt idx="549">
                  <c:v>6.5000000000000002E-2</c:v>
                </c:pt>
                <c:pt idx="550">
                  <c:v>6.4000000000000001E-2</c:v>
                </c:pt>
                <c:pt idx="551">
                  <c:v>6.3E-2</c:v>
                </c:pt>
                <c:pt idx="552">
                  <c:v>6.2E-2</c:v>
                </c:pt>
                <c:pt idx="553">
                  <c:v>6.0999999999999999E-2</c:v>
                </c:pt>
                <c:pt idx="554">
                  <c:v>0.06</c:v>
                </c:pt>
                <c:pt idx="555">
                  <c:v>5.8999999999999997E-2</c:v>
                </c:pt>
                <c:pt idx="556">
                  <c:v>5.8000000000000003E-2</c:v>
                </c:pt>
                <c:pt idx="557">
                  <c:v>5.7000000000000002E-2</c:v>
                </c:pt>
                <c:pt idx="558">
                  <c:v>5.6000000000000001E-2</c:v>
                </c:pt>
                <c:pt idx="559">
                  <c:v>5.5E-2</c:v>
                </c:pt>
                <c:pt idx="560">
                  <c:v>5.3999999999999999E-2</c:v>
                </c:pt>
                <c:pt idx="561">
                  <c:v>5.2999999999999999E-2</c:v>
                </c:pt>
                <c:pt idx="562">
                  <c:v>5.1999999999999998E-2</c:v>
                </c:pt>
                <c:pt idx="563">
                  <c:v>5.0999999999999997E-2</c:v>
                </c:pt>
                <c:pt idx="564">
                  <c:v>0.05</c:v>
                </c:pt>
                <c:pt idx="565">
                  <c:v>4.9000000000000002E-2</c:v>
                </c:pt>
                <c:pt idx="566">
                  <c:v>4.8000000000000001E-2</c:v>
                </c:pt>
                <c:pt idx="567">
                  <c:v>4.7E-2</c:v>
                </c:pt>
                <c:pt idx="568">
                  <c:v>4.5999999999999999E-2</c:v>
                </c:pt>
                <c:pt idx="569">
                  <c:v>4.4999999999999998E-2</c:v>
                </c:pt>
                <c:pt idx="570">
                  <c:v>4.3999999999999997E-2</c:v>
                </c:pt>
                <c:pt idx="571">
                  <c:v>4.2999999999999997E-2</c:v>
                </c:pt>
                <c:pt idx="572">
                  <c:v>4.2000000000000003E-2</c:v>
                </c:pt>
                <c:pt idx="573">
                  <c:v>4.1000000000000002E-2</c:v>
                </c:pt>
                <c:pt idx="574">
                  <c:v>0.04</c:v>
                </c:pt>
                <c:pt idx="575">
                  <c:v>3.9E-2</c:v>
                </c:pt>
                <c:pt idx="576">
                  <c:v>3.7999999999999999E-2</c:v>
                </c:pt>
                <c:pt idx="577">
                  <c:v>3.6999999999999998E-2</c:v>
                </c:pt>
                <c:pt idx="578">
                  <c:v>3.5999999999999997E-2</c:v>
                </c:pt>
                <c:pt idx="579">
                  <c:v>3.5000000000000003E-2</c:v>
                </c:pt>
                <c:pt idx="580">
                  <c:v>3.4000000000000002E-2</c:v>
                </c:pt>
                <c:pt idx="581">
                  <c:v>3.3000000000000002E-2</c:v>
                </c:pt>
                <c:pt idx="582">
                  <c:v>3.2000000000000001E-2</c:v>
                </c:pt>
                <c:pt idx="583">
                  <c:v>3.1E-2</c:v>
                </c:pt>
                <c:pt idx="584">
                  <c:v>0.03</c:v>
                </c:pt>
                <c:pt idx="585">
                  <c:v>2.9000000000000001E-2</c:v>
                </c:pt>
                <c:pt idx="586">
                  <c:v>2.8000000000000001E-2</c:v>
                </c:pt>
                <c:pt idx="587">
                  <c:v>2.7E-2</c:v>
                </c:pt>
                <c:pt idx="588">
                  <c:v>2.5999999999999999E-2</c:v>
                </c:pt>
                <c:pt idx="589">
                  <c:v>2.5000000000000001E-2</c:v>
                </c:pt>
                <c:pt idx="590">
                  <c:v>2.4E-2</c:v>
                </c:pt>
                <c:pt idx="591">
                  <c:v>2.3E-2</c:v>
                </c:pt>
                <c:pt idx="592">
                  <c:v>2.1999999999999999E-2</c:v>
                </c:pt>
                <c:pt idx="593">
                  <c:v>2.1000000000000001E-2</c:v>
                </c:pt>
                <c:pt idx="594">
                  <c:v>0.02</c:v>
                </c:pt>
                <c:pt idx="595">
                  <c:v>1.9E-2</c:v>
                </c:pt>
                <c:pt idx="596">
                  <c:v>1.7999999999999999E-2</c:v>
                </c:pt>
                <c:pt idx="597">
                  <c:v>1.7000000000000001E-2</c:v>
                </c:pt>
                <c:pt idx="598">
                  <c:v>1.6E-2</c:v>
                </c:pt>
                <c:pt idx="599">
                  <c:v>1.4999999999999999E-2</c:v>
                </c:pt>
                <c:pt idx="600">
                  <c:v>1.4E-2</c:v>
                </c:pt>
                <c:pt idx="601">
                  <c:v>1.2999999999999999E-2</c:v>
                </c:pt>
                <c:pt idx="602">
                  <c:v>1.2E-2</c:v>
                </c:pt>
                <c:pt idx="603">
                  <c:v>1.0999999999999999E-2</c:v>
                </c:pt>
                <c:pt idx="604">
                  <c:v>0.01</c:v>
                </c:pt>
                <c:pt idx="605">
                  <c:v>8.9999999999999993E-3</c:v>
                </c:pt>
                <c:pt idx="606">
                  <c:v>8.0000000000000002E-3</c:v>
                </c:pt>
                <c:pt idx="607">
                  <c:v>7.0000000000000001E-3</c:v>
                </c:pt>
                <c:pt idx="608">
                  <c:v>6.0000000000000001E-3</c:v>
                </c:pt>
                <c:pt idx="609">
                  <c:v>5.0000000000000001E-3</c:v>
                </c:pt>
                <c:pt idx="610">
                  <c:v>4.0000000000000001E-3</c:v>
                </c:pt>
                <c:pt idx="611">
                  <c:v>3.0000000000000001E-3</c:v>
                </c:pt>
                <c:pt idx="612">
                  <c:v>2E-3</c:v>
                </c:pt>
                <c:pt idx="613">
                  <c:v>1E-3</c:v>
                </c:pt>
              </c:numCache>
            </c:numRef>
          </c:yVal>
          <c:smooth val="1"/>
        </c:ser>
        <c:ser>
          <c:idx val="1"/>
          <c:order val="1"/>
          <c:spPr>
            <a:ln w="31750" cap="rnd">
              <a:solidFill>
                <a:srgbClr val="ED7D31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'25C'!$D$22:$D$583</c:f>
              <c:numCache>
                <c:formatCode>0.0</c:formatCode>
                <c:ptCount val="562"/>
                <c:pt idx="0">
                  <c:v>0.36595999999999995</c:v>
                </c:pt>
                <c:pt idx="1">
                  <c:v>1.9860000000000002</c:v>
                </c:pt>
                <c:pt idx="2">
                  <c:v>4.1360000000000001</c:v>
                </c:pt>
                <c:pt idx="3">
                  <c:v>5.2159999999999993</c:v>
                </c:pt>
                <c:pt idx="4">
                  <c:v>6.9959999999999996</c:v>
                </c:pt>
                <c:pt idx="5">
                  <c:v>8.0839999999999996</c:v>
                </c:pt>
                <c:pt idx="6">
                  <c:v>10.356</c:v>
                </c:pt>
                <c:pt idx="7">
                  <c:v>11.656000000000001</c:v>
                </c:pt>
                <c:pt idx="8">
                  <c:v>14.524000000000001</c:v>
                </c:pt>
                <c:pt idx="9">
                  <c:v>16.212</c:v>
                </c:pt>
                <c:pt idx="10">
                  <c:v>17.312000000000001</c:v>
                </c:pt>
                <c:pt idx="11">
                  <c:v>18.892000000000003</c:v>
                </c:pt>
                <c:pt idx="12">
                  <c:v>21.407999999999998</c:v>
                </c:pt>
                <c:pt idx="13">
                  <c:v>23.347999999999999</c:v>
                </c:pt>
                <c:pt idx="14">
                  <c:v>25.751999999999999</c:v>
                </c:pt>
                <c:pt idx="15">
                  <c:v>27.216000000000001</c:v>
                </c:pt>
                <c:pt idx="16">
                  <c:v>29.515999999999998</c:v>
                </c:pt>
                <c:pt idx="17">
                  <c:v>31.919999999999998</c:v>
                </c:pt>
                <c:pt idx="18">
                  <c:v>34.119999999999997</c:v>
                </c:pt>
                <c:pt idx="19">
                  <c:v>36.535999999999994</c:v>
                </c:pt>
                <c:pt idx="20">
                  <c:v>39.184000000000005</c:v>
                </c:pt>
                <c:pt idx="21">
                  <c:v>42.04</c:v>
                </c:pt>
                <c:pt idx="22">
                  <c:v>44.8</c:v>
                </c:pt>
                <c:pt idx="23">
                  <c:v>48.64</c:v>
                </c:pt>
                <c:pt idx="24">
                  <c:v>50.32</c:v>
                </c:pt>
                <c:pt idx="25">
                  <c:v>52.32</c:v>
                </c:pt>
                <c:pt idx="26">
                  <c:v>55</c:v>
                </c:pt>
                <c:pt idx="27">
                  <c:v>57.160000000000004</c:v>
                </c:pt>
                <c:pt idx="28">
                  <c:v>59.64</c:v>
                </c:pt>
                <c:pt idx="29">
                  <c:v>63.2</c:v>
                </c:pt>
                <c:pt idx="30">
                  <c:v>65.64</c:v>
                </c:pt>
                <c:pt idx="31">
                  <c:v>69.28</c:v>
                </c:pt>
                <c:pt idx="32">
                  <c:v>71.760000000000005</c:v>
                </c:pt>
                <c:pt idx="33">
                  <c:v>74.72</c:v>
                </c:pt>
                <c:pt idx="34">
                  <c:v>79.56</c:v>
                </c:pt>
                <c:pt idx="35">
                  <c:v>81.28</c:v>
                </c:pt>
                <c:pt idx="36">
                  <c:v>85.28</c:v>
                </c:pt>
                <c:pt idx="37">
                  <c:v>89.04</c:v>
                </c:pt>
                <c:pt idx="38">
                  <c:v>92.08</c:v>
                </c:pt>
                <c:pt idx="39">
                  <c:v>95.4</c:v>
                </c:pt>
                <c:pt idx="40">
                  <c:v>99.48</c:v>
                </c:pt>
                <c:pt idx="41">
                  <c:v>102.80000000000001</c:v>
                </c:pt>
                <c:pt idx="42">
                  <c:v>106.28</c:v>
                </c:pt>
                <c:pt idx="43">
                  <c:v>109.48</c:v>
                </c:pt>
                <c:pt idx="44">
                  <c:v>112.64</c:v>
                </c:pt>
                <c:pt idx="45">
                  <c:v>117</c:v>
                </c:pt>
                <c:pt idx="46">
                  <c:v>120.44000000000001</c:v>
                </c:pt>
                <c:pt idx="47">
                  <c:v>124.16000000000001</c:v>
                </c:pt>
                <c:pt idx="48">
                  <c:v>129.08000000000001</c:v>
                </c:pt>
                <c:pt idx="49">
                  <c:v>132.44</c:v>
                </c:pt>
                <c:pt idx="50">
                  <c:v>135.6</c:v>
                </c:pt>
                <c:pt idx="51">
                  <c:v>139.88</c:v>
                </c:pt>
                <c:pt idx="52">
                  <c:v>144</c:v>
                </c:pt>
                <c:pt idx="53">
                  <c:v>149.6</c:v>
                </c:pt>
                <c:pt idx="54">
                  <c:v>153.80000000000001</c:v>
                </c:pt>
                <c:pt idx="55">
                  <c:v>159.04</c:v>
                </c:pt>
                <c:pt idx="56">
                  <c:v>163.36000000000001</c:v>
                </c:pt>
                <c:pt idx="57">
                  <c:v>168.04</c:v>
                </c:pt>
                <c:pt idx="58">
                  <c:v>172.88000000000002</c:v>
                </c:pt>
                <c:pt idx="59">
                  <c:v>177.8</c:v>
                </c:pt>
                <c:pt idx="60">
                  <c:v>182.20000000000002</c:v>
                </c:pt>
                <c:pt idx="61">
                  <c:v>187.56</c:v>
                </c:pt>
                <c:pt idx="62">
                  <c:v>192.44</c:v>
                </c:pt>
                <c:pt idx="63">
                  <c:v>198.16</c:v>
                </c:pt>
                <c:pt idx="64">
                  <c:v>202.72</c:v>
                </c:pt>
                <c:pt idx="65">
                  <c:v>207.4</c:v>
                </c:pt>
                <c:pt idx="66">
                  <c:v>212.44</c:v>
                </c:pt>
                <c:pt idx="67">
                  <c:v>217.2</c:v>
                </c:pt>
                <c:pt idx="68">
                  <c:v>223.04</c:v>
                </c:pt>
                <c:pt idx="69">
                  <c:v>228.16000000000003</c:v>
                </c:pt>
                <c:pt idx="70">
                  <c:v>232.95999999999998</c:v>
                </c:pt>
                <c:pt idx="71">
                  <c:v>240.07999999999998</c:v>
                </c:pt>
                <c:pt idx="72">
                  <c:v>245.36</c:v>
                </c:pt>
                <c:pt idx="73">
                  <c:v>251.6</c:v>
                </c:pt>
                <c:pt idx="74">
                  <c:v>257.59999999999997</c:v>
                </c:pt>
                <c:pt idx="75">
                  <c:v>264.47999999999996</c:v>
                </c:pt>
                <c:pt idx="76">
                  <c:v>270.64</c:v>
                </c:pt>
                <c:pt idx="77">
                  <c:v>276.68</c:v>
                </c:pt>
                <c:pt idx="78">
                  <c:v>282.84000000000003</c:v>
                </c:pt>
                <c:pt idx="79">
                  <c:v>288.52</c:v>
                </c:pt>
                <c:pt idx="80">
                  <c:v>295.44</c:v>
                </c:pt>
                <c:pt idx="81">
                  <c:v>300.64000000000004</c:v>
                </c:pt>
                <c:pt idx="82">
                  <c:v>305.48</c:v>
                </c:pt>
                <c:pt idx="83">
                  <c:v>311.64000000000004</c:v>
                </c:pt>
                <c:pt idx="84">
                  <c:v>319.40000000000003</c:v>
                </c:pt>
                <c:pt idx="85">
                  <c:v>324.79999999999995</c:v>
                </c:pt>
                <c:pt idx="86">
                  <c:v>331.15999999999997</c:v>
                </c:pt>
                <c:pt idx="87">
                  <c:v>337.08000000000004</c:v>
                </c:pt>
                <c:pt idx="88">
                  <c:v>342.96000000000004</c:v>
                </c:pt>
                <c:pt idx="89">
                  <c:v>350.32</c:v>
                </c:pt>
                <c:pt idx="90">
                  <c:v>355.44</c:v>
                </c:pt>
                <c:pt idx="91">
                  <c:v>363.12</c:v>
                </c:pt>
                <c:pt idx="92">
                  <c:v>369.4</c:v>
                </c:pt>
                <c:pt idx="93">
                  <c:v>374.96</c:v>
                </c:pt>
                <c:pt idx="94">
                  <c:v>379.56</c:v>
                </c:pt>
                <c:pt idx="95">
                  <c:v>387.4</c:v>
                </c:pt>
                <c:pt idx="96">
                  <c:v>392.8</c:v>
                </c:pt>
                <c:pt idx="97">
                  <c:v>400.8</c:v>
                </c:pt>
                <c:pt idx="98">
                  <c:v>406.8</c:v>
                </c:pt>
                <c:pt idx="99">
                  <c:v>411.59999999999997</c:v>
                </c:pt>
                <c:pt idx="100">
                  <c:v>420.79999999999995</c:v>
                </c:pt>
                <c:pt idx="101">
                  <c:v>426.40000000000003</c:v>
                </c:pt>
                <c:pt idx="102">
                  <c:v>433.2</c:v>
                </c:pt>
                <c:pt idx="103">
                  <c:v>440</c:v>
                </c:pt>
                <c:pt idx="104">
                  <c:v>446.8</c:v>
                </c:pt>
                <c:pt idx="105">
                  <c:v>456.4</c:v>
                </c:pt>
                <c:pt idx="106">
                  <c:v>459.2</c:v>
                </c:pt>
                <c:pt idx="107">
                  <c:v>470.4</c:v>
                </c:pt>
                <c:pt idx="108">
                  <c:v>474.8</c:v>
                </c:pt>
                <c:pt idx="109">
                  <c:v>484</c:v>
                </c:pt>
                <c:pt idx="110">
                  <c:v>488.79999999999995</c:v>
                </c:pt>
                <c:pt idx="111">
                  <c:v>495.6</c:v>
                </c:pt>
                <c:pt idx="112">
                  <c:v>504.40000000000003</c:v>
                </c:pt>
                <c:pt idx="113">
                  <c:v>510.79999999999995</c:v>
                </c:pt>
                <c:pt idx="114">
                  <c:v>514.40000000000009</c:v>
                </c:pt>
                <c:pt idx="115">
                  <c:v>526.4</c:v>
                </c:pt>
                <c:pt idx="116">
                  <c:v>531.6</c:v>
                </c:pt>
                <c:pt idx="117">
                  <c:v>538</c:v>
                </c:pt>
                <c:pt idx="118">
                  <c:v>546</c:v>
                </c:pt>
                <c:pt idx="119">
                  <c:v>553.6</c:v>
                </c:pt>
                <c:pt idx="120">
                  <c:v>562.80000000000007</c:v>
                </c:pt>
                <c:pt idx="121">
                  <c:v>569.19999999999993</c:v>
                </c:pt>
                <c:pt idx="122">
                  <c:v>576</c:v>
                </c:pt>
                <c:pt idx="123">
                  <c:v>585.20000000000005</c:v>
                </c:pt>
                <c:pt idx="124">
                  <c:v>593.6</c:v>
                </c:pt>
                <c:pt idx="125">
                  <c:v>600.79999999999995</c:v>
                </c:pt>
                <c:pt idx="126">
                  <c:v>610.4</c:v>
                </c:pt>
                <c:pt idx="127">
                  <c:v>615.6</c:v>
                </c:pt>
                <c:pt idx="128">
                  <c:v>626</c:v>
                </c:pt>
                <c:pt idx="129">
                  <c:v>632.79999999999995</c:v>
                </c:pt>
                <c:pt idx="130">
                  <c:v>639.20000000000005</c:v>
                </c:pt>
                <c:pt idx="131">
                  <c:v>646.4</c:v>
                </c:pt>
                <c:pt idx="132">
                  <c:v>655.6</c:v>
                </c:pt>
                <c:pt idx="133">
                  <c:v>663.19999999999993</c:v>
                </c:pt>
                <c:pt idx="134">
                  <c:v>668.4</c:v>
                </c:pt>
                <c:pt idx="135">
                  <c:v>678.4</c:v>
                </c:pt>
                <c:pt idx="136">
                  <c:v>683.2</c:v>
                </c:pt>
                <c:pt idx="137">
                  <c:v>692</c:v>
                </c:pt>
                <c:pt idx="138">
                  <c:v>702.40000000000009</c:v>
                </c:pt>
                <c:pt idx="139">
                  <c:v>712.8</c:v>
                </c:pt>
                <c:pt idx="140">
                  <c:v>720.8</c:v>
                </c:pt>
                <c:pt idx="141">
                  <c:v>730</c:v>
                </c:pt>
                <c:pt idx="142">
                  <c:v>740.4</c:v>
                </c:pt>
                <c:pt idx="143">
                  <c:v>744.8</c:v>
                </c:pt>
                <c:pt idx="144">
                  <c:v>754.4</c:v>
                </c:pt>
                <c:pt idx="145">
                  <c:v>759.2</c:v>
                </c:pt>
                <c:pt idx="146">
                  <c:v>767.6</c:v>
                </c:pt>
                <c:pt idx="147">
                  <c:v>778</c:v>
                </c:pt>
                <c:pt idx="148">
                  <c:v>787.59999999999991</c:v>
                </c:pt>
                <c:pt idx="149">
                  <c:v>795.6</c:v>
                </c:pt>
                <c:pt idx="150">
                  <c:v>804</c:v>
                </c:pt>
                <c:pt idx="151">
                  <c:v>810</c:v>
                </c:pt>
                <c:pt idx="152">
                  <c:v>822.40000000000009</c:v>
                </c:pt>
                <c:pt idx="153">
                  <c:v>826.4</c:v>
                </c:pt>
                <c:pt idx="154">
                  <c:v>836.8</c:v>
                </c:pt>
                <c:pt idx="155">
                  <c:v>849.6</c:v>
                </c:pt>
                <c:pt idx="156">
                  <c:v>854.8</c:v>
                </c:pt>
                <c:pt idx="157">
                  <c:v>861.6</c:v>
                </c:pt>
                <c:pt idx="158">
                  <c:v>875.6</c:v>
                </c:pt>
                <c:pt idx="159">
                  <c:v>880.80000000000007</c:v>
                </c:pt>
                <c:pt idx="160">
                  <c:v>885.59999999999991</c:v>
                </c:pt>
                <c:pt idx="161">
                  <c:v>894</c:v>
                </c:pt>
                <c:pt idx="162">
                  <c:v>908.8</c:v>
                </c:pt>
                <c:pt idx="163">
                  <c:v>907.6</c:v>
                </c:pt>
                <c:pt idx="164">
                  <c:v>927.19999999999993</c:v>
                </c:pt>
                <c:pt idx="165">
                  <c:v>934</c:v>
                </c:pt>
                <c:pt idx="166">
                  <c:v>938.80000000000007</c:v>
                </c:pt>
                <c:pt idx="167">
                  <c:v>953.6</c:v>
                </c:pt>
                <c:pt idx="168">
                  <c:v>959.6</c:v>
                </c:pt>
                <c:pt idx="169">
                  <c:v>965.2</c:v>
                </c:pt>
                <c:pt idx="170">
                  <c:v>978.4</c:v>
                </c:pt>
                <c:pt idx="171">
                  <c:v>984.00000000000011</c:v>
                </c:pt>
                <c:pt idx="172">
                  <c:v>992.80000000000007</c:v>
                </c:pt>
                <c:pt idx="173">
                  <c:v>1002.0000000000001</c:v>
                </c:pt>
                <c:pt idx="174">
                  <c:v>1005.5999999999999</c:v>
                </c:pt>
                <c:pt idx="175">
                  <c:v>1020.0000000000001</c:v>
                </c:pt>
                <c:pt idx="176">
                  <c:v>1027.2</c:v>
                </c:pt>
                <c:pt idx="177">
                  <c:v>1040.3999999999999</c:v>
                </c:pt>
                <c:pt idx="178">
                  <c:v>1043.5999999999999</c:v>
                </c:pt>
                <c:pt idx="179">
                  <c:v>1056</c:v>
                </c:pt>
                <c:pt idx="180">
                  <c:v>1067.5999999999999</c:v>
                </c:pt>
                <c:pt idx="181">
                  <c:v>1073.6000000000001</c:v>
                </c:pt>
                <c:pt idx="182">
                  <c:v>1081.6000000000001</c:v>
                </c:pt>
                <c:pt idx="183">
                  <c:v>1094.3999999999999</c:v>
                </c:pt>
                <c:pt idx="184">
                  <c:v>1096.8</c:v>
                </c:pt>
                <c:pt idx="185">
                  <c:v>1110.4000000000001</c:v>
                </c:pt>
                <c:pt idx="186">
                  <c:v>1122.8</c:v>
                </c:pt>
                <c:pt idx="187">
                  <c:v>1130</c:v>
                </c:pt>
                <c:pt idx="188">
                  <c:v>1137.2</c:v>
                </c:pt>
                <c:pt idx="189">
                  <c:v>1147.1999999999998</c:v>
                </c:pt>
                <c:pt idx="190">
                  <c:v>1161.2</c:v>
                </c:pt>
                <c:pt idx="191">
                  <c:v>1170.4000000000001</c:v>
                </c:pt>
                <c:pt idx="192">
                  <c:v>1173.5999999999999</c:v>
                </c:pt>
                <c:pt idx="193">
                  <c:v>1187.6000000000001</c:v>
                </c:pt>
                <c:pt idx="194">
                  <c:v>1196</c:v>
                </c:pt>
                <c:pt idx="195">
                  <c:v>1206.4000000000001</c:v>
                </c:pt>
                <c:pt idx="196">
                  <c:v>1212.8</c:v>
                </c:pt>
                <c:pt idx="197">
                  <c:v>1220</c:v>
                </c:pt>
                <c:pt idx="198">
                  <c:v>1232.4000000000001</c:v>
                </c:pt>
                <c:pt idx="199">
                  <c:v>1244</c:v>
                </c:pt>
                <c:pt idx="200">
                  <c:v>1254</c:v>
                </c:pt>
                <c:pt idx="201">
                  <c:v>1262.8</c:v>
                </c:pt>
                <c:pt idx="202">
                  <c:v>1272.8</c:v>
                </c:pt>
                <c:pt idx="203">
                  <c:v>1280.3999999999999</c:v>
                </c:pt>
                <c:pt idx="204">
                  <c:v>1285.6000000000001</c:v>
                </c:pt>
                <c:pt idx="205">
                  <c:v>1292.8</c:v>
                </c:pt>
                <c:pt idx="206">
                  <c:v>1310.3999999999999</c:v>
                </c:pt>
                <c:pt idx="207">
                  <c:v>1315.6000000000001</c:v>
                </c:pt>
                <c:pt idx="208">
                  <c:v>1320</c:v>
                </c:pt>
                <c:pt idx="209">
                  <c:v>1328</c:v>
                </c:pt>
                <c:pt idx="210">
                  <c:v>1328.4</c:v>
                </c:pt>
                <c:pt idx="211">
                  <c:v>1351.6</c:v>
                </c:pt>
                <c:pt idx="212">
                  <c:v>1354</c:v>
                </c:pt>
                <c:pt idx="213">
                  <c:v>1367.6000000000001</c:v>
                </c:pt>
                <c:pt idx="214">
                  <c:v>1383.6</c:v>
                </c:pt>
                <c:pt idx="215">
                  <c:v>1391.2</c:v>
                </c:pt>
                <c:pt idx="216">
                  <c:v>1413.6000000000001</c:v>
                </c:pt>
                <c:pt idx="217">
                  <c:v>1416.8</c:v>
                </c:pt>
                <c:pt idx="218">
                  <c:v>1423.6</c:v>
                </c:pt>
                <c:pt idx="219">
                  <c:v>1436</c:v>
                </c:pt>
                <c:pt idx="220">
                  <c:v>1440</c:v>
                </c:pt>
                <c:pt idx="221">
                  <c:v>1467.2</c:v>
                </c:pt>
                <c:pt idx="222">
                  <c:v>1466</c:v>
                </c:pt>
                <c:pt idx="223">
                  <c:v>1471.2</c:v>
                </c:pt>
                <c:pt idx="224">
                  <c:v>1486.3999999999999</c:v>
                </c:pt>
                <c:pt idx="225">
                  <c:v>1491.2</c:v>
                </c:pt>
                <c:pt idx="226">
                  <c:v>1508</c:v>
                </c:pt>
                <c:pt idx="227">
                  <c:v>1500</c:v>
                </c:pt>
                <c:pt idx="228">
                  <c:v>1524.8</c:v>
                </c:pt>
                <c:pt idx="229">
                  <c:v>1533.2</c:v>
                </c:pt>
                <c:pt idx="230">
                  <c:v>1532.3999999999999</c:v>
                </c:pt>
                <c:pt idx="231">
                  <c:v>1541.2</c:v>
                </c:pt>
                <c:pt idx="232">
                  <c:v>1547.2</c:v>
                </c:pt>
                <c:pt idx="233">
                  <c:v>1555.6000000000001</c:v>
                </c:pt>
                <c:pt idx="234">
                  <c:v>1586</c:v>
                </c:pt>
                <c:pt idx="235">
                  <c:v>1589.2</c:v>
                </c:pt>
                <c:pt idx="236">
                  <c:v>1600</c:v>
                </c:pt>
                <c:pt idx="237">
                  <c:v>1609.6000000000001</c:v>
                </c:pt>
                <c:pt idx="238">
                  <c:v>1625.2</c:v>
                </c:pt>
                <c:pt idx="239">
                  <c:v>1621.6</c:v>
                </c:pt>
                <c:pt idx="240">
                  <c:v>1643.6000000000001</c:v>
                </c:pt>
                <c:pt idx="241">
                  <c:v>1650</c:v>
                </c:pt>
                <c:pt idx="242">
                  <c:v>1658.4</c:v>
                </c:pt>
                <c:pt idx="243">
                  <c:v>1667.6</c:v>
                </c:pt>
                <c:pt idx="244">
                  <c:v>1675.2</c:v>
                </c:pt>
                <c:pt idx="245">
                  <c:v>1685.2</c:v>
                </c:pt>
                <c:pt idx="246">
                  <c:v>1699.2</c:v>
                </c:pt>
                <c:pt idx="247">
                  <c:v>1712.8</c:v>
                </c:pt>
                <c:pt idx="248">
                  <c:v>1723.2</c:v>
                </c:pt>
                <c:pt idx="249">
                  <c:v>1728.8</c:v>
                </c:pt>
                <c:pt idx="250">
                  <c:v>1738.8</c:v>
                </c:pt>
                <c:pt idx="251">
                  <c:v>1742.4</c:v>
                </c:pt>
                <c:pt idx="252">
                  <c:v>1746.3999999999999</c:v>
                </c:pt>
                <c:pt idx="253">
                  <c:v>1768</c:v>
                </c:pt>
                <c:pt idx="254">
                  <c:v>1778.4</c:v>
                </c:pt>
                <c:pt idx="255">
                  <c:v>1774.8</c:v>
                </c:pt>
                <c:pt idx="256">
                  <c:v>1785.2</c:v>
                </c:pt>
                <c:pt idx="257">
                  <c:v>1802.4</c:v>
                </c:pt>
                <c:pt idx="258">
                  <c:v>1818.3999999999999</c:v>
                </c:pt>
                <c:pt idx="259">
                  <c:v>1834</c:v>
                </c:pt>
                <c:pt idx="260">
                  <c:v>1843.6</c:v>
                </c:pt>
                <c:pt idx="261">
                  <c:v>1848.8</c:v>
                </c:pt>
                <c:pt idx="262">
                  <c:v>1858.4</c:v>
                </c:pt>
                <c:pt idx="263">
                  <c:v>1871.2</c:v>
                </c:pt>
                <c:pt idx="264">
                  <c:v>1877.6000000000001</c:v>
                </c:pt>
                <c:pt idx="265">
                  <c:v>1886.8</c:v>
                </c:pt>
                <c:pt idx="266">
                  <c:v>1898.8</c:v>
                </c:pt>
                <c:pt idx="267">
                  <c:v>1905.1999999999998</c:v>
                </c:pt>
                <c:pt idx="268">
                  <c:v>1908.8</c:v>
                </c:pt>
                <c:pt idx="269">
                  <c:v>1924</c:v>
                </c:pt>
                <c:pt idx="270">
                  <c:v>1932.3999999999999</c:v>
                </c:pt>
                <c:pt idx="271">
                  <c:v>1942.3999999999999</c:v>
                </c:pt>
                <c:pt idx="272">
                  <c:v>1942.3999999999999</c:v>
                </c:pt>
                <c:pt idx="273">
                  <c:v>1967.2</c:v>
                </c:pt>
                <c:pt idx="274">
                  <c:v>1974.8000000000002</c:v>
                </c:pt>
                <c:pt idx="275">
                  <c:v>1974.8000000000002</c:v>
                </c:pt>
                <c:pt idx="276">
                  <c:v>1987.2000000000003</c:v>
                </c:pt>
                <c:pt idx="277">
                  <c:v>1994.3999999999999</c:v>
                </c:pt>
                <c:pt idx="278">
                  <c:v>1984.3999999999999</c:v>
                </c:pt>
                <c:pt idx="279">
                  <c:v>2017.1999999999998</c:v>
                </c:pt>
                <c:pt idx="280">
                  <c:v>2017.6000000000001</c:v>
                </c:pt>
                <c:pt idx="281">
                  <c:v>2031.6000000000001</c:v>
                </c:pt>
                <c:pt idx="282">
                  <c:v>2027.9999999999998</c:v>
                </c:pt>
                <c:pt idx="283">
                  <c:v>2036.8000000000002</c:v>
                </c:pt>
                <c:pt idx="284">
                  <c:v>2060.7999999999997</c:v>
                </c:pt>
                <c:pt idx="285">
                  <c:v>2070.4</c:v>
                </c:pt>
                <c:pt idx="286">
                  <c:v>2090.7999999999997</c:v>
                </c:pt>
                <c:pt idx="287">
                  <c:v>2088.3999999999996</c:v>
                </c:pt>
                <c:pt idx="288">
                  <c:v>2107.1999999999998</c:v>
                </c:pt>
                <c:pt idx="289">
                  <c:v>2116.4</c:v>
                </c:pt>
                <c:pt idx="290">
                  <c:v>2135.6</c:v>
                </c:pt>
                <c:pt idx="291">
                  <c:v>2139.6000000000004</c:v>
                </c:pt>
                <c:pt idx="292">
                  <c:v>2146.7999999999997</c:v>
                </c:pt>
                <c:pt idx="293">
                  <c:v>2161.1999999999998</c:v>
                </c:pt>
                <c:pt idx="294">
                  <c:v>2167.2000000000003</c:v>
                </c:pt>
                <c:pt idx="295">
                  <c:v>2175.1999999999998</c:v>
                </c:pt>
                <c:pt idx="296">
                  <c:v>2194.7999999999997</c:v>
                </c:pt>
                <c:pt idx="297">
                  <c:v>2179.6</c:v>
                </c:pt>
                <c:pt idx="298">
                  <c:v>2207.6</c:v>
                </c:pt>
                <c:pt idx="299">
                  <c:v>2226.8000000000002</c:v>
                </c:pt>
                <c:pt idx="300">
                  <c:v>2223.6</c:v>
                </c:pt>
                <c:pt idx="301">
                  <c:v>2240</c:v>
                </c:pt>
                <c:pt idx="302">
                  <c:v>2252</c:v>
                </c:pt>
                <c:pt idx="303">
                  <c:v>2269.6</c:v>
                </c:pt>
                <c:pt idx="304">
                  <c:v>2275.1999999999998</c:v>
                </c:pt>
                <c:pt idx="305">
                  <c:v>2277.6</c:v>
                </c:pt>
                <c:pt idx="306">
                  <c:v>2301.6</c:v>
                </c:pt>
                <c:pt idx="307">
                  <c:v>2291.6</c:v>
                </c:pt>
                <c:pt idx="308">
                  <c:v>2306.7999999999997</c:v>
                </c:pt>
                <c:pt idx="309">
                  <c:v>2312.4</c:v>
                </c:pt>
                <c:pt idx="310">
                  <c:v>2327.6</c:v>
                </c:pt>
                <c:pt idx="311">
                  <c:v>2329.1999999999998</c:v>
                </c:pt>
                <c:pt idx="312">
                  <c:v>2342.4</c:v>
                </c:pt>
                <c:pt idx="313">
                  <c:v>2369.2000000000003</c:v>
                </c:pt>
                <c:pt idx="314">
                  <c:v>2383.6</c:v>
                </c:pt>
                <c:pt idx="315">
                  <c:v>2388</c:v>
                </c:pt>
                <c:pt idx="316">
                  <c:v>2388.7999999999997</c:v>
                </c:pt>
                <c:pt idx="317">
                  <c:v>2400.4</c:v>
                </c:pt>
                <c:pt idx="318">
                  <c:v>2420.7999999999997</c:v>
                </c:pt>
                <c:pt idx="319">
                  <c:v>2421.2000000000003</c:v>
                </c:pt>
                <c:pt idx="320">
                  <c:v>2445.6</c:v>
                </c:pt>
                <c:pt idx="321">
                  <c:v>2436</c:v>
                </c:pt>
                <c:pt idx="322">
                  <c:v>2455.1999999999998</c:v>
                </c:pt>
                <c:pt idx="323">
                  <c:v>2464</c:v>
                </c:pt>
                <c:pt idx="324">
                  <c:v>2464.8000000000002</c:v>
                </c:pt>
                <c:pt idx="325">
                  <c:v>2494.4</c:v>
                </c:pt>
                <c:pt idx="326">
                  <c:v>2493.2000000000003</c:v>
                </c:pt>
                <c:pt idx="327">
                  <c:v>2494.4</c:v>
                </c:pt>
                <c:pt idx="328">
                  <c:v>2511.6</c:v>
                </c:pt>
                <c:pt idx="329">
                  <c:v>2530.8000000000002</c:v>
                </c:pt>
                <c:pt idx="330">
                  <c:v>2533.6</c:v>
                </c:pt>
                <c:pt idx="331">
                  <c:v>2544.4</c:v>
                </c:pt>
                <c:pt idx="332">
                  <c:v>2555.6</c:v>
                </c:pt>
                <c:pt idx="333">
                  <c:v>2574.4</c:v>
                </c:pt>
                <c:pt idx="334">
                  <c:v>2578.8000000000002</c:v>
                </c:pt>
                <c:pt idx="335">
                  <c:v>2584.7999999999997</c:v>
                </c:pt>
                <c:pt idx="336">
                  <c:v>2598</c:v>
                </c:pt>
                <c:pt idx="337">
                  <c:v>2607.2000000000003</c:v>
                </c:pt>
                <c:pt idx="338">
                  <c:v>2607.6</c:v>
                </c:pt>
                <c:pt idx="339">
                  <c:v>2627.2000000000003</c:v>
                </c:pt>
                <c:pt idx="340">
                  <c:v>2633.2</c:v>
                </c:pt>
                <c:pt idx="341">
                  <c:v>2620.4</c:v>
                </c:pt>
                <c:pt idx="342">
                  <c:v>2639.6000000000004</c:v>
                </c:pt>
                <c:pt idx="343">
                  <c:v>2652</c:v>
                </c:pt>
                <c:pt idx="344">
                  <c:v>2653.2000000000003</c:v>
                </c:pt>
                <c:pt idx="345">
                  <c:v>2670.8</c:v>
                </c:pt>
                <c:pt idx="346">
                  <c:v>2687.2</c:v>
                </c:pt>
                <c:pt idx="347">
                  <c:v>2682.7999999999997</c:v>
                </c:pt>
                <c:pt idx="348">
                  <c:v>2700</c:v>
                </c:pt>
                <c:pt idx="349">
                  <c:v>2694</c:v>
                </c:pt>
                <c:pt idx="350">
                  <c:v>2701.2</c:v>
                </c:pt>
                <c:pt idx="351">
                  <c:v>2698</c:v>
                </c:pt>
                <c:pt idx="352">
                  <c:v>2710</c:v>
                </c:pt>
                <c:pt idx="353">
                  <c:v>2722</c:v>
                </c:pt>
                <c:pt idx="354">
                  <c:v>2746</c:v>
                </c:pt>
                <c:pt idx="355">
                  <c:v>2744</c:v>
                </c:pt>
                <c:pt idx="356">
                  <c:v>2740.7999999999997</c:v>
                </c:pt>
                <c:pt idx="357">
                  <c:v>2758.3999999999996</c:v>
                </c:pt>
                <c:pt idx="358">
                  <c:v>2767.2</c:v>
                </c:pt>
                <c:pt idx="359">
                  <c:v>2768.8</c:v>
                </c:pt>
                <c:pt idx="360">
                  <c:v>2807.2000000000003</c:v>
                </c:pt>
                <c:pt idx="361">
                  <c:v>2783.2</c:v>
                </c:pt>
                <c:pt idx="362">
                  <c:v>2818</c:v>
                </c:pt>
                <c:pt idx="363">
                  <c:v>2842</c:v>
                </c:pt>
                <c:pt idx="364">
                  <c:v>2850.8</c:v>
                </c:pt>
                <c:pt idx="365">
                  <c:v>2849.6</c:v>
                </c:pt>
                <c:pt idx="366">
                  <c:v>2860</c:v>
                </c:pt>
                <c:pt idx="367">
                  <c:v>2880.8</c:v>
                </c:pt>
                <c:pt idx="368">
                  <c:v>2891.6</c:v>
                </c:pt>
                <c:pt idx="369">
                  <c:v>2878</c:v>
                </c:pt>
                <c:pt idx="370">
                  <c:v>2899.6</c:v>
                </c:pt>
                <c:pt idx="371">
                  <c:v>2912.8</c:v>
                </c:pt>
                <c:pt idx="372">
                  <c:v>2899.6</c:v>
                </c:pt>
                <c:pt idx="373">
                  <c:v>2927.2</c:v>
                </c:pt>
                <c:pt idx="374">
                  <c:v>2912.4</c:v>
                </c:pt>
                <c:pt idx="375">
                  <c:v>2928.8</c:v>
                </c:pt>
                <c:pt idx="376">
                  <c:v>2930.7999999999997</c:v>
                </c:pt>
                <c:pt idx="377">
                  <c:v>2945.6</c:v>
                </c:pt>
                <c:pt idx="378">
                  <c:v>2945.6</c:v>
                </c:pt>
                <c:pt idx="379">
                  <c:v>2981.2</c:v>
                </c:pt>
                <c:pt idx="380">
                  <c:v>2975.6</c:v>
                </c:pt>
                <c:pt idx="381">
                  <c:v>3003.2000000000003</c:v>
                </c:pt>
                <c:pt idx="382">
                  <c:v>3013.2000000000003</c:v>
                </c:pt>
                <c:pt idx="383">
                  <c:v>2997.6</c:v>
                </c:pt>
                <c:pt idx="384">
                  <c:v>2997.6</c:v>
                </c:pt>
                <c:pt idx="385">
                  <c:v>3036.8</c:v>
                </c:pt>
                <c:pt idx="386">
                  <c:v>3030.4</c:v>
                </c:pt>
                <c:pt idx="387">
                  <c:v>3046</c:v>
                </c:pt>
                <c:pt idx="388">
                  <c:v>3030.8</c:v>
                </c:pt>
                <c:pt idx="389">
                  <c:v>3054.4</c:v>
                </c:pt>
                <c:pt idx="390">
                  <c:v>3044.4</c:v>
                </c:pt>
                <c:pt idx="391">
                  <c:v>3063.6</c:v>
                </c:pt>
                <c:pt idx="392">
                  <c:v>3072.8</c:v>
                </c:pt>
                <c:pt idx="393">
                  <c:v>3073.6</c:v>
                </c:pt>
                <c:pt idx="394">
                  <c:v>3094.8</c:v>
                </c:pt>
                <c:pt idx="395">
                  <c:v>3099.2</c:v>
                </c:pt>
                <c:pt idx="396">
                  <c:v>3116.4</c:v>
                </c:pt>
                <c:pt idx="397">
                  <c:v>3107.6</c:v>
                </c:pt>
                <c:pt idx="398">
                  <c:v>3123.6</c:v>
                </c:pt>
                <c:pt idx="399">
                  <c:v>3133.2000000000003</c:v>
                </c:pt>
                <c:pt idx="400">
                  <c:v>3139.6000000000004</c:v>
                </c:pt>
                <c:pt idx="401">
                  <c:v>3139.6000000000004</c:v>
                </c:pt>
                <c:pt idx="402">
                  <c:v>3149.6</c:v>
                </c:pt>
                <c:pt idx="403">
                  <c:v>3166</c:v>
                </c:pt>
                <c:pt idx="404">
                  <c:v>3166</c:v>
                </c:pt>
                <c:pt idx="405">
                  <c:v>3174.4</c:v>
                </c:pt>
                <c:pt idx="406">
                  <c:v>3159.6</c:v>
                </c:pt>
                <c:pt idx="407">
                  <c:v>3182.7999999999997</c:v>
                </c:pt>
                <c:pt idx="408">
                  <c:v>3198.7999999999997</c:v>
                </c:pt>
                <c:pt idx="409">
                  <c:v>3176.3999999999996</c:v>
                </c:pt>
                <c:pt idx="410">
                  <c:v>3205.6</c:v>
                </c:pt>
                <c:pt idx="411">
                  <c:v>3198.7999999999997</c:v>
                </c:pt>
                <c:pt idx="412">
                  <c:v>3196.8</c:v>
                </c:pt>
                <c:pt idx="413">
                  <c:v>3215.2000000000003</c:v>
                </c:pt>
                <c:pt idx="414">
                  <c:v>3201.2</c:v>
                </c:pt>
                <c:pt idx="415">
                  <c:v>3224</c:v>
                </c:pt>
                <c:pt idx="416">
                  <c:v>3216</c:v>
                </c:pt>
                <c:pt idx="417">
                  <c:v>3218</c:v>
                </c:pt>
                <c:pt idx="418">
                  <c:v>3231.2</c:v>
                </c:pt>
                <c:pt idx="419">
                  <c:v>3236.4</c:v>
                </c:pt>
                <c:pt idx="420">
                  <c:v>3234.4</c:v>
                </c:pt>
                <c:pt idx="421">
                  <c:v>3242</c:v>
                </c:pt>
                <c:pt idx="422">
                  <c:v>3241.6</c:v>
                </c:pt>
                <c:pt idx="423">
                  <c:v>3254.4</c:v>
                </c:pt>
                <c:pt idx="424">
                  <c:v>3246.4</c:v>
                </c:pt>
                <c:pt idx="425">
                  <c:v>3264</c:v>
                </c:pt>
                <c:pt idx="426">
                  <c:v>3250.7999999999997</c:v>
                </c:pt>
                <c:pt idx="427">
                  <c:v>3253.2</c:v>
                </c:pt>
                <c:pt idx="428">
                  <c:v>3278.8</c:v>
                </c:pt>
                <c:pt idx="429">
                  <c:v>3257.6</c:v>
                </c:pt>
                <c:pt idx="430">
                  <c:v>3307.6</c:v>
                </c:pt>
                <c:pt idx="431">
                  <c:v>3294.3999999999996</c:v>
                </c:pt>
                <c:pt idx="432">
                  <c:v>3316.8</c:v>
                </c:pt>
                <c:pt idx="433">
                  <c:v>3315.6000000000004</c:v>
                </c:pt>
                <c:pt idx="434">
                  <c:v>3315.2</c:v>
                </c:pt>
                <c:pt idx="435">
                  <c:v>3328</c:v>
                </c:pt>
                <c:pt idx="436">
                  <c:v>3327.6</c:v>
                </c:pt>
                <c:pt idx="437">
                  <c:v>3331.2</c:v>
                </c:pt>
                <c:pt idx="438">
                  <c:v>3325.6000000000004</c:v>
                </c:pt>
                <c:pt idx="439">
                  <c:v>3316.4</c:v>
                </c:pt>
                <c:pt idx="440">
                  <c:v>3324.4</c:v>
                </c:pt>
                <c:pt idx="441">
                  <c:v>3337.2</c:v>
                </c:pt>
                <c:pt idx="442">
                  <c:v>3324.8</c:v>
                </c:pt>
                <c:pt idx="443">
                  <c:v>3325.6000000000004</c:v>
                </c:pt>
                <c:pt idx="444">
                  <c:v>3332.7999999999997</c:v>
                </c:pt>
                <c:pt idx="445">
                  <c:v>3320.3999999999996</c:v>
                </c:pt>
                <c:pt idx="446">
                  <c:v>3324</c:v>
                </c:pt>
                <c:pt idx="447">
                  <c:v>3331.6</c:v>
                </c:pt>
                <c:pt idx="448">
                  <c:v>3356.8</c:v>
                </c:pt>
                <c:pt idx="449">
                  <c:v>3358</c:v>
                </c:pt>
                <c:pt idx="450">
                  <c:v>3349.6</c:v>
                </c:pt>
                <c:pt idx="451">
                  <c:v>3327.2000000000003</c:v>
                </c:pt>
                <c:pt idx="452">
                  <c:v>3342.7999999999997</c:v>
                </c:pt>
                <c:pt idx="453">
                  <c:v>3339.6</c:v>
                </c:pt>
                <c:pt idx="454">
                  <c:v>3326.8</c:v>
                </c:pt>
                <c:pt idx="455">
                  <c:v>3328.7999999999997</c:v>
                </c:pt>
                <c:pt idx="456">
                  <c:v>3338</c:v>
                </c:pt>
                <c:pt idx="457">
                  <c:v>3344.4</c:v>
                </c:pt>
                <c:pt idx="458">
                  <c:v>3324.4</c:v>
                </c:pt>
                <c:pt idx="459">
                  <c:v>3329.6</c:v>
                </c:pt>
                <c:pt idx="460">
                  <c:v>3356.8</c:v>
                </c:pt>
                <c:pt idx="461">
                  <c:v>3325.6000000000004</c:v>
                </c:pt>
                <c:pt idx="462">
                  <c:v>3330.3999999999996</c:v>
                </c:pt>
                <c:pt idx="463">
                  <c:v>3332</c:v>
                </c:pt>
                <c:pt idx="464">
                  <c:v>3329.6</c:v>
                </c:pt>
                <c:pt idx="465">
                  <c:v>3336</c:v>
                </c:pt>
                <c:pt idx="466">
                  <c:v>3326</c:v>
                </c:pt>
                <c:pt idx="467">
                  <c:v>3314.4</c:v>
                </c:pt>
                <c:pt idx="468">
                  <c:v>3310.8</c:v>
                </c:pt>
                <c:pt idx="469">
                  <c:v>3306.7999999999997</c:v>
                </c:pt>
                <c:pt idx="470">
                  <c:v>3310</c:v>
                </c:pt>
                <c:pt idx="471">
                  <c:v>3287.2000000000003</c:v>
                </c:pt>
                <c:pt idx="472">
                  <c:v>3300.4</c:v>
                </c:pt>
                <c:pt idx="473">
                  <c:v>3284.3999999999996</c:v>
                </c:pt>
                <c:pt idx="474">
                  <c:v>3282.8</c:v>
                </c:pt>
                <c:pt idx="475">
                  <c:v>3282</c:v>
                </c:pt>
                <c:pt idx="476">
                  <c:v>3271.6</c:v>
                </c:pt>
                <c:pt idx="477">
                  <c:v>3263.6000000000004</c:v>
                </c:pt>
                <c:pt idx="478">
                  <c:v>3266.7999999999997</c:v>
                </c:pt>
                <c:pt idx="479">
                  <c:v>3259.6</c:v>
                </c:pt>
                <c:pt idx="480">
                  <c:v>3252.4</c:v>
                </c:pt>
                <c:pt idx="481">
                  <c:v>3237.6000000000004</c:v>
                </c:pt>
                <c:pt idx="482">
                  <c:v>3220</c:v>
                </c:pt>
                <c:pt idx="483">
                  <c:v>3237.6000000000004</c:v>
                </c:pt>
                <c:pt idx="484">
                  <c:v>3210.8</c:v>
                </c:pt>
                <c:pt idx="485">
                  <c:v>3212</c:v>
                </c:pt>
                <c:pt idx="486">
                  <c:v>3212.3999999999996</c:v>
                </c:pt>
                <c:pt idx="487">
                  <c:v>3209.6</c:v>
                </c:pt>
                <c:pt idx="488">
                  <c:v>3196</c:v>
                </c:pt>
                <c:pt idx="489">
                  <c:v>3186.8</c:v>
                </c:pt>
                <c:pt idx="490">
                  <c:v>3196.8</c:v>
                </c:pt>
                <c:pt idx="491">
                  <c:v>3170.8</c:v>
                </c:pt>
                <c:pt idx="492">
                  <c:v>3188.4</c:v>
                </c:pt>
                <c:pt idx="493">
                  <c:v>3184</c:v>
                </c:pt>
                <c:pt idx="494">
                  <c:v>3185.6</c:v>
                </c:pt>
                <c:pt idx="495">
                  <c:v>3166.4</c:v>
                </c:pt>
                <c:pt idx="496">
                  <c:v>3168.4</c:v>
                </c:pt>
                <c:pt idx="497">
                  <c:v>3163.6</c:v>
                </c:pt>
                <c:pt idx="498">
                  <c:v>3162.4</c:v>
                </c:pt>
                <c:pt idx="499">
                  <c:v>3130.4</c:v>
                </c:pt>
                <c:pt idx="500">
                  <c:v>3140.3999999999996</c:v>
                </c:pt>
                <c:pt idx="501">
                  <c:v>3121.6</c:v>
                </c:pt>
                <c:pt idx="502">
                  <c:v>3113.2</c:v>
                </c:pt>
                <c:pt idx="503">
                  <c:v>3113.2</c:v>
                </c:pt>
                <c:pt idx="504">
                  <c:v>3106.4</c:v>
                </c:pt>
                <c:pt idx="505">
                  <c:v>3094</c:v>
                </c:pt>
                <c:pt idx="506">
                  <c:v>3088.3999999999996</c:v>
                </c:pt>
                <c:pt idx="507">
                  <c:v>3077.6000000000004</c:v>
                </c:pt>
                <c:pt idx="508">
                  <c:v>3080.4</c:v>
                </c:pt>
                <c:pt idx="509">
                  <c:v>3058.8</c:v>
                </c:pt>
                <c:pt idx="510">
                  <c:v>3058.4</c:v>
                </c:pt>
                <c:pt idx="511">
                  <c:v>3043.6</c:v>
                </c:pt>
                <c:pt idx="512">
                  <c:v>3050.8</c:v>
                </c:pt>
                <c:pt idx="513">
                  <c:v>3040.4</c:v>
                </c:pt>
                <c:pt idx="514">
                  <c:v>3034.7999999999997</c:v>
                </c:pt>
                <c:pt idx="515">
                  <c:v>3035.6</c:v>
                </c:pt>
                <c:pt idx="516">
                  <c:v>3044.7999999999997</c:v>
                </c:pt>
                <c:pt idx="517">
                  <c:v>3021.6000000000004</c:v>
                </c:pt>
                <c:pt idx="518">
                  <c:v>3018</c:v>
                </c:pt>
                <c:pt idx="519">
                  <c:v>3019.2000000000003</c:v>
                </c:pt>
                <c:pt idx="520">
                  <c:v>3016.3999999999996</c:v>
                </c:pt>
                <c:pt idx="521">
                  <c:v>3005.6000000000004</c:v>
                </c:pt>
                <c:pt idx="522">
                  <c:v>2998.4</c:v>
                </c:pt>
                <c:pt idx="523">
                  <c:v>2999.2</c:v>
                </c:pt>
                <c:pt idx="524">
                  <c:v>2997.2000000000003</c:v>
                </c:pt>
                <c:pt idx="525">
                  <c:v>2994.4</c:v>
                </c:pt>
                <c:pt idx="526">
                  <c:v>2991.6</c:v>
                </c:pt>
                <c:pt idx="527">
                  <c:v>2983.2000000000003</c:v>
                </c:pt>
                <c:pt idx="528">
                  <c:v>2986</c:v>
                </c:pt>
                <c:pt idx="529">
                  <c:v>2976.7999999999997</c:v>
                </c:pt>
                <c:pt idx="530">
                  <c:v>2982.7999999999997</c:v>
                </c:pt>
                <c:pt idx="531">
                  <c:v>2978.8</c:v>
                </c:pt>
                <c:pt idx="532">
                  <c:v>2977.2000000000003</c:v>
                </c:pt>
                <c:pt idx="533">
                  <c:v>2986</c:v>
                </c:pt>
                <c:pt idx="534">
                  <c:v>2982.7999999999997</c:v>
                </c:pt>
                <c:pt idx="535">
                  <c:v>2984.8</c:v>
                </c:pt>
                <c:pt idx="536">
                  <c:v>2986.4</c:v>
                </c:pt>
                <c:pt idx="537">
                  <c:v>2985.2</c:v>
                </c:pt>
                <c:pt idx="538">
                  <c:v>2986</c:v>
                </c:pt>
                <c:pt idx="539">
                  <c:v>2982.7999999999997</c:v>
                </c:pt>
                <c:pt idx="540">
                  <c:v>2983.2000000000003</c:v>
                </c:pt>
                <c:pt idx="541">
                  <c:v>2984.4</c:v>
                </c:pt>
                <c:pt idx="542">
                  <c:v>2984.8</c:v>
                </c:pt>
                <c:pt idx="543">
                  <c:v>2977.6</c:v>
                </c:pt>
                <c:pt idx="544">
                  <c:v>2981.2</c:v>
                </c:pt>
                <c:pt idx="545">
                  <c:v>2985.6000000000004</c:v>
                </c:pt>
                <c:pt idx="546">
                  <c:v>2980.8</c:v>
                </c:pt>
                <c:pt idx="547">
                  <c:v>2976</c:v>
                </c:pt>
                <c:pt idx="548">
                  <c:v>2975.6</c:v>
                </c:pt>
                <c:pt idx="549">
                  <c:v>2979.6</c:v>
                </c:pt>
                <c:pt idx="550">
                  <c:v>2976.4</c:v>
                </c:pt>
                <c:pt idx="551">
                  <c:v>2968.8</c:v>
                </c:pt>
                <c:pt idx="552">
                  <c:v>2972</c:v>
                </c:pt>
                <c:pt idx="553">
                  <c:v>2974.4</c:v>
                </c:pt>
                <c:pt idx="554">
                  <c:v>2966</c:v>
                </c:pt>
                <c:pt idx="555">
                  <c:v>2976.7999999999997</c:v>
                </c:pt>
                <c:pt idx="556">
                  <c:v>2972.4</c:v>
                </c:pt>
                <c:pt idx="557">
                  <c:v>2976.4</c:v>
                </c:pt>
                <c:pt idx="558">
                  <c:v>2972.7999999999997</c:v>
                </c:pt>
                <c:pt idx="559">
                  <c:v>2976.7999999999997</c:v>
                </c:pt>
                <c:pt idx="560">
                  <c:v>2980.3999999999996</c:v>
                </c:pt>
                <c:pt idx="561">
                  <c:v>2977.6</c:v>
                </c:pt>
              </c:numCache>
            </c:numRef>
          </c:xVal>
          <c:yVal>
            <c:numRef>
              <c:f>'25C'!$A$22:$A$583</c:f>
              <c:numCache>
                <c:formatCode>General</c:formatCode>
                <c:ptCount val="562"/>
                <c:pt idx="0">
                  <c:v>0.56200000000000006</c:v>
                </c:pt>
                <c:pt idx="1">
                  <c:v>0.56100000000000005</c:v>
                </c:pt>
                <c:pt idx="2">
                  <c:v>0.56000000000000005</c:v>
                </c:pt>
                <c:pt idx="3">
                  <c:v>0.55900000000000005</c:v>
                </c:pt>
                <c:pt idx="4">
                  <c:v>0.55800000000000005</c:v>
                </c:pt>
                <c:pt idx="5">
                  <c:v>0.55700000000000005</c:v>
                </c:pt>
                <c:pt idx="6">
                  <c:v>0.55600000000000005</c:v>
                </c:pt>
                <c:pt idx="7">
                  <c:v>0.55500000000000005</c:v>
                </c:pt>
                <c:pt idx="8">
                  <c:v>0.55400000000000005</c:v>
                </c:pt>
                <c:pt idx="9">
                  <c:v>0.55300000000000005</c:v>
                </c:pt>
                <c:pt idx="10">
                  <c:v>0.55200000000000005</c:v>
                </c:pt>
                <c:pt idx="11">
                  <c:v>0.55100000000000005</c:v>
                </c:pt>
                <c:pt idx="12">
                  <c:v>0.55000000000000004</c:v>
                </c:pt>
                <c:pt idx="13">
                  <c:v>0.54900000000000004</c:v>
                </c:pt>
                <c:pt idx="14">
                  <c:v>0.54800000000000004</c:v>
                </c:pt>
                <c:pt idx="15">
                  <c:v>0.54700000000000004</c:v>
                </c:pt>
                <c:pt idx="16">
                  <c:v>0.54600000000000004</c:v>
                </c:pt>
                <c:pt idx="17">
                  <c:v>0.54500000000000004</c:v>
                </c:pt>
                <c:pt idx="18">
                  <c:v>0.54400000000000004</c:v>
                </c:pt>
                <c:pt idx="19">
                  <c:v>0.54300000000000004</c:v>
                </c:pt>
                <c:pt idx="20">
                  <c:v>0.54200000000000004</c:v>
                </c:pt>
                <c:pt idx="21">
                  <c:v>0.54100000000000004</c:v>
                </c:pt>
                <c:pt idx="22">
                  <c:v>0.54</c:v>
                </c:pt>
                <c:pt idx="23">
                  <c:v>0.53900000000000003</c:v>
                </c:pt>
                <c:pt idx="24">
                  <c:v>0.53800000000000003</c:v>
                </c:pt>
                <c:pt idx="25">
                  <c:v>0.53700000000000003</c:v>
                </c:pt>
                <c:pt idx="26">
                  <c:v>0.53600000000000003</c:v>
                </c:pt>
                <c:pt idx="27">
                  <c:v>0.53500000000000003</c:v>
                </c:pt>
                <c:pt idx="28">
                  <c:v>0.53400000000000003</c:v>
                </c:pt>
                <c:pt idx="29">
                  <c:v>0.53300000000000003</c:v>
                </c:pt>
                <c:pt idx="30">
                  <c:v>0.53200000000000003</c:v>
                </c:pt>
                <c:pt idx="31">
                  <c:v>0.53100000000000003</c:v>
                </c:pt>
                <c:pt idx="32">
                  <c:v>0.53</c:v>
                </c:pt>
                <c:pt idx="33">
                  <c:v>0.52900000000000003</c:v>
                </c:pt>
                <c:pt idx="34">
                  <c:v>0.52800000000000002</c:v>
                </c:pt>
                <c:pt idx="35">
                  <c:v>0.52700000000000002</c:v>
                </c:pt>
                <c:pt idx="36">
                  <c:v>0.52600000000000002</c:v>
                </c:pt>
                <c:pt idx="37">
                  <c:v>0.52500000000000002</c:v>
                </c:pt>
                <c:pt idx="38">
                  <c:v>0.52400000000000002</c:v>
                </c:pt>
                <c:pt idx="39">
                  <c:v>0.52300000000000002</c:v>
                </c:pt>
                <c:pt idx="40">
                  <c:v>0.52200000000000002</c:v>
                </c:pt>
                <c:pt idx="41">
                  <c:v>0.52100000000000002</c:v>
                </c:pt>
                <c:pt idx="42">
                  <c:v>0.52</c:v>
                </c:pt>
                <c:pt idx="43">
                  <c:v>0.51900000000000002</c:v>
                </c:pt>
                <c:pt idx="44">
                  <c:v>0.51800000000000002</c:v>
                </c:pt>
                <c:pt idx="45">
                  <c:v>0.51700000000000002</c:v>
                </c:pt>
                <c:pt idx="46">
                  <c:v>0.51600000000000001</c:v>
                </c:pt>
                <c:pt idx="47">
                  <c:v>0.51500000000000001</c:v>
                </c:pt>
                <c:pt idx="48">
                  <c:v>0.51400000000000001</c:v>
                </c:pt>
                <c:pt idx="49">
                  <c:v>0.51300000000000001</c:v>
                </c:pt>
                <c:pt idx="50">
                  <c:v>0.51200000000000001</c:v>
                </c:pt>
                <c:pt idx="51">
                  <c:v>0.51100000000000001</c:v>
                </c:pt>
                <c:pt idx="52">
                  <c:v>0.51</c:v>
                </c:pt>
                <c:pt idx="53">
                  <c:v>0.50900000000000001</c:v>
                </c:pt>
                <c:pt idx="54">
                  <c:v>0.50800000000000001</c:v>
                </c:pt>
                <c:pt idx="55">
                  <c:v>0.50700000000000001</c:v>
                </c:pt>
                <c:pt idx="56">
                  <c:v>0.50600000000000001</c:v>
                </c:pt>
                <c:pt idx="57">
                  <c:v>0.505</c:v>
                </c:pt>
                <c:pt idx="58">
                  <c:v>0.504</c:v>
                </c:pt>
                <c:pt idx="59">
                  <c:v>0.503</c:v>
                </c:pt>
                <c:pt idx="60">
                  <c:v>0.502</c:v>
                </c:pt>
                <c:pt idx="61">
                  <c:v>0.501</c:v>
                </c:pt>
                <c:pt idx="62">
                  <c:v>0.5</c:v>
                </c:pt>
                <c:pt idx="63">
                  <c:v>0.499</c:v>
                </c:pt>
                <c:pt idx="64">
                  <c:v>0.498</c:v>
                </c:pt>
                <c:pt idx="65">
                  <c:v>0.497</c:v>
                </c:pt>
                <c:pt idx="66">
                  <c:v>0.496</c:v>
                </c:pt>
                <c:pt idx="67">
                  <c:v>0.495</c:v>
                </c:pt>
                <c:pt idx="68">
                  <c:v>0.49399999999999999</c:v>
                </c:pt>
                <c:pt idx="69">
                  <c:v>0.49299999999999999</c:v>
                </c:pt>
                <c:pt idx="70">
                  <c:v>0.49199999999999999</c:v>
                </c:pt>
                <c:pt idx="71">
                  <c:v>0.49099999999999999</c:v>
                </c:pt>
                <c:pt idx="72">
                  <c:v>0.49</c:v>
                </c:pt>
                <c:pt idx="73">
                  <c:v>0.48899999999999999</c:v>
                </c:pt>
                <c:pt idx="74">
                  <c:v>0.48799999999999999</c:v>
                </c:pt>
                <c:pt idx="75">
                  <c:v>0.48699999999999999</c:v>
                </c:pt>
                <c:pt idx="76">
                  <c:v>0.48599999999999999</c:v>
                </c:pt>
                <c:pt idx="77">
                  <c:v>0.48499999999999999</c:v>
                </c:pt>
                <c:pt idx="78">
                  <c:v>0.48399999999999999</c:v>
                </c:pt>
                <c:pt idx="79">
                  <c:v>0.48299999999999998</c:v>
                </c:pt>
                <c:pt idx="80">
                  <c:v>0.48199999999999998</c:v>
                </c:pt>
                <c:pt idx="81">
                  <c:v>0.48099999999999998</c:v>
                </c:pt>
                <c:pt idx="82">
                  <c:v>0.48</c:v>
                </c:pt>
                <c:pt idx="83">
                  <c:v>0.47899999999999998</c:v>
                </c:pt>
                <c:pt idx="84">
                  <c:v>0.47799999999999998</c:v>
                </c:pt>
                <c:pt idx="85">
                  <c:v>0.47699999999999998</c:v>
                </c:pt>
                <c:pt idx="86">
                  <c:v>0.47599999999999998</c:v>
                </c:pt>
                <c:pt idx="87">
                  <c:v>0.47499999999999998</c:v>
                </c:pt>
                <c:pt idx="88">
                  <c:v>0.47399999999999998</c:v>
                </c:pt>
                <c:pt idx="89">
                  <c:v>0.47299999999999998</c:v>
                </c:pt>
                <c:pt idx="90">
                  <c:v>0.47199999999999998</c:v>
                </c:pt>
                <c:pt idx="91">
                  <c:v>0.47099999999999997</c:v>
                </c:pt>
                <c:pt idx="92">
                  <c:v>0.47</c:v>
                </c:pt>
                <c:pt idx="93">
                  <c:v>0.46899999999999997</c:v>
                </c:pt>
                <c:pt idx="94">
                  <c:v>0.46800000000000003</c:v>
                </c:pt>
                <c:pt idx="95">
                  <c:v>0.46700000000000003</c:v>
                </c:pt>
                <c:pt idx="96">
                  <c:v>0.46600000000000003</c:v>
                </c:pt>
                <c:pt idx="97">
                  <c:v>0.46500000000000002</c:v>
                </c:pt>
                <c:pt idx="98">
                  <c:v>0.46400000000000002</c:v>
                </c:pt>
                <c:pt idx="99">
                  <c:v>0.46300000000000002</c:v>
                </c:pt>
                <c:pt idx="100">
                  <c:v>0.46200000000000002</c:v>
                </c:pt>
                <c:pt idx="101">
                  <c:v>0.46100000000000002</c:v>
                </c:pt>
                <c:pt idx="102">
                  <c:v>0.46</c:v>
                </c:pt>
                <c:pt idx="103">
                  <c:v>0.45900000000000002</c:v>
                </c:pt>
                <c:pt idx="104">
                  <c:v>0.45800000000000002</c:v>
                </c:pt>
                <c:pt idx="105">
                  <c:v>0.45700000000000002</c:v>
                </c:pt>
                <c:pt idx="106">
                  <c:v>0.45600000000000002</c:v>
                </c:pt>
                <c:pt idx="107">
                  <c:v>0.45500000000000002</c:v>
                </c:pt>
                <c:pt idx="108">
                  <c:v>0.45400000000000001</c:v>
                </c:pt>
                <c:pt idx="109">
                  <c:v>0.45300000000000001</c:v>
                </c:pt>
                <c:pt idx="110">
                  <c:v>0.45200000000000001</c:v>
                </c:pt>
                <c:pt idx="111">
                  <c:v>0.45100000000000001</c:v>
                </c:pt>
                <c:pt idx="112">
                  <c:v>0.45</c:v>
                </c:pt>
                <c:pt idx="113">
                  <c:v>0.44900000000000001</c:v>
                </c:pt>
                <c:pt idx="114">
                  <c:v>0.44800000000000001</c:v>
                </c:pt>
                <c:pt idx="115">
                  <c:v>0.44700000000000001</c:v>
                </c:pt>
                <c:pt idx="116">
                  <c:v>0.44600000000000001</c:v>
                </c:pt>
                <c:pt idx="117">
                  <c:v>0.44500000000000001</c:v>
                </c:pt>
                <c:pt idx="118">
                  <c:v>0.44400000000000001</c:v>
                </c:pt>
                <c:pt idx="119">
                  <c:v>0.443</c:v>
                </c:pt>
                <c:pt idx="120">
                  <c:v>0.442</c:v>
                </c:pt>
                <c:pt idx="121">
                  <c:v>0.441</c:v>
                </c:pt>
                <c:pt idx="122">
                  <c:v>0.44</c:v>
                </c:pt>
                <c:pt idx="123">
                  <c:v>0.439</c:v>
                </c:pt>
                <c:pt idx="124">
                  <c:v>0.438</c:v>
                </c:pt>
                <c:pt idx="125">
                  <c:v>0.437</c:v>
                </c:pt>
                <c:pt idx="126">
                  <c:v>0.436</c:v>
                </c:pt>
                <c:pt idx="127">
                  <c:v>0.435</c:v>
                </c:pt>
                <c:pt idx="128">
                  <c:v>0.434</c:v>
                </c:pt>
                <c:pt idx="129">
                  <c:v>0.433</c:v>
                </c:pt>
                <c:pt idx="130">
                  <c:v>0.432</c:v>
                </c:pt>
                <c:pt idx="131">
                  <c:v>0.43099999999999999</c:v>
                </c:pt>
                <c:pt idx="132">
                  <c:v>0.43</c:v>
                </c:pt>
                <c:pt idx="133">
                  <c:v>0.42899999999999999</c:v>
                </c:pt>
                <c:pt idx="134">
                  <c:v>0.42799999999999999</c:v>
                </c:pt>
                <c:pt idx="135">
                  <c:v>0.42699999999999999</c:v>
                </c:pt>
                <c:pt idx="136">
                  <c:v>0.42599999999999999</c:v>
                </c:pt>
                <c:pt idx="137">
                  <c:v>0.42499999999999999</c:v>
                </c:pt>
                <c:pt idx="138">
                  <c:v>0.42399999999999999</c:v>
                </c:pt>
                <c:pt idx="139">
                  <c:v>0.42299999999999999</c:v>
                </c:pt>
                <c:pt idx="140">
                  <c:v>0.42199999999999999</c:v>
                </c:pt>
                <c:pt idx="141">
                  <c:v>0.42099999999999999</c:v>
                </c:pt>
                <c:pt idx="142">
                  <c:v>0.42</c:v>
                </c:pt>
                <c:pt idx="143">
                  <c:v>0.41899999999999998</c:v>
                </c:pt>
                <c:pt idx="144">
                  <c:v>0.41799999999999998</c:v>
                </c:pt>
                <c:pt idx="145">
                  <c:v>0.41699999999999998</c:v>
                </c:pt>
                <c:pt idx="146">
                  <c:v>0.41599999999999998</c:v>
                </c:pt>
                <c:pt idx="147">
                  <c:v>0.41499999999999998</c:v>
                </c:pt>
                <c:pt idx="148">
                  <c:v>0.41399999999999998</c:v>
                </c:pt>
                <c:pt idx="149">
                  <c:v>0.41299999999999998</c:v>
                </c:pt>
                <c:pt idx="150">
                  <c:v>0.41199999999999998</c:v>
                </c:pt>
                <c:pt idx="151">
                  <c:v>0.41099999999999998</c:v>
                </c:pt>
                <c:pt idx="152">
                  <c:v>0.41</c:v>
                </c:pt>
                <c:pt idx="153">
                  <c:v>0.40899999999999997</c:v>
                </c:pt>
                <c:pt idx="154">
                  <c:v>0.40799999999999997</c:v>
                </c:pt>
                <c:pt idx="155">
                  <c:v>0.40699999999999997</c:v>
                </c:pt>
                <c:pt idx="156">
                  <c:v>0.40600000000000003</c:v>
                </c:pt>
                <c:pt idx="157">
                  <c:v>0.40500000000000003</c:v>
                </c:pt>
                <c:pt idx="158">
                  <c:v>0.40400000000000003</c:v>
                </c:pt>
                <c:pt idx="159">
                  <c:v>0.40300000000000002</c:v>
                </c:pt>
                <c:pt idx="160">
                  <c:v>0.40200000000000002</c:v>
                </c:pt>
                <c:pt idx="161">
                  <c:v>0.40100000000000002</c:v>
                </c:pt>
                <c:pt idx="162">
                  <c:v>0.4</c:v>
                </c:pt>
                <c:pt idx="163">
                  <c:v>0.39900000000000002</c:v>
                </c:pt>
                <c:pt idx="164">
                  <c:v>0.39800000000000002</c:v>
                </c:pt>
                <c:pt idx="165">
                  <c:v>0.39700000000000002</c:v>
                </c:pt>
                <c:pt idx="166">
                  <c:v>0.39600000000000002</c:v>
                </c:pt>
                <c:pt idx="167">
                  <c:v>0.39500000000000002</c:v>
                </c:pt>
                <c:pt idx="168">
                  <c:v>0.39400000000000002</c:v>
                </c:pt>
                <c:pt idx="169">
                  <c:v>0.39300000000000002</c:v>
                </c:pt>
                <c:pt idx="170">
                  <c:v>0.39200000000000002</c:v>
                </c:pt>
                <c:pt idx="171">
                  <c:v>0.39100000000000001</c:v>
                </c:pt>
                <c:pt idx="172">
                  <c:v>0.39</c:v>
                </c:pt>
                <c:pt idx="173">
                  <c:v>0.38900000000000001</c:v>
                </c:pt>
                <c:pt idx="174">
                  <c:v>0.38800000000000001</c:v>
                </c:pt>
                <c:pt idx="175">
                  <c:v>0.38700000000000001</c:v>
                </c:pt>
                <c:pt idx="176">
                  <c:v>0.38600000000000001</c:v>
                </c:pt>
                <c:pt idx="177">
                  <c:v>0.38500000000000001</c:v>
                </c:pt>
                <c:pt idx="178">
                  <c:v>0.38400000000000001</c:v>
                </c:pt>
                <c:pt idx="179">
                  <c:v>0.38300000000000001</c:v>
                </c:pt>
                <c:pt idx="180">
                  <c:v>0.38200000000000001</c:v>
                </c:pt>
                <c:pt idx="181">
                  <c:v>0.38100000000000001</c:v>
                </c:pt>
                <c:pt idx="182">
                  <c:v>0.38</c:v>
                </c:pt>
                <c:pt idx="183">
                  <c:v>0.379</c:v>
                </c:pt>
                <c:pt idx="184">
                  <c:v>0.378</c:v>
                </c:pt>
                <c:pt idx="185">
                  <c:v>0.377</c:v>
                </c:pt>
                <c:pt idx="186">
                  <c:v>0.376</c:v>
                </c:pt>
                <c:pt idx="187">
                  <c:v>0.375</c:v>
                </c:pt>
                <c:pt idx="188">
                  <c:v>0.374</c:v>
                </c:pt>
                <c:pt idx="189">
                  <c:v>0.373</c:v>
                </c:pt>
                <c:pt idx="190">
                  <c:v>0.372</c:v>
                </c:pt>
                <c:pt idx="191">
                  <c:v>0.371</c:v>
                </c:pt>
                <c:pt idx="192">
                  <c:v>0.37</c:v>
                </c:pt>
                <c:pt idx="193">
                  <c:v>0.36899999999999999</c:v>
                </c:pt>
                <c:pt idx="194">
                  <c:v>0.36799999999999999</c:v>
                </c:pt>
                <c:pt idx="195">
                  <c:v>0.36699999999999999</c:v>
                </c:pt>
                <c:pt idx="196">
                  <c:v>0.36599999999999999</c:v>
                </c:pt>
                <c:pt idx="197">
                  <c:v>0.36499999999999999</c:v>
                </c:pt>
                <c:pt idx="198">
                  <c:v>0.36399999999999999</c:v>
                </c:pt>
                <c:pt idx="199">
                  <c:v>0.36299999999999999</c:v>
                </c:pt>
                <c:pt idx="200">
                  <c:v>0.36199999999999999</c:v>
                </c:pt>
                <c:pt idx="201">
                  <c:v>0.36099999999999999</c:v>
                </c:pt>
                <c:pt idx="202">
                  <c:v>0.36</c:v>
                </c:pt>
                <c:pt idx="203">
                  <c:v>0.35899999999999999</c:v>
                </c:pt>
                <c:pt idx="204">
                  <c:v>0.35799999999999998</c:v>
                </c:pt>
                <c:pt idx="205">
                  <c:v>0.35699999999999998</c:v>
                </c:pt>
                <c:pt idx="206">
                  <c:v>0.35599999999999998</c:v>
                </c:pt>
                <c:pt idx="207">
                  <c:v>0.35499999999999998</c:v>
                </c:pt>
                <c:pt idx="208">
                  <c:v>0.35399999999999998</c:v>
                </c:pt>
                <c:pt idx="209">
                  <c:v>0.35299999999999998</c:v>
                </c:pt>
                <c:pt idx="210">
                  <c:v>0.35199999999999998</c:v>
                </c:pt>
                <c:pt idx="211">
                  <c:v>0.35099999999999998</c:v>
                </c:pt>
                <c:pt idx="212">
                  <c:v>0.35</c:v>
                </c:pt>
                <c:pt idx="213">
                  <c:v>0.34899999999999998</c:v>
                </c:pt>
                <c:pt idx="214">
                  <c:v>0.34799999999999998</c:v>
                </c:pt>
                <c:pt idx="215">
                  <c:v>0.34699999999999998</c:v>
                </c:pt>
                <c:pt idx="216">
                  <c:v>0.34599999999999997</c:v>
                </c:pt>
                <c:pt idx="217">
                  <c:v>0.34499999999999997</c:v>
                </c:pt>
                <c:pt idx="218">
                  <c:v>0.34399999999999997</c:v>
                </c:pt>
                <c:pt idx="219">
                  <c:v>0.34300000000000003</c:v>
                </c:pt>
                <c:pt idx="220">
                  <c:v>0.34200000000000003</c:v>
                </c:pt>
                <c:pt idx="221">
                  <c:v>0.34100000000000003</c:v>
                </c:pt>
                <c:pt idx="222">
                  <c:v>0.34</c:v>
                </c:pt>
                <c:pt idx="223">
                  <c:v>0.33900000000000002</c:v>
                </c:pt>
                <c:pt idx="224">
                  <c:v>0.33800000000000002</c:v>
                </c:pt>
                <c:pt idx="225">
                  <c:v>0.33700000000000002</c:v>
                </c:pt>
                <c:pt idx="226">
                  <c:v>0.33600000000000002</c:v>
                </c:pt>
                <c:pt idx="227">
                  <c:v>0.33500000000000002</c:v>
                </c:pt>
                <c:pt idx="228">
                  <c:v>0.33400000000000002</c:v>
                </c:pt>
                <c:pt idx="229">
                  <c:v>0.33300000000000002</c:v>
                </c:pt>
                <c:pt idx="230">
                  <c:v>0.33200000000000002</c:v>
                </c:pt>
                <c:pt idx="231">
                  <c:v>0.33100000000000002</c:v>
                </c:pt>
                <c:pt idx="232">
                  <c:v>0.33</c:v>
                </c:pt>
                <c:pt idx="233">
                  <c:v>0.32900000000000001</c:v>
                </c:pt>
                <c:pt idx="234">
                  <c:v>0.32800000000000001</c:v>
                </c:pt>
                <c:pt idx="235">
                  <c:v>0.32700000000000001</c:v>
                </c:pt>
                <c:pt idx="236">
                  <c:v>0.32600000000000001</c:v>
                </c:pt>
                <c:pt idx="237">
                  <c:v>0.32500000000000001</c:v>
                </c:pt>
                <c:pt idx="238">
                  <c:v>0.32400000000000001</c:v>
                </c:pt>
                <c:pt idx="239">
                  <c:v>0.32300000000000001</c:v>
                </c:pt>
                <c:pt idx="240">
                  <c:v>0.32200000000000001</c:v>
                </c:pt>
                <c:pt idx="241">
                  <c:v>0.32100000000000001</c:v>
                </c:pt>
                <c:pt idx="242">
                  <c:v>0.32</c:v>
                </c:pt>
                <c:pt idx="243">
                  <c:v>0.31900000000000001</c:v>
                </c:pt>
                <c:pt idx="244">
                  <c:v>0.318</c:v>
                </c:pt>
                <c:pt idx="245">
                  <c:v>0.317</c:v>
                </c:pt>
                <c:pt idx="246">
                  <c:v>0.316</c:v>
                </c:pt>
                <c:pt idx="247">
                  <c:v>0.315</c:v>
                </c:pt>
                <c:pt idx="248">
                  <c:v>0.314</c:v>
                </c:pt>
                <c:pt idx="249">
                  <c:v>0.313</c:v>
                </c:pt>
                <c:pt idx="250">
                  <c:v>0.312</c:v>
                </c:pt>
                <c:pt idx="251">
                  <c:v>0.311</c:v>
                </c:pt>
                <c:pt idx="252">
                  <c:v>0.31</c:v>
                </c:pt>
                <c:pt idx="253">
                  <c:v>0.309</c:v>
                </c:pt>
                <c:pt idx="254">
                  <c:v>0.308</c:v>
                </c:pt>
                <c:pt idx="255">
                  <c:v>0.307</c:v>
                </c:pt>
                <c:pt idx="256">
                  <c:v>0.30599999999999999</c:v>
                </c:pt>
                <c:pt idx="257">
                  <c:v>0.30499999999999999</c:v>
                </c:pt>
                <c:pt idx="258">
                  <c:v>0.30399999999999999</c:v>
                </c:pt>
                <c:pt idx="259">
                  <c:v>0.30299999999999999</c:v>
                </c:pt>
                <c:pt idx="260">
                  <c:v>0.30199999999999999</c:v>
                </c:pt>
                <c:pt idx="261">
                  <c:v>0.30099999999999999</c:v>
                </c:pt>
                <c:pt idx="262">
                  <c:v>0.3</c:v>
                </c:pt>
                <c:pt idx="263">
                  <c:v>0.29899999999999999</c:v>
                </c:pt>
                <c:pt idx="264">
                  <c:v>0.29799999999999999</c:v>
                </c:pt>
                <c:pt idx="265">
                  <c:v>0.29699999999999999</c:v>
                </c:pt>
                <c:pt idx="266">
                  <c:v>0.29599999999999999</c:v>
                </c:pt>
                <c:pt idx="267">
                  <c:v>0.29499999999999998</c:v>
                </c:pt>
                <c:pt idx="268">
                  <c:v>0.29399999999999998</c:v>
                </c:pt>
                <c:pt idx="269">
                  <c:v>0.29299999999999998</c:v>
                </c:pt>
                <c:pt idx="270">
                  <c:v>0.29199999999999998</c:v>
                </c:pt>
                <c:pt idx="271">
                  <c:v>0.29099999999999998</c:v>
                </c:pt>
                <c:pt idx="272">
                  <c:v>0.28999999999999998</c:v>
                </c:pt>
                <c:pt idx="273">
                  <c:v>0.28899999999999998</c:v>
                </c:pt>
                <c:pt idx="274">
                  <c:v>0.28799999999999998</c:v>
                </c:pt>
                <c:pt idx="275">
                  <c:v>0.28699999999999998</c:v>
                </c:pt>
                <c:pt idx="276">
                  <c:v>0.28599999999999998</c:v>
                </c:pt>
                <c:pt idx="277">
                  <c:v>0.28499999999999998</c:v>
                </c:pt>
                <c:pt idx="278">
                  <c:v>0.28399999999999997</c:v>
                </c:pt>
                <c:pt idx="279">
                  <c:v>0.28299999999999997</c:v>
                </c:pt>
                <c:pt idx="280">
                  <c:v>0.28199999999999997</c:v>
                </c:pt>
                <c:pt idx="281">
                  <c:v>0.28100000000000003</c:v>
                </c:pt>
                <c:pt idx="282">
                  <c:v>0.28000000000000003</c:v>
                </c:pt>
                <c:pt idx="283">
                  <c:v>0.27900000000000003</c:v>
                </c:pt>
                <c:pt idx="284">
                  <c:v>0.27800000000000002</c:v>
                </c:pt>
                <c:pt idx="285">
                  <c:v>0.27700000000000002</c:v>
                </c:pt>
                <c:pt idx="286">
                  <c:v>0.27600000000000002</c:v>
                </c:pt>
                <c:pt idx="287">
                  <c:v>0.27500000000000002</c:v>
                </c:pt>
                <c:pt idx="288">
                  <c:v>0.27400000000000002</c:v>
                </c:pt>
                <c:pt idx="289">
                  <c:v>0.27300000000000002</c:v>
                </c:pt>
                <c:pt idx="290">
                  <c:v>0.27200000000000002</c:v>
                </c:pt>
                <c:pt idx="291">
                  <c:v>0.27100000000000002</c:v>
                </c:pt>
                <c:pt idx="292">
                  <c:v>0.27</c:v>
                </c:pt>
                <c:pt idx="293">
                  <c:v>0.26900000000000002</c:v>
                </c:pt>
                <c:pt idx="294">
                  <c:v>0.26800000000000002</c:v>
                </c:pt>
                <c:pt idx="295">
                  <c:v>0.26700000000000002</c:v>
                </c:pt>
                <c:pt idx="296">
                  <c:v>0.26600000000000001</c:v>
                </c:pt>
                <c:pt idx="297">
                  <c:v>0.26500000000000001</c:v>
                </c:pt>
                <c:pt idx="298">
                  <c:v>0.26400000000000001</c:v>
                </c:pt>
                <c:pt idx="299">
                  <c:v>0.26300000000000001</c:v>
                </c:pt>
                <c:pt idx="300">
                  <c:v>0.26200000000000001</c:v>
                </c:pt>
                <c:pt idx="301">
                  <c:v>0.26100000000000001</c:v>
                </c:pt>
                <c:pt idx="302">
                  <c:v>0.26</c:v>
                </c:pt>
                <c:pt idx="303">
                  <c:v>0.25900000000000001</c:v>
                </c:pt>
                <c:pt idx="304">
                  <c:v>0.25800000000000001</c:v>
                </c:pt>
                <c:pt idx="305">
                  <c:v>0.25700000000000001</c:v>
                </c:pt>
                <c:pt idx="306">
                  <c:v>0.25600000000000001</c:v>
                </c:pt>
                <c:pt idx="307">
                  <c:v>0.255</c:v>
                </c:pt>
                <c:pt idx="308">
                  <c:v>0.254</c:v>
                </c:pt>
                <c:pt idx="309">
                  <c:v>0.253</c:v>
                </c:pt>
                <c:pt idx="310">
                  <c:v>0.252</c:v>
                </c:pt>
                <c:pt idx="311">
                  <c:v>0.251</c:v>
                </c:pt>
                <c:pt idx="312">
                  <c:v>0.25</c:v>
                </c:pt>
                <c:pt idx="313">
                  <c:v>0.249</c:v>
                </c:pt>
                <c:pt idx="314">
                  <c:v>0.248</c:v>
                </c:pt>
                <c:pt idx="315">
                  <c:v>0.247</c:v>
                </c:pt>
                <c:pt idx="316">
                  <c:v>0.246</c:v>
                </c:pt>
                <c:pt idx="317">
                  <c:v>0.245</c:v>
                </c:pt>
                <c:pt idx="318">
                  <c:v>0.24399999999999999</c:v>
                </c:pt>
                <c:pt idx="319">
                  <c:v>0.24299999999999999</c:v>
                </c:pt>
                <c:pt idx="320">
                  <c:v>0.24199999999999999</c:v>
                </c:pt>
                <c:pt idx="321">
                  <c:v>0.24099999999999999</c:v>
                </c:pt>
                <c:pt idx="322">
                  <c:v>0.24</c:v>
                </c:pt>
                <c:pt idx="323">
                  <c:v>0.23899999999999999</c:v>
                </c:pt>
                <c:pt idx="324">
                  <c:v>0.23799999999999999</c:v>
                </c:pt>
                <c:pt idx="325">
                  <c:v>0.23699999999999999</c:v>
                </c:pt>
                <c:pt idx="326">
                  <c:v>0.23599999999999999</c:v>
                </c:pt>
                <c:pt idx="327">
                  <c:v>0.23499999999999999</c:v>
                </c:pt>
                <c:pt idx="328">
                  <c:v>0.23400000000000001</c:v>
                </c:pt>
                <c:pt idx="329">
                  <c:v>0.23300000000000001</c:v>
                </c:pt>
                <c:pt idx="330">
                  <c:v>0.23200000000000001</c:v>
                </c:pt>
                <c:pt idx="331">
                  <c:v>0.23100000000000001</c:v>
                </c:pt>
                <c:pt idx="332">
                  <c:v>0.23</c:v>
                </c:pt>
                <c:pt idx="333">
                  <c:v>0.22900000000000001</c:v>
                </c:pt>
                <c:pt idx="334">
                  <c:v>0.22800000000000001</c:v>
                </c:pt>
                <c:pt idx="335">
                  <c:v>0.22700000000000001</c:v>
                </c:pt>
                <c:pt idx="336">
                  <c:v>0.22600000000000001</c:v>
                </c:pt>
                <c:pt idx="337">
                  <c:v>0.22500000000000001</c:v>
                </c:pt>
                <c:pt idx="338">
                  <c:v>0.224</c:v>
                </c:pt>
                <c:pt idx="339">
                  <c:v>0.223</c:v>
                </c:pt>
                <c:pt idx="340">
                  <c:v>0.222</c:v>
                </c:pt>
                <c:pt idx="341">
                  <c:v>0.221</c:v>
                </c:pt>
                <c:pt idx="342">
                  <c:v>0.22</c:v>
                </c:pt>
                <c:pt idx="343">
                  <c:v>0.219</c:v>
                </c:pt>
                <c:pt idx="344">
                  <c:v>0.218</c:v>
                </c:pt>
                <c:pt idx="345">
                  <c:v>0.217</c:v>
                </c:pt>
                <c:pt idx="346">
                  <c:v>0.216</c:v>
                </c:pt>
                <c:pt idx="347">
                  <c:v>0.215</c:v>
                </c:pt>
                <c:pt idx="348">
                  <c:v>0.214</c:v>
                </c:pt>
                <c:pt idx="349">
                  <c:v>0.21299999999999999</c:v>
                </c:pt>
                <c:pt idx="350">
                  <c:v>0.21199999999999999</c:v>
                </c:pt>
                <c:pt idx="351">
                  <c:v>0.21099999999999999</c:v>
                </c:pt>
                <c:pt idx="352">
                  <c:v>0.21</c:v>
                </c:pt>
                <c:pt idx="353">
                  <c:v>0.20899999999999999</c:v>
                </c:pt>
                <c:pt idx="354">
                  <c:v>0.20799999999999999</c:v>
                </c:pt>
                <c:pt idx="355">
                  <c:v>0.20699999999999999</c:v>
                </c:pt>
                <c:pt idx="356">
                  <c:v>0.20599999999999999</c:v>
                </c:pt>
                <c:pt idx="357">
                  <c:v>0.20499999999999999</c:v>
                </c:pt>
                <c:pt idx="358">
                  <c:v>0.20399999999999999</c:v>
                </c:pt>
                <c:pt idx="359">
                  <c:v>0.20300000000000001</c:v>
                </c:pt>
                <c:pt idx="360">
                  <c:v>0.20200000000000001</c:v>
                </c:pt>
                <c:pt idx="361">
                  <c:v>0.20100000000000001</c:v>
                </c:pt>
                <c:pt idx="362">
                  <c:v>0.2</c:v>
                </c:pt>
                <c:pt idx="363">
                  <c:v>0.19900000000000001</c:v>
                </c:pt>
                <c:pt idx="364">
                  <c:v>0.19800000000000001</c:v>
                </c:pt>
                <c:pt idx="365">
                  <c:v>0.19700000000000001</c:v>
                </c:pt>
                <c:pt idx="366">
                  <c:v>0.19600000000000001</c:v>
                </c:pt>
                <c:pt idx="367">
                  <c:v>0.19500000000000001</c:v>
                </c:pt>
                <c:pt idx="368">
                  <c:v>0.19400000000000001</c:v>
                </c:pt>
                <c:pt idx="369">
                  <c:v>0.193</c:v>
                </c:pt>
                <c:pt idx="370">
                  <c:v>0.192</c:v>
                </c:pt>
                <c:pt idx="371">
                  <c:v>0.191</c:v>
                </c:pt>
                <c:pt idx="372">
                  <c:v>0.19</c:v>
                </c:pt>
                <c:pt idx="373">
                  <c:v>0.189</c:v>
                </c:pt>
                <c:pt idx="374">
                  <c:v>0.188</c:v>
                </c:pt>
                <c:pt idx="375">
                  <c:v>0.187</c:v>
                </c:pt>
                <c:pt idx="376">
                  <c:v>0.186</c:v>
                </c:pt>
                <c:pt idx="377">
                  <c:v>0.185</c:v>
                </c:pt>
                <c:pt idx="378">
                  <c:v>0.184</c:v>
                </c:pt>
                <c:pt idx="379">
                  <c:v>0.183</c:v>
                </c:pt>
                <c:pt idx="380">
                  <c:v>0.182</c:v>
                </c:pt>
                <c:pt idx="381">
                  <c:v>0.18099999999999999</c:v>
                </c:pt>
                <c:pt idx="382">
                  <c:v>0.18</c:v>
                </c:pt>
                <c:pt idx="383">
                  <c:v>0.17899999999999999</c:v>
                </c:pt>
                <c:pt idx="384">
                  <c:v>0.17799999999999999</c:v>
                </c:pt>
                <c:pt idx="385">
                  <c:v>0.17699999999999999</c:v>
                </c:pt>
                <c:pt idx="386">
                  <c:v>0.17599999999999999</c:v>
                </c:pt>
                <c:pt idx="387">
                  <c:v>0.17499999999999999</c:v>
                </c:pt>
                <c:pt idx="388">
                  <c:v>0.17399999999999999</c:v>
                </c:pt>
                <c:pt idx="389">
                  <c:v>0.17299999999999999</c:v>
                </c:pt>
                <c:pt idx="390">
                  <c:v>0.17199999999999999</c:v>
                </c:pt>
                <c:pt idx="391">
                  <c:v>0.17100000000000001</c:v>
                </c:pt>
                <c:pt idx="392">
                  <c:v>0.17</c:v>
                </c:pt>
                <c:pt idx="393">
                  <c:v>0.16900000000000001</c:v>
                </c:pt>
                <c:pt idx="394">
                  <c:v>0.16800000000000001</c:v>
                </c:pt>
                <c:pt idx="395">
                  <c:v>0.16700000000000001</c:v>
                </c:pt>
                <c:pt idx="396">
                  <c:v>0.16600000000000001</c:v>
                </c:pt>
                <c:pt idx="397">
                  <c:v>0.16500000000000001</c:v>
                </c:pt>
                <c:pt idx="398">
                  <c:v>0.16400000000000001</c:v>
                </c:pt>
                <c:pt idx="399">
                  <c:v>0.16300000000000001</c:v>
                </c:pt>
                <c:pt idx="400">
                  <c:v>0.16200000000000001</c:v>
                </c:pt>
                <c:pt idx="401">
                  <c:v>0.161</c:v>
                </c:pt>
                <c:pt idx="402">
                  <c:v>0.16</c:v>
                </c:pt>
                <c:pt idx="403">
                  <c:v>0.159</c:v>
                </c:pt>
                <c:pt idx="404">
                  <c:v>0.158</c:v>
                </c:pt>
                <c:pt idx="405">
                  <c:v>0.157</c:v>
                </c:pt>
                <c:pt idx="406">
                  <c:v>0.156</c:v>
                </c:pt>
                <c:pt idx="407">
                  <c:v>0.155</c:v>
                </c:pt>
                <c:pt idx="408">
                  <c:v>0.154</c:v>
                </c:pt>
                <c:pt idx="409">
                  <c:v>0.153</c:v>
                </c:pt>
                <c:pt idx="410">
                  <c:v>0.152</c:v>
                </c:pt>
                <c:pt idx="411">
                  <c:v>0.151</c:v>
                </c:pt>
                <c:pt idx="412">
                  <c:v>0.15</c:v>
                </c:pt>
                <c:pt idx="413">
                  <c:v>0.14899999999999999</c:v>
                </c:pt>
                <c:pt idx="414">
                  <c:v>0.14799999999999999</c:v>
                </c:pt>
                <c:pt idx="415">
                  <c:v>0.14699999999999999</c:v>
                </c:pt>
                <c:pt idx="416">
                  <c:v>0.14599999999999999</c:v>
                </c:pt>
                <c:pt idx="417">
                  <c:v>0.14499999999999999</c:v>
                </c:pt>
                <c:pt idx="418">
                  <c:v>0.14399999999999999</c:v>
                </c:pt>
                <c:pt idx="419">
                  <c:v>0.14299999999999999</c:v>
                </c:pt>
                <c:pt idx="420">
                  <c:v>0.14199999999999999</c:v>
                </c:pt>
                <c:pt idx="421">
                  <c:v>0.14099999999999999</c:v>
                </c:pt>
                <c:pt idx="422">
                  <c:v>0.14000000000000001</c:v>
                </c:pt>
                <c:pt idx="423">
                  <c:v>0.13900000000000001</c:v>
                </c:pt>
                <c:pt idx="424">
                  <c:v>0.13800000000000001</c:v>
                </c:pt>
                <c:pt idx="425">
                  <c:v>0.13700000000000001</c:v>
                </c:pt>
                <c:pt idx="426">
                  <c:v>0.13600000000000001</c:v>
                </c:pt>
                <c:pt idx="427">
                  <c:v>0.13500000000000001</c:v>
                </c:pt>
                <c:pt idx="428">
                  <c:v>0.13400000000000001</c:v>
                </c:pt>
                <c:pt idx="429">
                  <c:v>0.13300000000000001</c:v>
                </c:pt>
                <c:pt idx="430">
                  <c:v>0.13200000000000001</c:v>
                </c:pt>
                <c:pt idx="431">
                  <c:v>0.13100000000000001</c:v>
                </c:pt>
                <c:pt idx="432">
                  <c:v>0.13</c:v>
                </c:pt>
                <c:pt idx="433">
                  <c:v>0.129</c:v>
                </c:pt>
                <c:pt idx="434">
                  <c:v>0.128</c:v>
                </c:pt>
                <c:pt idx="435">
                  <c:v>0.127</c:v>
                </c:pt>
                <c:pt idx="436">
                  <c:v>0.126</c:v>
                </c:pt>
                <c:pt idx="437">
                  <c:v>0.125</c:v>
                </c:pt>
                <c:pt idx="438">
                  <c:v>0.124</c:v>
                </c:pt>
                <c:pt idx="439">
                  <c:v>0.123</c:v>
                </c:pt>
                <c:pt idx="440">
                  <c:v>0.122</c:v>
                </c:pt>
                <c:pt idx="441">
                  <c:v>0.121</c:v>
                </c:pt>
                <c:pt idx="442">
                  <c:v>0.12</c:v>
                </c:pt>
                <c:pt idx="443">
                  <c:v>0.11899999999999999</c:v>
                </c:pt>
                <c:pt idx="444">
                  <c:v>0.11799999999999999</c:v>
                </c:pt>
                <c:pt idx="445">
                  <c:v>0.11700000000000001</c:v>
                </c:pt>
                <c:pt idx="446">
                  <c:v>0.11600000000000001</c:v>
                </c:pt>
                <c:pt idx="447">
                  <c:v>0.115</c:v>
                </c:pt>
                <c:pt idx="448">
                  <c:v>0.114</c:v>
                </c:pt>
                <c:pt idx="449">
                  <c:v>0.113</c:v>
                </c:pt>
                <c:pt idx="450">
                  <c:v>0.112</c:v>
                </c:pt>
                <c:pt idx="451">
                  <c:v>0.111</c:v>
                </c:pt>
                <c:pt idx="452">
                  <c:v>0.11</c:v>
                </c:pt>
                <c:pt idx="453">
                  <c:v>0.109</c:v>
                </c:pt>
                <c:pt idx="454">
                  <c:v>0.108</c:v>
                </c:pt>
                <c:pt idx="455">
                  <c:v>0.107</c:v>
                </c:pt>
                <c:pt idx="456">
                  <c:v>0.106</c:v>
                </c:pt>
                <c:pt idx="457">
                  <c:v>0.105</c:v>
                </c:pt>
                <c:pt idx="458">
                  <c:v>0.104</c:v>
                </c:pt>
                <c:pt idx="459">
                  <c:v>0.10299999999999999</c:v>
                </c:pt>
                <c:pt idx="460">
                  <c:v>0.10199999999999999</c:v>
                </c:pt>
                <c:pt idx="461">
                  <c:v>0.10100000000000001</c:v>
                </c:pt>
                <c:pt idx="462">
                  <c:v>0.1</c:v>
                </c:pt>
                <c:pt idx="463">
                  <c:v>9.9000000000000005E-2</c:v>
                </c:pt>
                <c:pt idx="464">
                  <c:v>9.8000000000000004E-2</c:v>
                </c:pt>
                <c:pt idx="465">
                  <c:v>9.7000000000000003E-2</c:v>
                </c:pt>
                <c:pt idx="466">
                  <c:v>9.6000000000000002E-2</c:v>
                </c:pt>
                <c:pt idx="467">
                  <c:v>9.5000000000000001E-2</c:v>
                </c:pt>
                <c:pt idx="468">
                  <c:v>9.4E-2</c:v>
                </c:pt>
                <c:pt idx="469">
                  <c:v>9.2999999999999999E-2</c:v>
                </c:pt>
                <c:pt idx="470">
                  <c:v>9.1999999999999998E-2</c:v>
                </c:pt>
                <c:pt idx="471">
                  <c:v>9.0999999999999998E-2</c:v>
                </c:pt>
                <c:pt idx="472">
                  <c:v>0.09</c:v>
                </c:pt>
                <c:pt idx="473">
                  <c:v>8.8999999999999996E-2</c:v>
                </c:pt>
                <c:pt idx="474">
                  <c:v>8.7999999999999995E-2</c:v>
                </c:pt>
                <c:pt idx="475">
                  <c:v>8.6999999999999994E-2</c:v>
                </c:pt>
                <c:pt idx="476">
                  <c:v>8.5999999999999993E-2</c:v>
                </c:pt>
                <c:pt idx="477">
                  <c:v>8.5000000000000006E-2</c:v>
                </c:pt>
                <c:pt idx="478">
                  <c:v>8.4000000000000005E-2</c:v>
                </c:pt>
                <c:pt idx="479">
                  <c:v>8.3000000000000004E-2</c:v>
                </c:pt>
                <c:pt idx="480">
                  <c:v>8.2000000000000003E-2</c:v>
                </c:pt>
                <c:pt idx="481">
                  <c:v>8.1000000000000003E-2</c:v>
                </c:pt>
                <c:pt idx="482">
                  <c:v>0.08</c:v>
                </c:pt>
                <c:pt idx="483">
                  <c:v>7.9000000000000001E-2</c:v>
                </c:pt>
                <c:pt idx="484">
                  <c:v>7.8E-2</c:v>
                </c:pt>
                <c:pt idx="485">
                  <c:v>7.6999999999999999E-2</c:v>
                </c:pt>
                <c:pt idx="486">
                  <c:v>7.5999999999999998E-2</c:v>
                </c:pt>
                <c:pt idx="487">
                  <c:v>7.4999999999999997E-2</c:v>
                </c:pt>
                <c:pt idx="488">
                  <c:v>7.3999999999999996E-2</c:v>
                </c:pt>
                <c:pt idx="489">
                  <c:v>7.2999999999999995E-2</c:v>
                </c:pt>
                <c:pt idx="490">
                  <c:v>7.1999999999999995E-2</c:v>
                </c:pt>
                <c:pt idx="491">
                  <c:v>7.0999999999999994E-2</c:v>
                </c:pt>
                <c:pt idx="492">
                  <c:v>7.0000000000000007E-2</c:v>
                </c:pt>
                <c:pt idx="493">
                  <c:v>6.9000000000000006E-2</c:v>
                </c:pt>
                <c:pt idx="494">
                  <c:v>6.8000000000000005E-2</c:v>
                </c:pt>
                <c:pt idx="495">
                  <c:v>6.7000000000000004E-2</c:v>
                </c:pt>
                <c:pt idx="496">
                  <c:v>6.6000000000000003E-2</c:v>
                </c:pt>
                <c:pt idx="497">
                  <c:v>6.5000000000000002E-2</c:v>
                </c:pt>
                <c:pt idx="498">
                  <c:v>6.4000000000000001E-2</c:v>
                </c:pt>
                <c:pt idx="499">
                  <c:v>6.3E-2</c:v>
                </c:pt>
                <c:pt idx="500">
                  <c:v>6.2E-2</c:v>
                </c:pt>
                <c:pt idx="501">
                  <c:v>6.0999999999999999E-2</c:v>
                </c:pt>
                <c:pt idx="502">
                  <c:v>0.06</c:v>
                </c:pt>
                <c:pt idx="503">
                  <c:v>5.8999999999999997E-2</c:v>
                </c:pt>
                <c:pt idx="504">
                  <c:v>5.8000000000000003E-2</c:v>
                </c:pt>
                <c:pt idx="505">
                  <c:v>5.7000000000000002E-2</c:v>
                </c:pt>
                <c:pt idx="506">
                  <c:v>5.6000000000000001E-2</c:v>
                </c:pt>
                <c:pt idx="507">
                  <c:v>5.5E-2</c:v>
                </c:pt>
                <c:pt idx="508">
                  <c:v>5.3999999999999999E-2</c:v>
                </c:pt>
                <c:pt idx="509">
                  <c:v>5.2999999999999999E-2</c:v>
                </c:pt>
                <c:pt idx="510">
                  <c:v>5.1999999999999998E-2</c:v>
                </c:pt>
                <c:pt idx="511">
                  <c:v>5.0999999999999997E-2</c:v>
                </c:pt>
                <c:pt idx="512">
                  <c:v>0.05</c:v>
                </c:pt>
                <c:pt idx="513">
                  <c:v>4.9000000000000002E-2</c:v>
                </c:pt>
                <c:pt idx="514">
                  <c:v>4.8000000000000001E-2</c:v>
                </c:pt>
                <c:pt idx="515">
                  <c:v>4.7E-2</c:v>
                </c:pt>
                <c:pt idx="516">
                  <c:v>4.5999999999999999E-2</c:v>
                </c:pt>
                <c:pt idx="517">
                  <c:v>4.4999999999999998E-2</c:v>
                </c:pt>
                <c:pt idx="518">
                  <c:v>4.3999999999999997E-2</c:v>
                </c:pt>
                <c:pt idx="519">
                  <c:v>4.2999999999999997E-2</c:v>
                </c:pt>
                <c:pt idx="520">
                  <c:v>4.2000000000000003E-2</c:v>
                </c:pt>
                <c:pt idx="521">
                  <c:v>4.1000000000000002E-2</c:v>
                </c:pt>
                <c:pt idx="522">
                  <c:v>0.04</c:v>
                </c:pt>
                <c:pt idx="523">
                  <c:v>3.9E-2</c:v>
                </c:pt>
                <c:pt idx="524">
                  <c:v>3.7999999999999999E-2</c:v>
                </c:pt>
                <c:pt idx="525">
                  <c:v>3.6999999999999998E-2</c:v>
                </c:pt>
                <c:pt idx="526">
                  <c:v>3.5999999999999997E-2</c:v>
                </c:pt>
                <c:pt idx="527">
                  <c:v>3.5000000000000003E-2</c:v>
                </c:pt>
                <c:pt idx="528">
                  <c:v>3.4000000000000002E-2</c:v>
                </c:pt>
                <c:pt idx="529">
                  <c:v>3.3000000000000002E-2</c:v>
                </c:pt>
                <c:pt idx="530">
                  <c:v>3.2000000000000001E-2</c:v>
                </c:pt>
                <c:pt idx="531">
                  <c:v>3.1E-2</c:v>
                </c:pt>
                <c:pt idx="532">
                  <c:v>0.03</c:v>
                </c:pt>
                <c:pt idx="533">
                  <c:v>2.9000000000000001E-2</c:v>
                </c:pt>
                <c:pt idx="534">
                  <c:v>2.8000000000000001E-2</c:v>
                </c:pt>
                <c:pt idx="535">
                  <c:v>2.7E-2</c:v>
                </c:pt>
                <c:pt idx="536">
                  <c:v>2.5999999999999999E-2</c:v>
                </c:pt>
                <c:pt idx="537">
                  <c:v>2.5000000000000001E-2</c:v>
                </c:pt>
                <c:pt idx="538">
                  <c:v>2.4E-2</c:v>
                </c:pt>
                <c:pt idx="539">
                  <c:v>2.3E-2</c:v>
                </c:pt>
                <c:pt idx="540">
                  <c:v>2.1999999999999999E-2</c:v>
                </c:pt>
                <c:pt idx="541">
                  <c:v>2.1000000000000001E-2</c:v>
                </c:pt>
                <c:pt idx="542">
                  <c:v>0.02</c:v>
                </c:pt>
                <c:pt idx="543">
                  <c:v>1.9E-2</c:v>
                </c:pt>
                <c:pt idx="544">
                  <c:v>1.7999999999999999E-2</c:v>
                </c:pt>
                <c:pt idx="545">
                  <c:v>1.7000000000000001E-2</c:v>
                </c:pt>
                <c:pt idx="546">
                  <c:v>1.6E-2</c:v>
                </c:pt>
                <c:pt idx="547">
                  <c:v>1.4999999999999999E-2</c:v>
                </c:pt>
                <c:pt idx="548">
                  <c:v>1.4E-2</c:v>
                </c:pt>
                <c:pt idx="549">
                  <c:v>1.2999999999999999E-2</c:v>
                </c:pt>
                <c:pt idx="550">
                  <c:v>1.2E-2</c:v>
                </c:pt>
                <c:pt idx="551">
                  <c:v>1.0999999999999999E-2</c:v>
                </c:pt>
                <c:pt idx="552">
                  <c:v>0.01</c:v>
                </c:pt>
                <c:pt idx="553">
                  <c:v>8.9999999999999993E-3</c:v>
                </c:pt>
                <c:pt idx="554">
                  <c:v>8.0000000000000002E-3</c:v>
                </c:pt>
                <c:pt idx="555">
                  <c:v>7.0000000000000001E-3</c:v>
                </c:pt>
                <c:pt idx="556">
                  <c:v>6.0000000000000001E-3</c:v>
                </c:pt>
                <c:pt idx="557">
                  <c:v>5.0000000000000001E-3</c:v>
                </c:pt>
                <c:pt idx="558">
                  <c:v>4.0000000000000001E-3</c:v>
                </c:pt>
                <c:pt idx="559">
                  <c:v>3.0000000000000001E-3</c:v>
                </c:pt>
                <c:pt idx="560">
                  <c:v>2E-3</c:v>
                </c:pt>
                <c:pt idx="561">
                  <c:v>1E-3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1299328"/>
        <c:axId val="240693648"/>
      </c:scatterChart>
      <c:valAx>
        <c:axId val="481299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dirty="0"/>
                  <a:t>Current Density (</a:t>
                </a:r>
                <a:r>
                  <a:rPr lang="en-US" sz="2800" dirty="0">
                    <a:latin typeface="Symbol" panose="05050102010706020507" pitchFamily="18" charset="2"/>
                  </a:rPr>
                  <a:t>m</a:t>
                </a:r>
                <a:r>
                  <a:rPr lang="en-US" sz="2800" dirty="0"/>
                  <a:t>A/cm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40693648"/>
        <c:crosses val="autoZero"/>
        <c:crossBetween val="midCat"/>
      </c:valAx>
      <c:valAx>
        <c:axId val="240693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/>
                  <a:t>Potential (V)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81299328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81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617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09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151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306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642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62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801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739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178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9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870DA-FD1F-45FB-91F5-8CDB2E221183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2DD00-3EC0-42E6-9827-0271C5B52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876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7565806"/>
              </p:ext>
            </p:extLst>
          </p:nvPr>
        </p:nvGraphicFramePr>
        <p:xfrm>
          <a:off x="272141" y="0"/>
          <a:ext cx="870857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426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9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2014-03-31T18:49:30Z</dcterms:created>
  <dcterms:modified xsi:type="dcterms:W3CDTF">2014-04-23T20:52:38Z</dcterms:modified>
</cp:coreProperties>
</file>