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14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CF2C4-C6C9-4FF9-8384-D1C8E21452F6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8CE7-F6C8-4CB3-AD7B-7E27B614C7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321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CF2C4-C6C9-4FF9-8384-D1C8E21452F6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8CE7-F6C8-4CB3-AD7B-7E27B614C7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377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CF2C4-C6C9-4FF9-8384-D1C8E21452F6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8CE7-F6C8-4CB3-AD7B-7E27B614C7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444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CF2C4-C6C9-4FF9-8384-D1C8E21452F6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8CE7-F6C8-4CB3-AD7B-7E27B614C7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456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CF2C4-C6C9-4FF9-8384-D1C8E21452F6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8CE7-F6C8-4CB3-AD7B-7E27B614C7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378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CF2C4-C6C9-4FF9-8384-D1C8E21452F6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8CE7-F6C8-4CB3-AD7B-7E27B614C7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126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CF2C4-C6C9-4FF9-8384-D1C8E21452F6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8CE7-F6C8-4CB3-AD7B-7E27B614C7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315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CF2C4-C6C9-4FF9-8384-D1C8E21452F6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8CE7-F6C8-4CB3-AD7B-7E27B614C7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208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CF2C4-C6C9-4FF9-8384-D1C8E21452F6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8CE7-F6C8-4CB3-AD7B-7E27B614C7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42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CF2C4-C6C9-4FF9-8384-D1C8E21452F6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8CE7-F6C8-4CB3-AD7B-7E27B614C7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475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CF2C4-C6C9-4FF9-8384-D1C8E21452F6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8CE7-F6C8-4CB3-AD7B-7E27B614C7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47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CF2C4-C6C9-4FF9-8384-D1C8E21452F6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88CE7-F6C8-4CB3-AD7B-7E27B614C7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571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7928"/>
            <a:ext cx="2853096" cy="15928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9536" y="762871"/>
            <a:ext cx="5164464" cy="4995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12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1</cp:revision>
  <dcterms:created xsi:type="dcterms:W3CDTF">2014-02-26T19:13:11Z</dcterms:created>
  <dcterms:modified xsi:type="dcterms:W3CDTF">2014-02-26T19:21:57Z</dcterms:modified>
</cp:coreProperties>
</file>