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0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80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87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10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99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5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29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8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7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2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01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5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E6700-FAB4-4A1C-91F6-7487DBEAC10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4B182-D197-4AC4-A776-54DB755FE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01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436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58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2013-11-11T20:23:36Z</dcterms:created>
  <dcterms:modified xsi:type="dcterms:W3CDTF">2013-11-11T20:36:22Z</dcterms:modified>
</cp:coreProperties>
</file>