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67" autoAdjust="0"/>
    <p:restoredTop sz="94660"/>
  </p:normalViewPr>
  <p:slideViewPr>
    <p:cSldViewPr snapToGrid="0">
      <p:cViewPr varScale="1">
        <p:scale>
          <a:sx n="88" d="100"/>
          <a:sy n="88" d="100"/>
        </p:scale>
        <p:origin x="84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ropbox\David\Inv-GOx%20Sucrose%20Kinetic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544323232224254"/>
          <c:y val="3.8236074657334501E-2"/>
          <c:w val="0.81217179459070821"/>
          <c:h val="0.80135039370078742"/>
        </c:manualLayout>
      </c:layout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('Inv-GOx'!$M$4:$M$9,'Inv-GOx'!$M$11:$M$14)</c:f>
                <c:numCache>
                  <c:formatCode>General</c:formatCode>
                  <c:ptCount val="10"/>
                  <c:pt idx="0">
                    <c:v>0</c:v>
                  </c:pt>
                  <c:pt idx="1">
                    <c:v>0.22952686117315316</c:v>
                  </c:pt>
                  <c:pt idx="2">
                    <c:v>0.46386204845837498</c:v>
                  </c:pt>
                  <c:pt idx="3">
                    <c:v>1.2657211383239206</c:v>
                  </c:pt>
                  <c:pt idx="4">
                    <c:v>3.8272575037485961</c:v>
                  </c:pt>
                  <c:pt idx="5">
                    <c:v>7.6505963819822522</c:v>
                  </c:pt>
                  <c:pt idx="6">
                    <c:v>9.0176753610155078</c:v>
                  </c:pt>
                  <c:pt idx="7">
                    <c:v>8.9378297141978997</c:v>
                  </c:pt>
                  <c:pt idx="8">
                    <c:v>6.7238293342906408</c:v>
                  </c:pt>
                  <c:pt idx="9">
                    <c:v>1.8879751057680831</c:v>
                  </c:pt>
                </c:numCache>
              </c:numRef>
            </c:plus>
            <c:minus>
              <c:numRef>
                <c:f>('Inv-GOx'!$M$4:$M$9,'Inv-GOx'!$M$11:$M$14)</c:f>
                <c:numCache>
                  <c:formatCode>General</c:formatCode>
                  <c:ptCount val="10"/>
                  <c:pt idx="0">
                    <c:v>0</c:v>
                  </c:pt>
                  <c:pt idx="1">
                    <c:v>0.22952686117315316</c:v>
                  </c:pt>
                  <c:pt idx="2">
                    <c:v>0.46386204845837498</c:v>
                  </c:pt>
                  <c:pt idx="3">
                    <c:v>1.2657211383239206</c:v>
                  </c:pt>
                  <c:pt idx="4">
                    <c:v>3.8272575037485961</c:v>
                  </c:pt>
                  <c:pt idx="5">
                    <c:v>7.6505963819822522</c:v>
                  </c:pt>
                  <c:pt idx="6">
                    <c:v>9.0176753610155078</c:v>
                  </c:pt>
                  <c:pt idx="7">
                    <c:v>8.9378297141978997</c:v>
                  </c:pt>
                  <c:pt idx="8">
                    <c:v>6.7238293342906408</c:v>
                  </c:pt>
                  <c:pt idx="9">
                    <c:v>1.8879751057680831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('Inv-GOx'!$B$4:$B$9,'Inv-GOx'!$B$11:$B$14)</c:f>
              <c:numCache>
                <c:formatCode>General</c:formatCode>
                <c:ptCount val="10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5</c:v>
                </c:pt>
                <c:pt idx="4">
                  <c:v>10</c:v>
                </c:pt>
                <c:pt idx="5">
                  <c:v>25</c:v>
                </c:pt>
                <c:pt idx="6">
                  <c:v>65</c:v>
                </c:pt>
                <c:pt idx="7">
                  <c:v>85</c:v>
                </c:pt>
                <c:pt idx="8">
                  <c:v>100</c:v>
                </c:pt>
                <c:pt idx="9">
                  <c:v>120</c:v>
                </c:pt>
              </c:numCache>
            </c:numRef>
          </c:xVal>
          <c:yVal>
            <c:numRef>
              <c:f>('Inv-GOx'!$L$4:$L$9,'Inv-GOx'!$L$11:$L$14)</c:f>
              <c:numCache>
                <c:formatCode>0.0</c:formatCode>
                <c:ptCount val="10"/>
                <c:pt idx="0">
                  <c:v>0</c:v>
                </c:pt>
                <c:pt idx="1">
                  <c:v>1.1838000000000002</c:v>
                </c:pt>
                <c:pt idx="2">
                  <c:v>3.9609999999999999</c:v>
                </c:pt>
                <c:pt idx="3">
                  <c:v>13.318999999999999</c:v>
                </c:pt>
                <c:pt idx="4">
                  <c:v>22.745000000000001</c:v>
                </c:pt>
                <c:pt idx="5">
                  <c:v>38.207500000000003</c:v>
                </c:pt>
                <c:pt idx="6">
                  <c:v>39.576250000000002</c:v>
                </c:pt>
                <c:pt idx="7">
                  <c:v>48.31</c:v>
                </c:pt>
                <c:pt idx="8">
                  <c:v>54.593249999999998</c:v>
                </c:pt>
                <c:pt idx="9">
                  <c:v>55.564999999999998</c:v>
                </c:pt>
              </c:numCache>
            </c:numRef>
          </c:yVal>
          <c:smooth val="0"/>
        </c:ser>
        <c:ser>
          <c:idx val="1"/>
          <c:order val="1"/>
          <c:spPr>
            <a:ln w="25400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'Inv-GOx'!$B$20:$B$30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5</c:v>
                </c:pt>
                <c:pt idx="4">
                  <c:v>10</c:v>
                </c:pt>
                <c:pt idx="5">
                  <c:v>25</c:v>
                </c:pt>
                <c:pt idx="6">
                  <c:v>45</c:v>
                </c:pt>
                <c:pt idx="7">
                  <c:v>65</c:v>
                </c:pt>
                <c:pt idx="8">
                  <c:v>85</c:v>
                </c:pt>
                <c:pt idx="9">
                  <c:v>100</c:v>
                </c:pt>
                <c:pt idx="10">
                  <c:v>120</c:v>
                </c:pt>
              </c:numCache>
            </c:numRef>
          </c:xVal>
          <c:yVal>
            <c:numRef>
              <c:f>'Inv-GOx'!$D$20:$D$30</c:f>
              <c:numCache>
                <c:formatCode>0.0</c:formatCode>
                <c:ptCount val="11"/>
                <c:pt idx="0">
                  <c:v>0</c:v>
                </c:pt>
                <c:pt idx="1">
                  <c:v>2.4263630966361203</c:v>
                </c:pt>
                <c:pt idx="2">
                  <c:v>7.5441315209322317</c:v>
                </c:pt>
                <c:pt idx="3">
                  <c:v>12.14792134455227</c:v>
                </c:pt>
                <c:pt idx="4">
                  <c:v>21.183323329412051</c:v>
                </c:pt>
                <c:pt idx="5">
                  <c:v>35.686322821120363</c:v>
                </c:pt>
                <c:pt idx="6">
                  <c:v>43.747515116161964</c:v>
                </c:pt>
                <c:pt idx="7">
                  <c:v>47.645936982356282</c:v>
                </c:pt>
                <c:pt idx="8">
                  <c:v>49.910180863095647</c:v>
                </c:pt>
                <c:pt idx="9">
                  <c:v>51.062165795632936</c:v>
                </c:pt>
                <c:pt idx="10">
                  <c:v>52.176156403889934</c:v>
                </c:pt>
              </c:numCache>
            </c:numRef>
          </c:yVal>
          <c:smooth val="1"/>
        </c:ser>
        <c:ser>
          <c:idx val="2"/>
          <c:order val="2"/>
          <c:tx>
            <c:v>Inv-FDH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'Inv-FDH'!$K$4:$K$13</c:f>
                <c:numCache>
                  <c:formatCode>General</c:formatCode>
                  <c:ptCount val="10"/>
                  <c:pt idx="0">
                    <c:v>0</c:v>
                  </c:pt>
                  <c:pt idx="1">
                    <c:v>0.17652502183354446</c:v>
                  </c:pt>
                  <c:pt idx="2">
                    <c:v>0.3390053146092748</c:v>
                  </c:pt>
                  <c:pt idx="3">
                    <c:v>0.63721397766632026</c:v>
                  </c:pt>
                  <c:pt idx="4">
                    <c:v>0.87181698385230744</c:v>
                  </c:pt>
                  <c:pt idx="5">
                    <c:v>1.0876556072581014</c:v>
                  </c:pt>
                  <c:pt idx="6">
                    <c:v>1.0340022501587376</c:v>
                  </c:pt>
                  <c:pt idx="7">
                    <c:v>3.9049139111295945</c:v>
                  </c:pt>
                  <c:pt idx="8">
                    <c:v>5.5902460876065234</c:v>
                  </c:pt>
                  <c:pt idx="9">
                    <c:v>3.1907505888113548</c:v>
                  </c:pt>
                </c:numCache>
              </c:numRef>
            </c:plus>
            <c:minus>
              <c:numRef>
                <c:f>'Inv-FDH'!$K$4:$K$13</c:f>
                <c:numCache>
                  <c:formatCode>General</c:formatCode>
                  <c:ptCount val="10"/>
                  <c:pt idx="0">
                    <c:v>0</c:v>
                  </c:pt>
                  <c:pt idx="1">
                    <c:v>0.17652502183354446</c:v>
                  </c:pt>
                  <c:pt idx="2">
                    <c:v>0.3390053146092748</c:v>
                  </c:pt>
                  <c:pt idx="3">
                    <c:v>0.63721397766632026</c:v>
                  </c:pt>
                  <c:pt idx="4">
                    <c:v>0.87181698385230744</c:v>
                  </c:pt>
                  <c:pt idx="5">
                    <c:v>1.0876556072581014</c:v>
                  </c:pt>
                  <c:pt idx="6">
                    <c:v>1.0340022501587376</c:v>
                  </c:pt>
                  <c:pt idx="7">
                    <c:v>3.9049139111295945</c:v>
                  </c:pt>
                  <c:pt idx="8">
                    <c:v>5.5902460876065234</c:v>
                  </c:pt>
                  <c:pt idx="9">
                    <c:v>3.1907505888113548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'Inv-FDH'!$B$4:$B$13</c:f>
              <c:numCache>
                <c:formatCode>0.0</c:formatCode>
                <c:ptCount val="10"/>
                <c:pt idx="0" formatCode="General">
                  <c:v>0</c:v>
                </c:pt>
                <c:pt idx="1">
                  <c:v>0.49974999999999997</c:v>
                </c:pt>
                <c:pt idx="2" formatCode="General">
                  <c:v>1</c:v>
                </c:pt>
                <c:pt idx="3" formatCode="General">
                  <c:v>2</c:v>
                </c:pt>
                <c:pt idx="4" formatCode="General">
                  <c:v>3</c:v>
                </c:pt>
                <c:pt idx="5" formatCode="General">
                  <c:v>4</c:v>
                </c:pt>
                <c:pt idx="6" formatCode="0">
                  <c:v>9.0299999999999994</c:v>
                </c:pt>
                <c:pt idx="7" formatCode="0">
                  <c:v>19.05</c:v>
                </c:pt>
                <c:pt idx="8" formatCode="0">
                  <c:v>49.08</c:v>
                </c:pt>
                <c:pt idx="9" formatCode="0">
                  <c:v>99.6</c:v>
                </c:pt>
              </c:numCache>
            </c:numRef>
          </c:xVal>
          <c:yVal>
            <c:numRef>
              <c:f>'Inv-FDH'!$J$4:$J$13</c:f>
              <c:numCache>
                <c:formatCode>0.00</c:formatCode>
                <c:ptCount val="10"/>
                <c:pt idx="0">
                  <c:v>0</c:v>
                </c:pt>
                <c:pt idx="1">
                  <c:v>2.516666666666666E-2</c:v>
                </c:pt>
                <c:pt idx="2">
                  <c:v>0.50563333333333327</c:v>
                </c:pt>
                <c:pt idx="3">
                  <c:v>1.4788666666666666</c:v>
                </c:pt>
                <c:pt idx="4">
                  <c:v>2.6815333333333329</c:v>
                </c:pt>
                <c:pt idx="5">
                  <c:v>5.3601999999999999</c:v>
                </c:pt>
                <c:pt idx="6">
                  <c:v>10.427866666666667</c:v>
                </c:pt>
                <c:pt idx="7">
                  <c:v>21.72453333333333</c:v>
                </c:pt>
                <c:pt idx="8">
                  <c:v>29.651199999999999</c:v>
                </c:pt>
                <c:pt idx="9">
                  <c:v>35.871200000000009</c:v>
                </c:pt>
              </c:numCache>
            </c:numRef>
          </c:yVal>
          <c:smooth val="0"/>
        </c:ser>
        <c:ser>
          <c:idx val="3"/>
          <c:order val="3"/>
          <c:tx>
            <c:v>Inv-FDH trend</c:v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'Inv-FDH'!$B$4:$B$13</c:f>
              <c:numCache>
                <c:formatCode>0.0</c:formatCode>
                <c:ptCount val="10"/>
                <c:pt idx="0" formatCode="General">
                  <c:v>0</c:v>
                </c:pt>
                <c:pt idx="1">
                  <c:v>0.49974999999999997</c:v>
                </c:pt>
                <c:pt idx="2" formatCode="General">
                  <c:v>1</c:v>
                </c:pt>
                <c:pt idx="3" formatCode="General">
                  <c:v>2</c:v>
                </c:pt>
                <c:pt idx="4" formatCode="General">
                  <c:v>3</c:v>
                </c:pt>
                <c:pt idx="5" formatCode="General">
                  <c:v>4</c:v>
                </c:pt>
                <c:pt idx="6" formatCode="0">
                  <c:v>9.0299999999999994</c:v>
                </c:pt>
                <c:pt idx="7" formatCode="0">
                  <c:v>19.05</c:v>
                </c:pt>
                <c:pt idx="8" formatCode="0">
                  <c:v>49.08</c:v>
                </c:pt>
                <c:pt idx="9" formatCode="0">
                  <c:v>99.6</c:v>
                </c:pt>
              </c:numCache>
            </c:numRef>
          </c:xVal>
          <c:yVal>
            <c:numRef>
              <c:f>'Inv-FDH'!$L$4:$L$13</c:f>
              <c:numCache>
                <c:formatCode>0.00</c:formatCode>
                <c:ptCount val="10"/>
                <c:pt idx="0">
                  <c:v>0</c:v>
                </c:pt>
                <c:pt idx="1">
                  <c:v>0.31490602593277484</c:v>
                </c:pt>
                <c:pt idx="2">
                  <c:v>0.80523298385794984</c:v>
                </c:pt>
                <c:pt idx="3">
                  <c:v>2.0167576641793268</c:v>
                </c:pt>
                <c:pt idx="4">
                  <c:v>3.3842771666854503</c:v>
                </c:pt>
                <c:pt idx="5">
                  <c:v>4.8147078531686454</c:v>
                </c:pt>
                <c:pt idx="6">
                  <c:v>11.671815574108482</c:v>
                </c:pt>
                <c:pt idx="7">
                  <c:v>20.984352737830147</c:v>
                </c:pt>
                <c:pt idx="8">
                  <c:v>31.082385359829878</c:v>
                </c:pt>
                <c:pt idx="9">
                  <c:v>35.010735421323034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5648544"/>
        <c:axId val="375651344"/>
      </c:scatterChart>
      <c:valAx>
        <c:axId val="375648544"/>
        <c:scaling>
          <c:orientation val="minMax"/>
          <c:max val="1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Sucrose</a:t>
                </a:r>
                <a:r>
                  <a:rPr lang="en-US" sz="2800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conc.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mM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75651344"/>
        <c:crosses val="autoZero"/>
        <c:crossBetween val="midCat"/>
        <c:majorUnit val="20"/>
      </c:valAx>
      <c:valAx>
        <c:axId val="375651344"/>
        <c:scaling>
          <c:orientation val="minMax"/>
          <c:max val="7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2800" dirty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A/cm²)</a:t>
                </a:r>
              </a:p>
            </c:rich>
          </c:tx>
          <c:layout>
            <c:manualLayout>
              <c:xMode val="edge"/>
              <c:yMode val="edge"/>
              <c:x val="1.7551935043913825E-2"/>
              <c:y val="0.317781568970545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75648544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3888-666C-4342-AA39-C01E25367700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7C34-61E9-4E45-9964-4436DF565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583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3888-666C-4342-AA39-C01E25367700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7C34-61E9-4E45-9964-4436DF565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858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3888-666C-4342-AA39-C01E25367700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7C34-61E9-4E45-9964-4436DF565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561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3888-666C-4342-AA39-C01E25367700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7C34-61E9-4E45-9964-4436DF565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925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3888-666C-4342-AA39-C01E25367700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7C34-61E9-4E45-9964-4436DF565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587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3888-666C-4342-AA39-C01E25367700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7C34-61E9-4E45-9964-4436DF565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808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3888-666C-4342-AA39-C01E25367700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7C34-61E9-4E45-9964-4436DF565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656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3888-666C-4342-AA39-C01E25367700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7C34-61E9-4E45-9964-4436DF565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034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3888-666C-4342-AA39-C01E25367700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7C34-61E9-4E45-9964-4436DF565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533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3888-666C-4342-AA39-C01E25367700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7C34-61E9-4E45-9964-4436DF565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849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3888-666C-4342-AA39-C01E25367700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7C34-61E9-4E45-9964-4436DF565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863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73888-666C-4342-AA39-C01E25367700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77C34-61E9-4E45-9964-4436DF565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442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4470209"/>
              </p:ext>
            </p:extLst>
          </p:nvPr>
        </p:nvGraphicFramePr>
        <p:xfrm>
          <a:off x="446314" y="0"/>
          <a:ext cx="8164285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7346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10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6</cp:revision>
  <dcterms:created xsi:type="dcterms:W3CDTF">2013-09-11T16:37:19Z</dcterms:created>
  <dcterms:modified xsi:type="dcterms:W3CDTF">2014-04-01T18:12:04Z</dcterms:modified>
</cp:coreProperties>
</file>