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8" d="100"/>
          <a:sy n="88" d="100"/>
        </p:scale>
        <p:origin x="69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avid\Documents\Research\Chloroferrocene\ClFcC3PEI%20Electrochem\i%20vs%20t%20Jmax%20exapmle%20-%202uL%20EGDGE%201-2.xlsx" TargetMode="Externa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spPr>
            <a:ln w="3810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numRef>
              <c:f>'CA 2uL EGDGE 1-2'!$A$20:$A$4995</c:f>
              <c:numCache>
                <c:formatCode>0.0</c:formatCode>
                <c:ptCount val="4976"/>
                <c:pt idx="0">
                  <c:v>0.1</c:v>
                </c:pt>
                <c:pt idx="1">
                  <c:v>0.2</c:v>
                </c:pt>
                <c:pt idx="2">
                  <c:v>0.3</c:v>
                </c:pt>
                <c:pt idx="3">
                  <c:v>0.4</c:v>
                </c:pt>
                <c:pt idx="4">
                  <c:v>0.5</c:v>
                </c:pt>
                <c:pt idx="5">
                  <c:v>0.6</c:v>
                </c:pt>
                <c:pt idx="6">
                  <c:v>0.7</c:v>
                </c:pt>
                <c:pt idx="7">
                  <c:v>0.8</c:v>
                </c:pt>
                <c:pt idx="8">
                  <c:v>0.9</c:v>
                </c:pt>
                <c:pt idx="9">
                  <c:v>1</c:v>
                </c:pt>
                <c:pt idx="10">
                  <c:v>1.1000000000000001</c:v>
                </c:pt>
                <c:pt idx="11">
                  <c:v>1.2</c:v>
                </c:pt>
                <c:pt idx="12">
                  <c:v>1.3</c:v>
                </c:pt>
                <c:pt idx="13">
                  <c:v>1.4</c:v>
                </c:pt>
                <c:pt idx="14">
                  <c:v>1.5</c:v>
                </c:pt>
                <c:pt idx="15">
                  <c:v>1.6</c:v>
                </c:pt>
                <c:pt idx="16">
                  <c:v>1.7</c:v>
                </c:pt>
                <c:pt idx="17">
                  <c:v>1.8</c:v>
                </c:pt>
                <c:pt idx="18">
                  <c:v>1.9</c:v>
                </c:pt>
                <c:pt idx="19">
                  <c:v>2</c:v>
                </c:pt>
                <c:pt idx="20">
                  <c:v>2.1</c:v>
                </c:pt>
                <c:pt idx="21">
                  <c:v>2.2000000000000002</c:v>
                </c:pt>
                <c:pt idx="22">
                  <c:v>2.2999999999999998</c:v>
                </c:pt>
                <c:pt idx="23">
                  <c:v>2.4</c:v>
                </c:pt>
                <c:pt idx="24">
                  <c:v>2.5</c:v>
                </c:pt>
                <c:pt idx="25">
                  <c:v>2.6</c:v>
                </c:pt>
                <c:pt idx="26">
                  <c:v>2.7</c:v>
                </c:pt>
                <c:pt idx="27">
                  <c:v>2.8</c:v>
                </c:pt>
                <c:pt idx="28">
                  <c:v>2.9</c:v>
                </c:pt>
                <c:pt idx="29">
                  <c:v>3</c:v>
                </c:pt>
                <c:pt idx="30">
                  <c:v>3.1</c:v>
                </c:pt>
                <c:pt idx="31">
                  <c:v>3.2</c:v>
                </c:pt>
                <c:pt idx="32">
                  <c:v>3.3</c:v>
                </c:pt>
                <c:pt idx="33">
                  <c:v>3.4</c:v>
                </c:pt>
                <c:pt idx="34">
                  <c:v>3.5</c:v>
                </c:pt>
                <c:pt idx="35">
                  <c:v>3.6</c:v>
                </c:pt>
                <c:pt idx="36">
                  <c:v>3.7</c:v>
                </c:pt>
                <c:pt idx="37">
                  <c:v>3.8</c:v>
                </c:pt>
                <c:pt idx="38">
                  <c:v>3.9</c:v>
                </c:pt>
                <c:pt idx="39">
                  <c:v>4</c:v>
                </c:pt>
                <c:pt idx="40">
                  <c:v>4.0999999999999996</c:v>
                </c:pt>
                <c:pt idx="41">
                  <c:v>4.2</c:v>
                </c:pt>
                <c:pt idx="42">
                  <c:v>4.3</c:v>
                </c:pt>
                <c:pt idx="43">
                  <c:v>4.4000000000000004</c:v>
                </c:pt>
                <c:pt idx="44">
                  <c:v>4.5</c:v>
                </c:pt>
                <c:pt idx="45">
                  <c:v>4.5999999999999996</c:v>
                </c:pt>
                <c:pt idx="46">
                  <c:v>4.7</c:v>
                </c:pt>
                <c:pt idx="47">
                  <c:v>4.8</c:v>
                </c:pt>
                <c:pt idx="48">
                  <c:v>4.9000000000000004</c:v>
                </c:pt>
                <c:pt idx="49">
                  <c:v>5</c:v>
                </c:pt>
                <c:pt idx="50">
                  <c:v>5.0999999999999996</c:v>
                </c:pt>
                <c:pt idx="51">
                  <c:v>5.2</c:v>
                </c:pt>
                <c:pt idx="52">
                  <c:v>5.3</c:v>
                </c:pt>
                <c:pt idx="53">
                  <c:v>5.4</c:v>
                </c:pt>
                <c:pt idx="54">
                  <c:v>5.5</c:v>
                </c:pt>
                <c:pt idx="55">
                  <c:v>5.6</c:v>
                </c:pt>
                <c:pt idx="56">
                  <c:v>5.7</c:v>
                </c:pt>
                <c:pt idx="57">
                  <c:v>5.8</c:v>
                </c:pt>
                <c:pt idx="58">
                  <c:v>5.9</c:v>
                </c:pt>
                <c:pt idx="59">
                  <c:v>6</c:v>
                </c:pt>
                <c:pt idx="60">
                  <c:v>6.1</c:v>
                </c:pt>
                <c:pt idx="61">
                  <c:v>6.2</c:v>
                </c:pt>
                <c:pt idx="62">
                  <c:v>6.3</c:v>
                </c:pt>
                <c:pt idx="63">
                  <c:v>6.4</c:v>
                </c:pt>
                <c:pt idx="64">
                  <c:v>6.5</c:v>
                </c:pt>
                <c:pt idx="65">
                  <c:v>6.6</c:v>
                </c:pt>
                <c:pt idx="66">
                  <c:v>6.7</c:v>
                </c:pt>
                <c:pt idx="67">
                  <c:v>6.8</c:v>
                </c:pt>
                <c:pt idx="68">
                  <c:v>6.9</c:v>
                </c:pt>
                <c:pt idx="69">
                  <c:v>7</c:v>
                </c:pt>
                <c:pt idx="70">
                  <c:v>7.1</c:v>
                </c:pt>
                <c:pt idx="71">
                  <c:v>7.2</c:v>
                </c:pt>
                <c:pt idx="72">
                  <c:v>7.3</c:v>
                </c:pt>
                <c:pt idx="73">
                  <c:v>7.4</c:v>
                </c:pt>
                <c:pt idx="74">
                  <c:v>7.5</c:v>
                </c:pt>
                <c:pt idx="75">
                  <c:v>7.6</c:v>
                </c:pt>
                <c:pt idx="76">
                  <c:v>7.7</c:v>
                </c:pt>
                <c:pt idx="77">
                  <c:v>7.8</c:v>
                </c:pt>
                <c:pt idx="78">
                  <c:v>7.9</c:v>
                </c:pt>
                <c:pt idx="79">
                  <c:v>8</c:v>
                </c:pt>
                <c:pt idx="80">
                  <c:v>8.1</c:v>
                </c:pt>
                <c:pt idx="81">
                  <c:v>8.1999999999999993</c:v>
                </c:pt>
                <c:pt idx="82">
                  <c:v>8.3000000000000007</c:v>
                </c:pt>
                <c:pt idx="83">
                  <c:v>8.4</c:v>
                </c:pt>
                <c:pt idx="84">
                  <c:v>8.5</c:v>
                </c:pt>
                <c:pt idx="85">
                  <c:v>8.6</c:v>
                </c:pt>
                <c:pt idx="86">
                  <c:v>8.6999999999999993</c:v>
                </c:pt>
                <c:pt idx="87">
                  <c:v>8.8000000000000007</c:v>
                </c:pt>
                <c:pt idx="88">
                  <c:v>8.9</c:v>
                </c:pt>
                <c:pt idx="89">
                  <c:v>9</c:v>
                </c:pt>
                <c:pt idx="90">
                  <c:v>9.1</c:v>
                </c:pt>
                <c:pt idx="91">
                  <c:v>9.1999999999999993</c:v>
                </c:pt>
                <c:pt idx="92">
                  <c:v>9.3000000000000007</c:v>
                </c:pt>
                <c:pt idx="93">
                  <c:v>9.4</c:v>
                </c:pt>
                <c:pt idx="94">
                  <c:v>9.5</c:v>
                </c:pt>
                <c:pt idx="95">
                  <c:v>9.6</c:v>
                </c:pt>
                <c:pt idx="96">
                  <c:v>9.6999999999999993</c:v>
                </c:pt>
                <c:pt idx="97">
                  <c:v>9.8000000000000007</c:v>
                </c:pt>
                <c:pt idx="98">
                  <c:v>9.9</c:v>
                </c:pt>
                <c:pt idx="99">
                  <c:v>10</c:v>
                </c:pt>
                <c:pt idx="100">
                  <c:v>10.1</c:v>
                </c:pt>
                <c:pt idx="101">
                  <c:v>10.199999999999999</c:v>
                </c:pt>
                <c:pt idx="102">
                  <c:v>10.3</c:v>
                </c:pt>
                <c:pt idx="103">
                  <c:v>10.4</c:v>
                </c:pt>
                <c:pt idx="104">
                  <c:v>10.5</c:v>
                </c:pt>
                <c:pt idx="105">
                  <c:v>10.6</c:v>
                </c:pt>
                <c:pt idx="106">
                  <c:v>10.7</c:v>
                </c:pt>
                <c:pt idx="107">
                  <c:v>10.8</c:v>
                </c:pt>
                <c:pt idx="108">
                  <c:v>10.9</c:v>
                </c:pt>
                <c:pt idx="109">
                  <c:v>11</c:v>
                </c:pt>
                <c:pt idx="110">
                  <c:v>11.1</c:v>
                </c:pt>
                <c:pt idx="111">
                  <c:v>11.2</c:v>
                </c:pt>
                <c:pt idx="112">
                  <c:v>11.3</c:v>
                </c:pt>
                <c:pt idx="113">
                  <c:v>11.4</c:v>
                </c:pt>
                <c:pt idx="114">
                  <c:v>11.5</c:v>
                </c:pt>
                <c:pt idx="115">
                  <c:v>11.6</c:v>
                </c:pt>
                <c:pt idx="116">
                  <c:v>11.7</c:v>
                </c:pt>
                <c:pt idx="117">
                  <c:v>11.8</c:v>
                </c:pt>
                <c:pt idx="118">
                  <c:v>11.9</c:v>
                </c:pt>
                <c:pt idx="119">
                  <c:v>12</c:v>
                </c:pt>
                <c:pt idx="120">
                  <c:v>12.1</c:v>
                </c:pt>
                <c:pt idx="121">
                  <c:v>12.2</c:v>
                </c:pt>
                <c:pt idx="122">
                  <c:v>12.3</c:v>
                </c:pt>
                <c:pt idx="123">
                  <c:v>12.4</c:v>
                </c:pt>
                <c:pt idx="124">
                  <c:v>12.5</c:v>
                </c:pt>
                <c:pt idx="125">
                  <c:v>12.6</c:v>
                </c:pt>
                <c:pt idx="126">
                  <c:v>12.7</c:v>
                </c:pt>
                <c:pt idx="127">
                  <c:v>12.8</c:v>
                </c:pt>
                <c:pt idx="128">
                  <c:v>12.9</c:v>
                </c:pt>
                <c:pt idx="129">
                  <c:v>13</c:v>
                </c:pt>
                <c:pt idx="130">
                  <c:v>13.1</c:v>
                </c:pt>
                <c:pt idx="131">
                  <c:v>13.2</c:v>
                </c:pt>
                <c:pt idx="132">
                  <c:v>13.3</c:v>
                </c:pt>
                <c:pt idx="133">
                  <c:v>13.4</c:v>
                </c:pt>
                <c:pt idx="134">
                  <c:v>13.5</c:v>
                </c:pt>
                <c:pt idx="135">
                  <c:v>13.6</c:v>
                </c:pt>
                <c:pt idx="136">
                  <c:v>13.7</c:v>
                </c:pt>
                <c:pt idx="137">
                  <c:v>13.8</c:v>
                </c:pt>
                <c:pt idx="138">
                  <c:v>13.9</c:v>
                </c:pt>
                <c:pt idx="139">
                  <c:v>14</c:v>
                </c:pt>
                <c:pt idx="140">
                  <c:v>14.1</c:v>
                </c:pt>
                <c:pt idx="141">
                  <c:v>14.2</c:v>
                </c:pt>
                <c:pt idx="142">
                  <c:v>14.3</c:v>
                </c:pt>
                <c:pt idx="143">
                  <c:v>14.4</c:v>
                </c:pt>
                <c:pt idx="144">
                  <c:v>14.5</c:v>
                </c:pt>
                <c:pt idx="145">
                  <c:v>14.6</c:v>
                </c:pt>
                <c:pt idx="146">
                  <c:v>14.7</c:v>
                </c:pt>
                <c:pt idx="147">
                  <c:v>14.8</c:v>
                </c:pt>
                <c:pt idx="148">
                  <c:v>14.9</c:v>
                </c:pt>
                <c:pt idx="149">
                  <c:v>15</c:v>
                </c:pt>
                <c:pt idx="150">
                  <c:v>15.1</c:v>
                </c:pt>
                <c:pt idx="151">
                  <c:v>15.2</c:v>
                </c:pt>
                <c:pt idx="152">
                  <c:v>15.3</c:v>
                </c:pt>
                <c:pt idx="153">
                  <c:v>15.4</c:v>
                </c:pt>
                <c:pt idx="154">
                  <c:v>15.5</c:v>
                </c:pt>
                <c:pt idx="155">
                  <c:v>15.6</c:v>
                </c:pt>
                <c:pt idx="156">
                  <c:v>15.7</c:v>
                </c:pt>
                <c:pt idx="157">
                  <c:v>15.8</c:v>
                </c:pt>
                <c:pt idx="158">
                  <c:v>15.9</c:v>
                </c:pt>
                <c:pt idx="159">
                  <c:v>16</c:v>
                </c:pt>
                <c:pt idx="160">
                  <c:v>16.100000000000001</c:v>
                </c:pt>
                <c:pt idx="161">
                  <c:v>16.2</c:v>
                </c:pt>
                <c:pt idx="162">
                  <c:v>16.3</c:v>
                </c:pt>
                <c:pt idx="163">
                  <c:v>16.399999999999999</c:v>
                </c:pt>
                <c:pt idx="164">
                  <c:v>16.5</c:v>
                </c:pt>
                <c:pt idx="165">
                  <c:v>16.600000000000001</c:v>
                </c:pt>
                <c:pt idx="166">
                  <c:v>16.7</c:v>
                </c:pt>
                <c:pt idx="167">
                  <c:v>16.8</c:v>
                </c:pt>
                <c:pt idx="168">
                  <c:v>16.899999999999999</c:v>
                </c:pt>
                <c:pt idx="169">
                  <c:v>17</c:v>
                </c:pt>
                <c:pt idx="170">
                  <c:v>17.100000000000001</c:v>
                </c:pt>
                <c:pt idx="171">
                  <c:v>17.2</c:v>
                </c:pt>
                <c:pt idx="172">
                  <c:v>17.3</c:v>
                </c:pt>
                <c:pt idx="173">
                  <c:v>17.399999999999999</c:v>
                </c:pt>
                <c:pt idx="174">
                  <c:v>17.5</c:v>
                </c:pt>
                <c:pt idx="175">
                  <c:v>17.600000000000001</c:v>
                </c:pt>
                <c:pt idx="176">
                  <c:v>17.7</c:v>
                </c:pt>
                <c:pt idx="177">
                  <c:v>17.8</c:v>
                </c:pt>
                <c:pt idx="178">
                  <c:v>17.899999999999999</c:v>
                </c:pt>
                <c:pt idx="179">
                  <c:v>18</c:v>
                </c:pt>
                <c:pt idx="180">
                  <c:v>18.100000000000001</c:v>
                </c:pt>
                <c:pt idx="181">
                  <c:v>18.2</c:v>
                </c:pt>
                <c:pt idx="182">
                  <c:v>18.3</c:v>
                </c:pt>
                <c:pt idx="183">
                  <c:v>18.399999999999999</c:v>
                </c:pt>
                <c:pt idx="184">
                  <c:v>18.5</c:v>
                </c:pt>
                <c:pt idx="185">
                  <c:v>18.600000000000001</c:v>
                </c:pt>
                <c:pt idx="186">
                  <c:v>18.7</c:v>
                </c:pt>
                <c:pt idx="187">
                  <c:v>18.8</c:v>
                </c:pt>
                <c:pt idx="188">
                  <c:v>18.899999999999999</c:v>
                </c:pt>
                <c:pt idx="189">
                  <c:v>19</c:v>
                </c:pt>
                <c:pt idx="190">
                  <c:v>19.100000000000001</c:v>
                </c:pt>
                <c:pt idx="191">
                  <c:v>19.2</c:v>
                </c:pt>
                <c:pt idx="192">
                  <c:v>19.3</c:v>
                </c:pt>
                <c:pt idx="193">
                  <c:v>19.399999999999999</c:v>
                </c:pt>
                <c:pt idx="194">
                  <c:v>19.5</c:v>
                </c:pt>
                <c:pt idx="195">
                  <c:v>19.600000000000001</c:v>
                </c:pt>
                <c:pt idx="196">
                  <c:v>19.7</c:v>
                </c:pt>
                <c:pt idx="197">
                  <c:v>19.8</c:v>
                </c:pt>
                <c:pt idx="198">
                  <c:v>19.899999999999999</c:v>
                </c:pt>
                <c:pt idx="199">
                  <c:v>20</c:v>
                </c:pt>
                <c:pt idx="200">
                  <c:v>20.100000000000001</c:v>
                </c:pt>
                <c:pt idx="201">
                  <c:v>20.2</c:v>
                </c:pt>
                <c:pt idx="202">
                  <c:v>20.3</c:v>
                </c:pt>
                <c:pt idx="203">
                  <c:v>20.399999999999999</c:v>
                </c:pt>
                <c:pt idx="204">
                  <c:v>20.5</c:v>
                </c:pt>
                <c:pt idx="205">
                  <c:v>20.6</c:v>
                </c:pt>
                <c:pt idx="206">
                  <c:v>20.7</c:v>
                </c:pt>
                <c:pt idx="207">
                  <c:v>20.8</c:v>
                </c:pt>
                <c:pt idx="208">
                  <c:v>20.9</c:v>
                </c:pt>
                <c:pt idx="209">
                  <c:v>21</c:v>
                </c:pt>
                <c:pt idx="210">
                  <c:v>21.1</c:v>
                </c:pt>
                <c:pt idx="211">
                  <c:v>21.2</c:v>
                </c:pt>
                <c:pt idx="212">
                  <c:v>21.3</c:v>
                </c:pt>
                <c:pt idx="213">
                  <c:v>21.4</c:v>
                </c:pt>
                <c:pt idx="214">
                  <c:v>21.5</c:v>
                </c:pt>
                <c:pt idx="215">
                  <c:v>21.6</c:v>
                </c:pt>
                <c:pt idx="216">
                  <c:v>21.7</c:v>
                </c:pt>
                <c:pt idx="217">
                  <c:v>21.8</c:v>
                </c:pt>
                <c:pt idx="218">
                  <c:v>21.9</c:v>
                </c:pt>
                <c:pt idx="219">
                  <c:v>22</c:v>
                </c:pt>
                <c:pt idx="220">
                  <c:v>22.1</c:v>
                </c:pt>
                <c:pt idx="221">
                  <c:v>22.2</c:v>
                </c:pt>
                <c:pt idx="222">
                  <c:v>22.3</c:v>
                </c:pt>
                <c:pt idx="223">
                  <c:v>22.4</c:v>
                </c:pt>
                <c:pt idx="224">
                  <c:v>22.5</c:v>
                </c:pt>
                <c:pt idx="225">
                  <c:v>22.6</c:v>
                </c:pt>
                <c:pt idx="226">
                  <c:v>22.7</c:v>
                </c:pt>
                <c:pt idx="227">
                  <c:v>22.8</c:v>
                </c:pt>
                <c:pt idx="228">
                  <c:v>22.9</c:v>
                </c:pt>
                <c:pt idx="229">
                  <c:v>23</c:v>
                </c:pt>
                <c:pt idx="230">
                  <c:v>23.1</c:v>
                </c:pt>
                <c:pt idx="231">
                  <c:v>23.2</c:v>
                </c:pt>
                <c:pt idx="232">
                  <c:v>23.3</c:v>
                </c:pt>
                <c:pt idx="233">
                  <c:v>23.4</c:v>
                </c:pt>
                <c:pt idx="234">
                  <c:v>23.5</c:v>
                </c:pt>
                <c:pt idx="235">
                  <c:v>23.6</c:v>
                </c:pt>
                <c:pt idx="236">
                  <c:v>23.7</c:v>
                </c:pt>
                <c:pt idx="237">
                  <c:v>23.8</c:v>
                </c:pt>
                <c:pt idx="238">
                  <c:v>23.9</c:v>
                </c:pt>
                <c:pt idx="239">
                  <c:v>24</c:v>
                </c:pt>
                <c:pt idx="240">
                  <c:v>24.1</c:v>
                </c:pt>
                <c:pt idx="241">
                  <c:v>24.2</c:v>
                </c:pt>
                <c:pt idx="242">
                  <c:v>24.3</c:v>
                </c:pt>
                <c:pt idx="243">
                  <c:v>24.4</c:v>
                </c:pt>
                <c:pt idx="244">
                  <c:v>24.5</c:v>
                </c:pt>
                <c:pt idx="245">
                  <c:v>24.6</c:v>
                </c:pt>
                <c:pt idx="246">
                  <c:v>24.7</c:v>
                </c:pt>
                <c:pt idx="247">
                  <c:v>24.8</c:v>
                </c:pt>
                <c:pt idx="248">
                  <c:v>24.9</c:v>
                </c:pt>
                <c:pt idx="249">
                  <c:v>25</c:v>
                </c:pt>
                <c:pt idx="250">
                  <c:v>25.1</c:v>
                </c:pt>
                <c:pt idx="251">
                  <c:v>25.2</c:v>
                </c:pt>
                <c:pt idx="252">
                  <c:v>25.3</c:v>
                </c:pt>
                <c:pt idx="253">
                  <c:v>25.4</c:v>
                </c:pt>
                <c:pt idx="254">
                  <c:v>25.5</c:v>
                </c:pt>
                <c:pt idx="255">
                  <c:v>25.6</c:v>
                </c:pt>
                <c:pt idx="256">
                  <c:v>25.7</c:v>
                </c:pt>
                <c:pt idx="257">
                  <c:v>25.8</c:v>
                </c:pt>
                <c:pt idx="258">
                  <c:v>25.9</c:v>
                </c:pt>
                <c:pt idx="259">
                  <c:v>26</c:v>
                </c:pt>
                <c:pt idx="260">
                  <c:v>26.1</c:v>
                </c:pt>
                <c:pt idx="261">
                  <c:v>26.2</c:v>
                </c:pt>
                <c:pt idx="262">
                  <c:v>26.3</c:v>
                </c:pt>
                <c:pt idx="263">
                  <c:v>26.4</c:v>
                </c:pt>
                <c:pt idx="264">
                  <c:v>26.5</c:v>
                </c:pt>
                <c:pt idx="265">
                  <c:v>26.6</c:v>
                </c:pt>
                <c:pt idx="266">
                  <c:v>26.7</c:v>
                </c:pt>
                <c:pt idx="267">
                  <c:v>26.8</c:v>
                </c:pt>
                <c:pt idx="268">
                  <c:v>26.9</c:v>
                </c:pt>
                <c:pt idx="269">
                  <c:v>27</c:v>
                </c:pt>
                <c:pt idx="270">
                  <c:v>27.1</c:v>
                </c:pt>
                <c:pt idx="271">
                  <c:v>27.2</c:v>
                </c:pt>
                <c:pt idx="272">
                  <c:v>27.3</c:v>
                </c:pt>
                <c:pt idx="273">
                  <c:v>27.4</c:v>
                </c:pt>
                <c:pt idx="274">
                  <c:v>27.5</c:v>
                </c:pt>
                <c:pt idx="275">
                  <c:v>27.6</c:v>
                </c:pt>
                <c:pt idx="276">
                  <c:v>27.7</c:v>
                </c:pt>
                <c:pt idx="277">
                  <c:v>27.8</c:v>
                </c:pt>
                <c:pt idx="278">
                  <c:v>27.9</c:v>
                </c:pt>
                <c:pt idx="279">
                  <c:v>28</c:v>
                </c:pt>
                <c:pt idx="280">
                  <c:v>28.1</c:v>
                </c:pt>
                <c:pt idx="281">
                  <c:v>28.2</c:v>
                </c:pt>
                <c:pt idx="282">
                  <c:v>28.3</c:v>
                </c:pt>
                <c:pt idx="283">
                  <c:v>28.4</c:v>
                </c:pt>
                <c:pt idx="284">
                  <c:v>28.5</c:v>
                </c:pt>
                <c:pt idx="285">
                  <c:v>28.6</c:v>
                </c:pt>
                <c:pt idx="286">
                  <c:v>28.7</c:v>
                </c:pt>
                <c:pt idx="287">
                  <c:v>28.8</c:v>
                </c:pt>
                <c:pt idx="288">
                  <c:v>28.9</c:v>
                </c:pt>
                <c:pt idx="289">
                  <c:v>29</c:v>
                </c:pt>
                <c:pt idx="290">
                  <c:v>29.1</c:v>
                </c:pt>
                <c:pt idx="291">
                  <c:v>29.2</c:v>
                </c:pt>
                <c:pt idx="292">
                  <c:v>29.3</c:v>
                </c:pt>
                <c:pt idx="293">
                  <c:v>29.4</c:v>
                </c:pt>
                <c:pt idx="294">
                  <c:v>29.5</c:v>
                </c:pt>
                <c:pt idx="295">
                  <c:v>29.6</c:v>
                </c:pt>
                <c:pt idx="296">
                  <c:v>29.7</c:v>
                </c:pt>
                <c:pt idx="297">
                  <c:v>29.8</c:v>
                </c:pt>
                <c:pt idx="298">
                  <c:v>29.9</c:v>
                </c:pt>
                <c:pt idx="299">
                  <c:v>30</c:v>
                </c:pt>
                <c:pt idx="300">
                  <c:v>30.1</c:v>
                </c:pt>
                <c:pt idx="301">
                  <c:v>30.2</c:v>
                </c:pt>
                <c:pt idx="302">
                  <c:v>30.3</c:v>
                </c:pt>
                <c:pt idx="303">
                  <c:v>30.4</c:v>
                </c:pt>
                <c:pt idx="304">
                  <c:v>30.5</c:v>
                </c:pt>
                <c:pt idx="305">
                  <c:v>30.6</c:v>
                </c:pt>
                <c:pt idx="306">
                  <c:v>30.7</c:v>
                </c:pt>
                <c:pt idx="307">
                  <c:v>30.8</c:v>
                </c:pt>
                <c:pt idx="308">
                  <c:v>30.9</c:v>
                </c:pt>
                <c:pt idx="309">
                  <c:v>31</c:v>
                </c:pt>
                <c:pt idx="310">
                  <c:v>31.1</c:v>
                </c:pt>
                <c:pt idx="311">
                  <c:v>31.2</c:v>
                </c:pt>
                <c:pt idx="312">
                  <c:v>31.3</c:v>
                </c:pt>
                <c:pt idx="313">
                  <c:v>31.4</c:v>
                </c:pt>
                <c:pt idx="314">
                  <c:v>31.5</c:v>
                </c:pt>
                <c:pt idx="315">
                  <c:v>31.6</c:v>
                </c:pt>
                <c:pt idx="316">
                  <c:v>31.7</c:v>
                </c:pt>
                <c:pt idx="317">
                  <c:v>31.8</c:v>
                </c:pt>
                <c:pt idx="318">
                  <c:v>31.9</c:v>
                </c:pt>
                <c:pt idx="319">
                  <c:v>32</c:v>
                </c:pt>
                <c:pt idx="320">
                  <c:v>32.1</c:v>
                </c:pt>
                <c:pt idx="321">
                  <c:v>32.200000000000003</c:v>
                </c:pt>
                <c:pt idx="322">
                  <c:v>32.299999999999997</c:v>
                </c:pt>
                <c:pt idx="323">
                  <c:v>32.4</c:v>
                </c:pt>
                <c:pt idx="324">
                  <c:v>32.5</c:v>
                </c:pt>
                <c:pt idx="325">
                  <c:v>32.6</c:v>
                </c:pt>
                <c:pt idx="326">
                  <c:v>32.700000000000003</c:v>
                </c:pt>
                <c:pt idx="327">
                  <c:v>32.799999999999997</c:v>
                </c:pt>
                <c:pt idx="328">
                  <c:v>32.9</c:v>
                </c:pt>
                <c:pt idx="329">
                  <c:v>33</c:v>
                </c:pt>
                <c:pt idx="330">
                  <c:v>33.1</c:v>
                </c:pt>
                <c:pt idx="331">
                  <c:v>33.200000000000003</c:v>
                </c:pt>
                <c:pt idx="332">
                  <c:v>33.299999999999997</c:v>
                </c:pt>
                <c:pt idx="333">
                  <c:v>33.4</c:v>
                </c:pt>
                <c:pt idx="334">
                  <c:v>33.5</c:v>
                </c:pt>
                <c:pt idx="335">
                  <c:v>33.6</c:v>
                </c:pt>
                <c:pt idx="336">
                  <c:v>33.700000000000003</c:v>
                </c:pt>
                <c:pt idx="337">
                  <c:v>33.799999999999997</c:v>
                </c:pt>
                <c:pt idx="338">
                  <c:v>33.9</c:v>
                </c:pt>
                <c:pt idx="339">
                  <c:v>34</c:v>
                </c:pt>
                <c:pt idx="340">
                  <c:v>34.1</c:v>
                </c:pt>
                <c:pt idx="341">
                  <c:v>34.200000000000003</c:v>
                </c:pt>
                <c:pt idx="342">
                  <c:v>34.299999999999997</c:v>
                </c:pt>
                <c:pt idx="343">
                  <c:v>34.4</c:v>
                </c:pt>
                <c:pt idx="344">
                  <c:v>34.5</c:v>
                </c:pt>
                <c:pt idx="345">
                  <c:v>34.6</c:v>
                </c:pt>
                <c:pt idx="346">
                  <c:v>34.700000000000003</c:v>
                </c:pt>
                <c:pt idx="347">
                  <c:v>34.799999999999997</c:v>
                </c:pt>
                <c:pt idx="348">
                  <c:v>34.9</c:v>
                </c:pt>
                <c:pt idx="349">
                  <c:v>35</c:v>
                </c:pt>
                <c:pt idx="350">
                  <c:v>35.1</c:v>
                </c:pt>
                <c:pt idx="351">
                  <c:v>35.200000000000003</c:v>
                </c:pt>
                <c:pt idx="352">
                  <c:v>35.299999999999997</c:v>
                </c:pt>
                <c:pt idx="353">
                  <c:v>35.4</c:v>
                </c:pt>
                <c:pt idx="354">
                  <c:v>35.5</c:v>
                </c:pt>
                <c:pt idx="355">
                  <c:v>35.6</c:v>
                </c:pt>
                <c:pt idx="356">
                  <c:v>35.700000000000003</c:v>
                </c:pt>
                <c:pt idx="357">
                  <c:v>35.799999999999997</c:v>
                </c:pt>
                <c:pt idx="358">
                  <c:v>35.9</c:v>
                </c:pt>
                <c:pt idx="359">
                  <c:v>36</c:v>
                </c:pt>
                <c:pt idx="360">
                  <c:v>36.1</c:v>
                </c:pt>
                <c:pt idx="361">
                  <c:v>36.200000000000003</c:v>
                </c:pt>
                <c:pt idx="362">
                  <c:v>36.299999999999997</c:v>
                </c:pt>
                <c:pt idx="363">
                  <c:v>36.4</c:v>
                </c:pt>
                <c:pt idx="364">
                  <c:v>36.5</c:v>
                </c:pt>
                <c:pt idx="365">
                  <c:v>36.6</c:v>
                </c:pt>
                <c:pt idx="366">
                  <c:v>36.700000000000003</c:v>
                </c:pt>
                <c:pt idx="367">
                  <c:v>36.799999999999997</c:v>
                </c:pt>
                <c:pt idx="368">
                  <c:v>36.9</c:v>
                </c:pt>
                <c:pt idx="369">
                  <c:v>37</c:v>
                </c:pt>
                <c:pt idx="370">
                  <c:v>37.1</c:v>
                </c:pt>
                <c:pt idx="371">
                  <c:v>37.200000000000003</c:v>
                </c:pt>
                <c:pt idx="372">
                  <c:v>37.299999999999997</c:v>
                </c:pt>
                <c:pt idx="373">
                  <c:v>37.4</c:v>
                </c:pt>
                <c:pt idx="374">
                  <c:v>37.5</c:v>
                </c:pt>
                <c:pt idx="375">
                  <c:v>37.6</c:v>
                </c:pt>
                <c:pt idx="376">
                  <c:v>37.700000000000003</c:v>
                </c:pt>
                <c:pt idx="377">
                  <c:v>37.799999999999997</c:v>
                </c:pt>
                <c:pt idx="378">
                  <c:v>37.9</c:v>
                </c:pt>
                <c:pt idx="379">
                  <c:v>38</c:v>
                </c:pt>
                <c:pt idx="380">
                  <c:v>38.1</c:v>
                </c:pt>
                <c:pt idx="381">
                  <c:v>38.200000000000003</c:v>
                </c:pt>
                <c:pt idx="382">
                  <c:v>38.299999999999997</c:v>
                </c:pt>
                <c:pt idx="383">
                  <c:v>38.4</c:v>
                </c:pt>
                <c:pt idx="384">
                  <c:v>38.5</c:v>
                </c:pt>
                <c:pt idx="385">
                  <c:v>38.6</c:v>
                </c:pt>
                <c:pt idx="386">
                  <c:v>38.700000000000003</c:v>
                </c:pt>
                <c:pt idx="387">
                  <c:v>38.799999999999997</c:v>
                </c:pt>
                <c:pt idx="388">
                  <c:v>38.9</c:v>
                </c:pt>
                <c:pt idx="389">
                  <c:v>39</c:v>
                </c:pt>
                <c:pt idx="390">
                  <c:v>39.1</c:v>
                </c:pt>
                <c:pt idx="391">
                  <c:v>39.200000000000003</c:v>
                </c:pt>
                <c:pt idx="392">
                  <c:v>39.299999999999997</c:v>
                </c:pt>
                <c:pt idx="393">
                  <c:v>39.4</c:v>
                </c:pt>
                <c:pt idx="394">
                  <c:v>39.5</c:v>
                </c:pt>
                <c:pt idx="395">
                  <c:v>39.6</c:v>
                </c:pt>
                <c:pt idx="396">
                  <c:v>39.700000000000003</c:v>
                </c:pt>
                <c:pt idx="397">
                  <c:v>39.799999999999997</c:v>
                </c:pt>
                <c:pt idx="398">
                  <c:v>39.9</c:v>
                </c:pt>
                <c:pt idx="399">
                  <c:v>40</c:v>
                </c:pt>
                <c:pt idx="400">
                  <c:v>40.1</c:v>
                </c:pt>
                <c:pt idx="401">
                  <c:v>40.200000000000003</c:v>
                </c:pt>
                <c:pt idx="402">
                  <c:v>40.299999999999997</c:v>
                </c:pt>
                <c:pt idx="403">
                  <c:v>40.4</c:v>
                </c:pt>
                <c:pt idx="404">
                  <c:v>40.5</c:v>
                </c:pt>
                <c:pt idx="405">
                  <c:v>40.6</c:v>
                </c:pt>
                <c:pt idx="406">
                  <c:v>40.700000000000003</c:v>
                </c:pt>
                <c:pt idx="407">
                  <c:v>40.799999999999997</c:v>
                </c:pt>
                <c:pt idx="408">
                  <c:v>40.9</c:v>
                </c:pt>
                <c:pt idx="409">
                  <c:v>41</c:v>
                </c:pt>
                <c:pt idx="410">
                  <c:v>41.1</c:v>
                </c:pt>
                <c:pt idx="411">
                  <c:v>41.2</c:v>
                </c:pt>
                <c:pt idx="412">
                  <c:v>41.3</c:v>
                </c:pt>
                <c:pt idx="413">
                  <c:v>41.4</c:v>
                </c:pt>
                <c:pt idx="414">
                  <c:v>41.5</c:v>
                </c:pt>
                <c:pt idx="415">
                  <c:v>41.6</c:v>
                </c:pt>
                <c:pt idx="416">
                  <c:v>41.7</c:v>
                </c:pt>
                <c:pt idx="417">
                  <c:v>41.8</c:v>
                </c:pt>
                <c:pt idx="418">
                  <c:v>41.9</c:v>
                </c:pt>
                <c:pt idx="419">
                  <c:v>42</c:v>
                </c:pt>
                <c:pt idx="420">
                  <c:v>42.1</c:v>
                </c:pt>
                <c:pt idx="421">
                  <c:v>42.2</c:v>
                </c:pt>
                <c:pt idx="422">
                  <c:v>42.3</c:v>
                </c:pt>
                <c:pt idx="423">
                  <c:v>42.4</c:v>
                </c:pt>
                <c:pt idx="424">
                  <c:v>42.5</c:v>
                </c:pt>
                <c:pt idx="425">
                  <c:v>42.6</c:v>
                </c:pt>
                <c:pt idx="426">
                  <c:v>42.7</c:v>
                </c:pt>
                <c:pt idx="427">
                  <c:v>42.8</c:v>
                </c:pt>
                <c:pt idx="428">
                  <c:v>42.9</c:v>
                </c:pt>
                <c:pt idx="429">
                  <c:v>43</c:v>
                </c:pt>
                <c:pt idx="430">
                  <c:v>43.1</c:v>
                </c:pt>
                <c:pt idx="431">
                  <c:v>43.2</c:v>
                </c:pt>
                <c:pt idx="432">
                  <c:v>43.3</c:v>
                </c:pt>
                <c:pt idx="433">
                  <c:v>43.4</c:v>
                </c:pt>
                <c:pt idx="434">
                  <c:v>43.5</c:v>
                </c:pt>
                <c:pt idx="435">
                  <c:v>43.6</c:v>
                </c:pt>
                <c:pt idx="436">
                  <c:v>43.7</c:v>
                </c:pt>
                <c:pt idx="437">
                  <c:v>43.8</c:v>
                </c:pt>
                <c:pt idx="438">
                  <c:v>43.9</c:v>
                </c:pt>
                <c:pt idx="439">
                  <c:v>44</c:v>
                </c:pt>
                <c:pt idx="440">
                  <c:v>44.1</c:v>
                </c:pt>
                <c:pt idx="441">
                  <c:v>44.2</c:v>
                </c:pt>
                <c:pt idx="442">
                  <c:v>44.3</c:v>
                </c:pt>
                <c:pt idx="443">
                  <c:v>44.4</c:v>
                </c:pt>
                <c:pt idx="444">
                  <c:v>44.5</c:v>
                </c:pt>
                <c:pt idx="445">
                  <c:v>44.6</c:v>
                </c:pt>
                <c:pt idx="446">
                  <c:v>44.7</c:v>
                </c:pt>
                <c:pt idx="447">
                  <c:v>44.8</c:v>
                </c:pt>
                <c:pt idx="448">
                  <c:v>44.9</c:v>
                </c:pt>
                <c:pt idx="449">
                  <c:v>45</c:v>
                </c:pt>
                <c:pt idx="450">
                  <c:v>45.1</c:v>
                </c:pt>
                <c:pt idx="451">
                  <c:v>45.2</c:v>
                </c:pt>
                <c:pt idx="452">
                  <c:v>45.3</c:v>
                </c:pt>
                <c:pt idx="453">
                  <c:v>45.4</c:v>
                </c:pt>
                <c:pt idx="454">
                  <c:v>45.5</c:v>
                </c:pt>
                <c:pt idx="455">
                  <c:v>45.6</c:v>
                </c:pt>
                <c:pt idx="456">
                  <c:v>45.7</c:v>
                </c:pt>
                <c:pt idx="457">
                  <c:v>45.8</c:v>
                </c:pt>
                <c:pt idx="458">
                  <c:v>45.9</c:v>
                </c:pt>
                <c:pt idx="459">
                  <c:v>46</c:v>
                </c:pt>
                <c:pt idx="460">
                  <c:v>46.1</c:v>
                </c:pt>
                <c:pt idx="461">
                  <c:v>46.2</c:v>
                </c:pt>
                <c:pt idx="462">
                  <c:v>46.3</c:v>
                </c:pt>
                <c:pt idx="463">
                  <c:v>46.4</c:v>
                </c:pt>
                <c:pt idx="464">
                  <c:v>46.5</c:v>
                </c:pt>
                <c:pt idx="465">
                  <c:v>46.6</c:v>
                </c:pt>
                <c:pt idx="466">
                  <c:v>46.7</c:v>
                </c:pt>
                <c:pt idx="467">
                  <c:v>46.8</c:v>
                </c:pt>
                <c:pt idx="468">
                  <c:v>46.9</c:v>
                </c:pt>
                <c:pt idx="469">
                  <c:v>47</c:v>
                </c:pt>
                <c:pt idx="470">
                  <c:v>47.1</c:v>
                </c:pt>
                <c:pt idx="471">
                  <c:v>47.2</c:v>
                </c:pt>
                <c:pt idx="472">
                  <c:v>47.3</c:v>
                </c:pt>
                <c:pt idx="473">
                  <c:v>47.4</c:v>
                </c:pt>
                <c:pt idx="474">
                  <c:v>47.5</c:v>
                </c:pt>
                <c:pt idx="475">
                  <c:v>47.6</c:v>
                </c:pt>
                <c:pt idx="476">
                  <c:v>47.7</c:v>
                </c:pt>
                <c:pt idx="477">
                  <c:v>47.8</c:v>
                </c:pt>
                <c:pt idx="478">
                  <c:v>47.9</c:v>
                </c:pt>
                <c:pt idx="479">
                  <c:v>48</c:v>
                </c:pt>
                <c:pt idx="480">
                  <c:v>48.1</c:v>
                </c:pt>
                <c:pt idx="481">
                  <c:v>48.2</c:v>
                </c:pt>
                <c:pt idx="482">
                  <c:v>48.3</c:v>
                </c:pt>
                <c:pt idx="483">
                  <c:v>48.4</c:v>
                </c:pt>
                <c:pt idx="484">
                  <c:v>48.5</c:v>
                </c:pt>
                <c:pt idx="485">
                  <c:v>48.6</c:v>
                </c:pt>
                <c:pt idx="486">
                  <c:v>48.7</c:v>
                </c:pt>
                <c:pt idx="487">
                  <c:v>48.8</c:v>
                </c:pt>
                <c:pt idx="488">
                  <c:v>48.9</c:v>
                </c:pt>
                <c:pt idx="489">
                  <c:v>49</c:v>
                </c:pt>
                <c:pt idx="490">
                  <c:v>49.1</c:v>
                </c:pt>
                <c:pt idx="491">
                  <c:v>49.2</c:v>
                </c:pt>
                <c:pt idx="492">
                  <c:v>49.3</c:v>
                </c:pt>
                <c:pt idx="493">
                  <c:v>49.4</c:v>
                </c:pt>
                <c:pt idx="494">
                  <c:v>49.5</c:v>
                </c:pt>
                <c:pt idx="495">
                  <c:v>49.6</c:v>
                </c:pt>
                <c:pt idx="496">
                  <c:v>49.7</c:v>
                </c:pt>
                <c:pt idx="497">
                  <c:v>49.8</c:v>
                </c:pt>
                <c:pt idx="498">
                  <c:v>49.9</c:v>
                </c:pt>
                <c:pt idx="499">
                  <c:v>50</c:v>
                </c:pt>
                <c:pt idx="500">
                  <c:v>50.1</c:v>
                </c:pt>
                <c:pt idx="501">
                  <c:v>50.2</c:v>
                </c:pt>
                <c:pt idx="502">
                  <c:v>50.3</c:v>
                </c:pt>
                <c:pt idx="503">
                  <c:v>50.4</c:v>
                </c:pt>
                <c:pt idx="504">
                  <c:v>50.5</c:v>
                </c:pt>
                <c:pt idx="505">
                  <c:v>50.6</c:v>
                </c:pt>
                <c:pt idx="506">
                  <c:v>50.7</c:v>
                </c:pt>
                <c:pt idx="507">
                  <c:v>50.8</c:v>
                </c:pt>
                <c:pt idx="508">
                  <c:v>50.9</c:v>
                </c:pt>
                <c:pt idx="509">
                  <c:v>51</c:v>
                </c:pt>
                <c:pt idx="510">
                  <c:v>51.1</c:v>
                </c:pt>
                <c:pt idx="511">
                  <c:v>51.2</c:v>
                </c:pt>
                <c:pt idx="512">
                  <c:v>51.3</c:v>
                </c:pt>
                <c:pt idx="513">
                  <c:v>51.4</c:v>
                </c:pt>
                <c:pt idx="514">
                  <c:v>51.5</c:v>
                </c:pt>
                <c:pt idx="515">
                  <c:v>51.6</c:v>
                </c:pt>
                <c:pt idx="516">
                  <c:v>51.7</c:v>
                </c:pt>
                <c:pt idx="517">
                  <c:v>51.8</c:v>
                </c:pt>
                <c:pt idx="518">
                  <c:v>51.9</c:v>
                </c:pt>
                <c:pt idx="519">
                  <c:v>52</c:v>
                </c:pt>
                <c:pt idx="520">
                  <c:v>52.1</c:v>
                </c:pt>
                <c:pt idx="521">
                  <c:v>52.2</c:v>
                </c:pt>
                <c:pt idx="522">
                  <c:v>52.3</c:v>
                </c:pt>
                <c:pt idx="523">
                  <c:v>52.4</c:v>
                </c:pt>
                <c:pt idx="524">
                  <c:v>52.5</c:v>
                </c:pt>
                <c:pt idx="525">
                  <c:v>52.6</c:v>
                </c:pt>
                <c:pt idx="526">
                  <c:v>52.7</c:v>
                </c:pt>
                <c:pt idx="527">
                  <c:v>52.8</c:v>
                </c:pt>
                <c:pt idx="528">
                  <c:v>52.9</c:v>
                </c:pt>
                <c:pt idx="529">
                  <c:v>53</c:v>
                </c:pt>
                <c:pt idx="530">
                  <c:v>53.1</c:v>
                </c:pt>
                <c:pt idx="531">
                  <c:v>53.2</c:v>
                </c:pt>
                <c:pt idx="532">
                  <c:v>53.3</c:v>
                </c:pt>
                <c:pt idx="533">
                  <c:v>53.4</c:v>
                </c:pt>
                <c:pt idx="534">
                  <c:v>53.5</c:v>
                </c:pt>
                <c:pt idx="535">
                  <c:v>53.6</c:v>
                </c:pt>
                <c:pt idx="536">
                  <c:v>53.7</c:v>
                </c:pt>
                <c:pt idx="537">
                  <c:v>53.8</c:v>
                </c:pt>
                <c:pt idx="538">
                  <c:v>53.9</c:v>
                </c:pt>
                <c:pt idx="539">
                  <c:v>54</c:v>
                </c:pt>
                <c:pt idx="540">
                  <c:v>54.1</c:v>
                </c:pt>
                <c:pt idx="541">
                  <c:v>54.2</c:v>
                </c:pt>
                <c:pt idx="542">
                  <c:v>54.3</c:v>
                </c:pt>
                <c:pt idx="543">
                  <c:v>54.4</c:v>
                </c:pt>
                <c:pt idx="544">
                  <c:v>54.5</c:v>
                </c:pt>
                <c:pt idx="545">
                  <c:v>54.6</c:v>
                </c:pt>
                <c:pt idx="546">
                  <c:v>54.7</c:v>
                </c:pt>
                <c:pt idx="547">
                  <c:v>54.8</c:v>
                </c:pt>
                <c:pt idx="548">
                  <c:v>54.9</c:v>
                </c:pt>
                <c:pt idx="549">
                  <c:v>55</c:v>
                </c:pt>
                <c:pt idx="550">
                  <c:v>55.1</c:v>
                </c:pt>
                <c:pt idx="551">
                  <c:v>55.2</c:v>
                </c:pt>
                <c:pt idx="552">
                  <c:v>55.3</c:v>
                </c:pt>
                <c:pt idx="553">
                  <c:v>55.4</c:v>
                </c:pt>
                <c:pt idx="554">
                  <c:v>55.5</c:v>
                </c:pt>
                <c:pt idx="555">
                  <c:v>55.6</c:v>
                </c:pt>
                <c:pt idx="556">
                  <c:v>55.7</c:v>
                </c:pt>
                <c:pt idx="557">
                  <c:v>55.8</c:v>
                </c:pt>
                <c:pt idx="558">
                  <c:v>55.9</c:v>
                </c:pt>
                <c:pt idx="559">
                  <c:v>56</c:v>
                </c:pt>
                <c:pt idx="560">
                  <c:v>56.1</c:v>
                </c:pt>
                <c:pt idx="561">
                  <c:v>56.2</c:v>
                </c:pt>
                <c:pt idx="562">
                  <c:v>56.3</c:v>
                </c:pt>
                <c:pt idx="563">
                  <c:v>56.4</c:v>
                </c:pt>
                <c:pt idx="564">
                  <c:v>56.5</c:v>
                </c:pt>
                <c:pt idx="565">
                  <c:v>56.6</c:v>
                </c:pt>
                <c:pt idx="566">
                  <c:v>56.7</c:v>
                </c:pt>
                <c:pt idx="567">
                  <c:v>56.8</c:v>
                </c:pt>
                <c:pt idx="568">
                  <c:v>56.9</c:v>
                </c:pt>
                <c:pt idx="569">
                  <c:v>57</c:v>
                </c:pt>
                <c:pt idx="570">
                  <c:v>57.1</c:v>
                </c:pt>
                <c:pt idx="571">
                  <c:v>57.2</c:v>
                </c:pt>
                <c:pt idx="572">
                  <c:v>57.3</c:v>
                </c:pt>
                <c:pt idx="573">
                  <c:v>57.4</c:v>
                </c:pt>
                <c:pt idx="574">
                  <c:v>57.5</c:v>
                </c:pt>
                <c:pt idx="575">
                  <c:v>57.6</c:v>
                </c:pt>
                <c:pt idx="576">
                  <c:v>57.7</c:v>
                </c:pt>
                <c:pt idx="577">
                  <c:v>57.8</c:v>
                </c:pt>
                <c:pt idx="578">
                  <c:v>57.9</c:v>
                </c:pt>
                <c:pt idx="579">
                  <c:v>58</c:v>
                </c:pt>
                <c:pt idx="580">
                  <c:v>58.1</c:v>
                </c:pt>
                <c:pt idx="581">
                  <c:v>58.2</c:v>
                </c:pt>
                <c:pt idx="582">
                  <c:v>58.3</c:v>
                </c:pt>
                <c:pt idx="583">
                  <c:v>58.4</c:v>
                </c:pt>
                <c:pt idx="584">
                  <c:v>58.5</c:v>
                </c:pt>
                <c:pt idx="585">
                  <c:v>58.6</c:v>
                </c:pt>
                <c:pt idx="586">
                  <c:v>58.7</c:v>
                </c:pt>
                <c:pt idx="587">
                  <c:v>58.8</c:v>
                </c:pt>
                <c:pt idx="588">
                  <c:v>58.9</c:v>
                </c:pt>
                <c:pt idx="589">
                  <c:v>59</c:v>
                </c:pt>
                <c:pt idx="590">
                  <c:v>59.1</c:v>
                </c:pt>
                <c:pt idx="591">
                  <c:v>59.2</c:v>
                </c:pt>
                <c:pt idx="592">
                  <c:v>59.3</c:v>
                </c:pt>
                <c:pt idx="593">
                  <c:v>59.4</c:v>
                </c:pt>
                <c:pt idx="594">
                  <c:v>59.5</c:v>
                </c:pt>
                <c:pt idx="595">
                  <c:v>59.6</c:v>
                </c:pt>
                <c:pt idx="596">
                  <c:v>59.7</c:v>
                </c:pt>
                <c:pt idx="597">
                  <c:v>59.8</c:v>
                </c:pt>
                <c:pt idx="598">
                  <c:v>59.9</c:v>
                </c:pt>
                <c:pt idx="599">
                  <c:v>60</c:v>
                </c:pt>
                <c:pt idx="600">
                  <c:v>60.1</c:v>
                </c:pt>
                <c:pt idx="601">
                  <c:v>60.2</c:v>
                </c:pt>
                <c:pt idx="602">
                  <c:v>60.3</c:v>
                </c:pt>
                <c:pt idx="603">
                  <c:v>60.4</c:v>
                </c:pt>
                <c:pt idx="604">
                  <c:v>60.5</c:v>
                </c:pt>
                <c:pt idx="605">
                  <c:v>60.6</c:v>
                </c:pt>
                <c:pt idx="606">
                  <c:v>60.7</c:v>
                </c:pt>
                <c:pt idx="607">
                  <c:v>60.8</c:v>
                </c:pt>
                <c:pt idx="608">
                  <c:v>60.9</c:v>
                </c:pt>
                <c:pt idx="609">
                  <c:v>61</c:v>
                </c:pt>
                <c:pt idx="610">
                  <c:v>61.1</c:v>
                </c:pt>
                <c:pt idx="611">
                  <c:v>61.2</c:v>
                </c:pt>
                <c:pt idx="612">
                  <c:v>61.3</c:v>
                </c:pt>
                <c:pt idx="613">
                  <c:v>61.4</c:v>
                </c:pt>
                <c:pt idx="614">
                  <c:v>61.5</c:v>
                </c:pt>
                <c:pt idx="615">
                  <c:v>61.6</c:v>
                </c:pt>
                <c:pt idx="616">
                  <c:v>61.7</c:v>
                </c:pt>
                <c:pt idx="617">
                  <c:v>61.8</c:v>
                </c:pt>
                <c:pt idx="618">
                  <c:v>61.9</c:v>
                </c:pt>
                <c:pt idx="619">
                  <c:v>62</c:v>
                </c:pt>
                <c:pt idx="620">
                  <c:v>62.1</c:v>
                </c:pt>
                <c:pt idx="621">
                  <c:v>62.2</c:v>
                </c:pt>
                <c:pt idx="622">
                  <c:v>62.3</c:v>
                </c:pt>
                <c:pt idx="623">
                  <c:v>62.4</c:v>
                </c:pt>
                <c:pt idx="624">
                  <c:v>62.5</c:v>
                </c:pt>
                <c:pt idx="625">
                  <c:v>62.6</c:v>
                </c:pt>
                <c:pt idx="626">
                  <c:v>62.7</c:v>
                </c:pt>
                <c:pt idx="627">
                  <c:v>62.8</c:v>
                </c:pt>
                <c:pt idx="628">
                  <c:v>62.9</c:v>
                </c:pt>
                <c:pt idx="629">
                  <c:v>63</c:v>
                </c:pt>
                <c:pt idx="630">
                  <c:v>63.1</c:v>
                </c:pt>
                <c:pt idx="631">
                  <c:v>63.2</c:v>
                </c:pt>
                <c:pt idx="632">
                  <c:v>63.3</c:v>
                </c:pt>
                <c:pt idx="633">
                  <c:v>63.4</c:v>
                </c:pt>
                <c:pt idx="634">
                  <c:v>63.5</c:v>
                </c:pt>
                <c:pt idx="635">
                  <c:v>63.6</c:v>
                </c:pt>
                <c:pt idx="636">
                  <c:v>63.7</c:v>
                </c:pt>
                <c:pt idx="637">
                  <c:v>63.8</c:v>
                </c:pt>
                <c:pt idx="638">
                  <c:v>63.9</c:v>
                </c:pt>
                <c:pt idx="639">
                  <c:v>64</c:v>
                </c:pt>
                <c:pt idx="640">
                  <c:v>64.099999999999994</c:v>
                </c:pt>
                <c:pt idx="641">
                  <c:v>64.2</c:v>
                </c:pt>
                <c:pt idx="642">
                  <c:v>64.3</c:v>
                </c:pt>
                <c:pt idx="643">
                  <c:v>64.400000000000006</c:v>
                </c:pt>
                <c:pt idx="644">
                  <c:v>64.5</c:v>
                </c:pt>
                <c:pt idx="645">
                  <c:v>64.599999999999994</c:v>
                </c:pt>
                <c:pt idx="646">
                  <c:v>64.7</c:v>
                </c:pt>
                <c:pt idx="647">
                  <c:v>64.8</c:v>
                </c:pt>
                <c:pt idx="648">
                  <c:v>64.900000000000006</c:v>
                </c:pt>
                <c:pt idx="649">
                  <c:v>65</c:v>
                </c:pt>
                <c:pt idx="650">
                  <c:v>65.099999999999994</c:v>
                </c:pt>
                <c:pt idx="651">
                  <c:v>65.2</c:v>
                </c:pt>
                <c:pt idx="652">
                  <c:v>65.3</c:v>
                </c:pt>
                <c:pt idx="653">
                  <c:v>65.400000000000006</c:v>
                </c:pt>
                <c:pt idx="654">
                  <c:v>65.5</c:v>
                </c:pt>
                <c:pt idx="655">
                  <c:v>65.599999999999994</c:v>
                </c:pt>
                <c:pt idx="656">
                  <c:v>65.7</c:v>
                </c:pt>
                <c:pt idx="657">
                  <c:v>65.8</c:v>
                </c:pt>
                <c:pt idx="658">
                  <c:v>65.900000000000006</c:v>
                </c:pt>
                <c:pt idx="659">
                  <c:v>66</c:v>
                </c:pt>
                <c:pt idx="660">
                  <c:v>66.099999999999994</c:v>
                </c:pt>
                <c:pt idx="661">
                  <c:v>66.2</c:v>
                </c:pt>
                <c:pt idx="662">
                  <c:v>66.3</c:v>
                </c:pt>
                <c:pt idx="663">
                  <c:v>66.400000000000006</c:v>
                </c:pt>
                <c:pt idx="664">
                  <c:v>66.5</c:v>
                </c:pt>
                <c:pt idx="665">
                  <c:v>66.599999999999994</c:v>
                </c:pt>
                <c:pt idx="666">
                  <c:v>66.7</c:v>
                </c:pt>
                <c:pt idx="667">
                  <c:v>66.8</c:v>
                </c:pt>
                <c:pt idx="668">
                  <c:v>66.900000000000006</c:v>
                </c:pt>
                <c:pt idx="669">
                  <c:v>67</c:v>
                </c:pt>
                <c:pt idx="670">
                  <c:v>67.099999999999994</c:v>
                </c:pt>
                <c:pt idx="671">
                  <c:v>67.2</c:v>
                </c:pt>
                <c:pt idx="672">
                  <c:v>67.3</c:v>
                </c:pt>
                <c:pt idx="673">
                  <c:v>67.400000000000006</c:v>
                </c:pt>
                <c:pt idx="674">
                  <c:v>67.5</c:v>
                </c:pt>
                <c:pt idx="675">
                  <c:v>67.599999999999994</c:v>
                </c:pt>
                <c:pt idx="676">
                  <c:v>67.7</c:v>
                </c:pt>
                <c:pt idx="677">
                  <c:v>67.8</c:v>
                </c:pt>
                <c:pt idx="678">
                  <c:v>67.900000000000006</c:v>
                </c:pt>
                <c:pt idx="679">
                  <c:v>68</c:v>
                </c:pt>
                <c:pt idx="680">
                  <c:v>68.099999999999994</c:v>
                </c:pt>
                <c:pt idx="681">
                  <c:v>68.2</c:v>
                </c:pt>
                <c:pt idx="682">
                  <c:v>68.3</c:v>
                </c:pt>
                <c:pt idx="683">
                  <c:v>68.400000000000006</c:v>
                </c:pt>
                <c:pt idx="684">
                  <c:v>68.5</c:v>
                </c:pt>
                <c:pt idx="685">
                  <c:v>68.599999999999994</c:v>
                </c:pt>
                <c:pt idx="686">
                  <c:v>68.7</c:v>
                </c:pt>
                <c:pt idx="687">
                  <c:v>68.8</c:v>
                </c:pt>
                <c:pt idx="688">
                  <c:v>68.900000000000006</c:v>
                </c:pt>
                <c:pt idx="689">
                  <c:v>69</c:v>
                </c:pt>
                <c:pt idx="690">
                  <c:v>69.099999999999994</c:v>
                </c:pt>
                <c:pt idx="691">
                  <c:v>69.2</c:v>
                </c:pt>
                <c:pt idx="692">
                  <c:v>69.3</c:v>
                </c:pt>
                <c:pt idx="693">
                  <c:v>69.400000000000006</c:v>
                </c:pt>
                <c:pt idx="694">
                  <c:v>69.5</c:v>
                </c:pt>
                <c:pt idx="695">
                  <c:v>69.599999999999994</c:v>
                </c:pt>
                <c:pt idx="696">
                  <c:v>69.7</c:v>
                </c:pt>
                <c:pt idx="697">
                  <c:v>69.8</c:v>
                </c:pt>
                <c:pt idx="698">
                  <c:v>69.900000000000006</c:v>
                </c:pt>
                <c:pt idx="699">
                  <c:v>70</c:v>
                </c:pt>
                <c:pt idx="700">
                  <c:v>70.099999999999994</c:v>
                </c:pt>
                <c:pt idx="701">
                  <c:v>70.2</c:v>
                </c:pt>
                <c:pt idx="702">
                  <c:v>70.3</c:v>
                </c:pt>
                <c:pt idx="703">
                  <c:v>70.400000000000006</c:v>
                </c:pt>
                <c:pt idx="704">
                  <c:v>70.5</c:v>
                </c:pt>
                <c:pt idx="705">
                  <c:v>70.599999999999994</c:v>
                </c:pt>
                <c:pt idx="706">
                  <c:v>70.7</c:v>
                </c:pt>
                <c:pt idx="707">
                  <c:v>70.8</c:v>
                </c:pt>
                <c:pt idx="708">
                  <c:v>70.900000000000006</c:v>
                </c:pt>
                <c:pt idx="709">
                  <c:v>71</c:v>
                </c:pt>
                <c:pt idx="710">
                  <c:v>71.099999999999994</c:v>
                </c:pt>
                <c:pt idx="711">
                  <c:v>71.2</c:v>
                </c:pt>
                <c:pt idx="712">
                  <c:v>71.3</c:v>
                </c:pt>
                <c:pt idx="713">
                  <c:v>71.400000000000006</c:v>
                </c:pt>
                <c:pt idx="714">
                  <c:v>71.5</c:v>
                </c:pt>
                <c:pt idx="715">
                  <c:v>71.599999999999994</c:v>
                </c:pt>
                <c:pt idx="716">
                  <c:v>71.7</c:v>
                </c:pt>
                <c:pt idx="717">
                  <c:v>71.8</c:v>
                </c:pt>
                <c:pt idx="718">
                  <c:v>71.900000000000006</c:v>
                </c:pt>
                <c:pt idx="719">
                  <c:v>72</c:v>
                </c:pt>
                <c:pt idx="720">
                  <c:v>72.099999999999994</c:v>
                </c:pt>
                <c:pt idx="721">
                  <c:v>72.2</c:v>
                </c:pt>
                <c:pt idx="722">
                  <c:v>72.3</c:v>
                </c:pt>
                <c:pt idx="723">
                  <c:v>72.400000000000006</c:v>
                </c:pt>
                <c:pt idx="724">
                  <c:v>72.5</c:v>
                </c:pt>
                <c:pt idx="725">
                  <c:v>72.599999999999994</c:v>
                </c:pt>
                <c:pt idx="726">
                  <c:v>72.7</c:v>
                </c:pt>
                <c:pt idx="727">
                  <c:v>72.8</c:v>
                </c:pt>
                <c:pt idx="728">
                  <c:v>72.900000000000006</c:v>
                </c:pt>
                <c:pt idx="729">
                  <c:v>73</c:v>
                </c:pt>
                <c:pt idx="730">
                  <c:v>73.099999999999994</c:v>
                </c:pt>
                <c:pt idx="731">
                  <c:v>73.2</c:v>
                </c:pt>
                <c:pt idx="732">
                  <c:v>73.3</c:v>
                </c:pt>
                <c:pt idx="733">
                  <c:v>73.400000000000006</c:v>
                </c:pt>
                <c:pt idx="734">
                  <c:v>73.5</c:v>
                </c:pt>
                <c:pt idx="735">
                  <c:v>73.599999999999994</c:v>
                </c:pt>
                <c:pt idx="736">
                  <c:v>73.7</c:v>
                </c:pt>
                <c:pt idx="737">
                  <c:v>73.8</c:v>
                </c:pt>
                <c:pt idx="738">
                  <c:v>73.900000000000006</c:v>
                </c:pt>
                <c:pt idx="739">
                  <c:v>74</c:v>
                </c:pt>
                <c:pt idx="740">
                  <c:v>74.099999999999994</c:v>
                </c:pt>
                <c:pt idx="741">
                  <c:v>74.2</c:v>
                </c:pt>
                <c:pt idx="742">
                  <c:v>74.3</c:v>
                </c:pt>
                <c:pt idx="743">
                  <c:v>74.400000000000006</c:v>
                </c:pt>
                <c:pt idx="744">
                  <c:v>74.5</c:v>
                </c:pt>
                <c:pt idx="745">
                  <c:v>74.599999999999994</c:v>
                </c:pt>
                <c:pt idx="746">
                  <c:v>74.7</c:v>
                </c:pt>
                <c:pt idx="747">
                  <c:v>74.8</c:v>
                </c:pt>
                <c:pt idx="748">
                  <c:v>74.900000000000006</c:v>
                </c:pt>
                <c:pt idx="749">
                  <c:v>75</c:v>
                </c:pt>
                <c:pt idx="750">
                  <c:v>75.099999999999994</c:v>
                </c:pt>
                <c:pt idx="751">
                  <c:v>75.2</c:v>
                </c:pt>
                <c:pt idx="752">
                  <c:v>75.3</c:v>
                </c:pt>
                <c:pt idx="753">
                  <c:v>75.400000000000006</c:v>
                </c:pt>
                <c:pt idx="754">
                  <c:v>75.5</c:v>
                </c:pt>
                <c:pt idx="755">
                  <c:v>75.599999999999994</c:v>
                </c:pt>
                <c:pt idx="756">
                  <c:v>75.7</c:v>
                </c:pt>
                <c:pt idx="757">
                  <c:v>75.8</c:v>
                </c:pt>
                <c:pt idx="758">
                  <c:v>75.900000000000006</c:v>
                </c:pt>
                <c:pt idx="759">
                  <c:v>76</c:v>
                </c:pt>
                <c:pt idx="760">
                  <c:v>76.099999999999994</c:v>
                </c:pt>
                <c:pt idx="761">
                  <c:v>76.2</c:v>
                </c:pt>
                <c:pt idx="762">
                  <c:v>76.3</c:v>
                </c:pt>
                <c:pt idx="763">
                  <c:v>76.400000000000006</c:v>
                </c:pt>
                <c:pt idx="764">
                  <c:v>76.5</c:v>
                </c:pt>
                <c:pt idx="765">
                  <c:v>76.599999999999994</c:v>
                </c:pt>
                <c:pt idx="766">
                  <c:v>76.7</c:v>
                </c:pt>
                <c:pt idx="767">
                  <c:v>76.8</c:v>
                </c:pt>
                <c:pt idx="768">
                  <c:v>76.900000000000006</c:v>
                </c:pt>
                <c:pt idx="769">
                  <c:v>77</c:v>
                </c:pt>
                <c:pt idx="770">
                  <c:v>77.099999999999994</c:v>
                </c:pt>
                <c:pt idx="771">
                  <c:v>77.2</c:v>
                </c:pt>
                <c:pt idx="772">
                  <c:v>77.3</c:v>
                </c:pt>
                <c:pt idx="773">
                  <c:v>77.400000000000006</c:v>
                </c:pt>
                <c:pt idx="774">
                  <c:v>77.5</c:v>
                </c:pt>
                <c:pt idx="775">
                  <c:v>77.599999999999994</c:v>
                </c:pt>
                <c:pt idx="776">
                  <c:v>77.7</c:v>
                </c:pt>
                <c:pt idx="777">
                  <c:v>77.8</c:v>
                </c:pt>
                <c:pt idx="778">
                  <c:v>77.900000000000006</c:v>
                </c:pt>
                <c:pt idx="779">
                  <c:v>78</c:v>
                </c:pt>
                <c:pt idx="780">
                  <c:v>78.099999999999994</c:v>
                </c:pt>
                <c:pt idx="781">
                  <c:v>78.2</c:v>
                </c:pt>
                <c:pt idx="782">
                  <c:v>78.3</c:v>
                </c:pt>
                <c:pt idx="783">
                  <c:v>78.400000000000006</c:v>
                </c:pt>
                <c:pt idx="784">
                  <c:v>78.5</c:v>
                </c:pt>
                <c:pt idx="785">
                  <c:v>78.599999999999994</c:v>
                </c:pt>
                <c:pt idx="786">
                  <c:v>78.7</c:v>
                </c:pt>
                <c:pt idx="787">
                  <c:v>78.8</c:v>
                </c:pt>
                <c:pt idx="788">
                  <c:v>78.900000000000006</c:v>
                </c:pt>
                <c:pt idx="789">
                  <c:v>79</c:v>
                </c:pt>
                <c:pt idx="790">
                  <c:v>79.099999999999994</c:v>
                </c:pt>
                <c:pt idx="791">
                  <c:v>79.2</c:v>
                </c:pt>
                <c:pt idx="792">
                  <c:v>79.3</c:v>
                </c:pt>
                <c:pt idx="793">
                  <c:v>79.400000000000006</c:v>
                </c:pt>
                <c:pt idx="794">
                  <c:v>79.5</c:v>
                </c:pt>
                <c:pt idx="795">
                  <c:v>79.599999999999994</c:v>
                </c:pt>
                <c:pt idx="796">
                  <c:v>79.7</c:v>
                </c:pt>
                <c:pt idx="797">
                  <c:v>79.8</c:v>
                </c:pt>
                <c:pt idx="798">
                  <c:v>79.900000000000006</c:v>
                </c:pt>
                <c:pt idx="799">
                  <c:v>80</c:v>
                </c:pt>
                <c:pt idx="800">
                  <c:v>80.099999999999994</c:v>
                </c:pt>
                <c:pt idx="801">
                  <c:v>80.2</c:v>
                </c:pt>
                <c:pt idx="802">
                  <c:v>80.3</c:v>
                </c:pt>
                <c:pt idx="803">
                  <c:v>80.400000000000006</c:v>
                </c:pt>
                <c:pt idx="804">
                  <c:v>80.5</c:v>
                </c:pt>
                <c:pt idx="805">
                  <c:v>80.599999999999994</c:v>
                </c:pt>
                <c:pt idx="806">
                  <c:v>80.7</c:v>
                </c:pt>
                <c:pt idx="807">
                  <c:v>80.8</c:v>
                </c:pt>
                <c:pt idx="808">
                  <c:v>80.900000000000006</c:v>
                </c:pt>
                <c:pt idx="809">
                  <c:v>81</c:v>
                </c:pt>
                <c:pt idx="810">
                  <c:v>81.099999999999994</c:v>
                </c:pt>
                <c:pt idx="811">
                  <c:v>81.2</c:v>
                </c:pt>
                <c:pt idx="812">
                  <c:v>81.3</c:v>
                </c:pt>
                <c:pt idx="813">
                  <c:v>81.400000000000006</c:v>
                </c:pt>
                <c:pt idx="814">
                  <c:v>81.5</c:v>
                </c:pt>
                <c:pt idx="815">
                  <c:v>81.599999999999994</c:v>
                </c:pt>
                <c:pt idx="816">
                  <c:v>81.7</c:v>
                </c:pt>
                <c:pt idx="817">
                  <c:v>81.8</c:v>
                </c:pt>
                <c:pt idx="818">
                  <c:v>81.900000000000006</c:v>
                </c:pt>
                <c:pt idx="819">
                  <c:v>82</c:v>
                </c:pt>
                <c:pt idx="820">
                  <c:v>82.1</c:v>
                </c:pt>
                <c:pt idx="821">
                  <c:v>82.2</c:v>
                </c:pt>
                <c:pt idx="822">
                  <c:v>82.3</c:v>
                </c:pt>
                <c:pt idx="823">
                  <c:v>82.4</c:v>
                </c:pt>
                <c:pt idx="824">
                  <c:v>82.5</c:v>
                </c:pt>
                <c:pt idx="825">
                  <c:v>82.6</c:v>
                </c:pt>
                <c:pt idx="826">
                  <c:v>82.7</c:v>
                </c:pt>
                <c:pt idx="827">
                  <c:v>82.8</c:v>
                </c:pt>
                <c:pt idx="828">
                  <c:v>82.9</c:v>
                </c:pt>
                <c:pt idx="829">
                  <c:v>83</c:v>
                </c:pt>
                <c:pt idx="830">
                  <c:v>83.1</c:v>
                </c:pt>
                <c:pt idx="831">
                  <c:v>83.2</c:v>
                </c:pt>
                <c:pt idx="832">
                  <c:v>83.3</c:v>
                </c:pt>
                <c:pt idx="833">
                  <c:v>83.4</c:v>
                </c:pt>
                <c:pt idx="834">
                  <c:v>83.5</c:v>
                </c:pt>
                <c:pt idx="835">
                  <c:v>83.6</c:v>
                </c:pt>
                <c:pt idx="836">
                  <c:v>83.7</c:v>
                </c:pt>
                <c:pt idx="837">
                  <c:v>83.8</c:v>
                </c:pt>
                <c:pt idx="838">
                  <c:v>83.9</c:v>
                </c:pt>
                <c:pt idx="839">
                  <c:v>84</c:v>
                </c:pt>
                <c:pt idx="840">
                  <c:v>84.1</c:v>
                </c:pt>
                <c:pt idx="841">
                  <c:v>84.2</c:v>
                </c:pt>
                <c:pt idx="842">
                  <c:v>84.3</c:v>
                </c:pt>
                <c:pt idx="843">
                  <c:v>84.4</c:v>
                </c:pt>
                <c:pt idx="844">
                  <c:v>84.5</c:v>
                </c:pt>
                <c:pt idx="845">
                  <c:v>84.6</c:v>
                </c:pt>
                <c:pt idx="846">
                  <c:v>84.7</c:v>
                </c:pt>
                <c:pt idx="847">
                  <c:v>84.8</c:v>
                </c:pt>
                <c:pt idx="848">
                  <c:v>84.9</c:v>
                </c:pt>
                <c:pt idx="849">
                  <c:v>85</c:v>
                </c:pt>
                <c:pt idx="850">
                  <c:v>85.1</c:v>
                </c:pt>
                <c:pt idx="851">
                  <c:v>85.2</c:v>
                </c:pt>
                <c:pt idx="852">
                  <c:v>85.3</c:v>
                </c:pt>
                <c:pt idx="853">
                  <c:v>85.4</c:v>
                </c:pt>
                <c:pt idx="854">
                  <c:v>85.5</c:v>
                </c:pt>
                <c:pt idx="855">
                  <c:v>85.6</c:v>
                </c:pt>
                <c:pt idx="856">
                  <c:v>85.7</c:v>
                </c:pt>
                <c:pt idx="857">
                  <c:v>85.8</c:v>
                </c:pt>
                <c:pt idx="858">
                  <c:v>85.9</c:v>
                </c:pt>
                <c:pt idx="859">
                  <c:v>86</c:v>
                </c:pt>
                <c:pt idx="860">
                  <c:v>86.1</c:v>
                </c:pt>
                <c:pt idx="861">
                  <c:v>86.2</c:v>
                </c:pt>
                <c:pt idx="862">
                  <c:v>86.3</c:v>
                </c:pt>
                <c:pt idx="863">
                  <c:v>86.4</c:v>
                </c:pt>
                <c:pt idx="864">
                  <c:v>86.5</c:v>
                </c:pt>
                <c:pt idx="865">
                  <c:v>86.6</c:v>
                </c:pt>
                <c:pt idx="866">
                  <c:v>86.7</c:v>
                </c:pt>
                <c:pt idx="867">
                  <c:v>86.8</c:v>
                </c:pt>
                <c:pt idx="868">
                  <c:v>86.9</c:v>
                </c:pt>
                <c:pt idx="869">
                  <c:v>87</c:v>
                </c:pt>
                <c:pt idx="870">
                  <c:v>87.1</c:v>
                </c:pt>
                <c:pt idx="871">
                  <c:v>87.2</c:v>
                </c:pt>
                <c:pt idx="872">
                  <c:v>87.3</c:v>
                </c:pt>
                <c:pt idx="873">
                  <c:v>87.4</c:v>
                </c:pt>
                <c:pt idx="874">
                  <c:v>87.5</c:v>
                </c:pt>
                <c:pt idx="875">
                  <c:v>87.6</c:v>
                </c:pt>
                <c:pt idx="876">
                  <c:v>87.7</c:v>
                </c:pt>
                <c:pt idx="877">
                  <c:v>87.8</c:v>
                </c:pt>
                <c:pt idx="878">
                  <c:v>87.9</c:v>
                </c:pt>
                <c:pt idx="879">
                  <c:v>88</c:v>
                </c:pt>
                <c:pt idx="880">
                  <c:v>88.1</c:v>
                </c:pt>
                <c:pt idx="881">
                  <c:v>88.2</c:v>
                </c:pt>
                <c:pt idx="882">
                  <c:v>88.3</c:v>
                </c:pt>
                <c:pt idx="883">
                  <c:v>88.4</c:v>
                </c:pt>
                <c:pt idx="884">
                  <c:v>88.5</c:v>
                </c:pt>
                <c:pt idx="885">
                  <c:v>88.6</c:v>
                </c:pt>
                <c:pt idx="886">
                  <c:v>88.7</c:v>
                </c:pt>
                <c:pt idx="887">
                  <c:v>88.8</c:v>
                </c:pt>
                <c:pt idx="888">
                  <c:v>88.9</c:v>
                </c:pt>
                <c:pt idx="889">
                  <c:v>89</c:v>
                </c:pt>
                <c:pt idx="890">
                  <c:v>89.1</c:v>
                </c:pt>
                <c:pt idx="891">
                  <c:v>89.2</c:v>
                </c:pt>
                <c:pt idx="892">
                  <c:v>89.3</c:v>
                </c:pt>
                <c:pt idx="893">
                  <c:v>89.4</c:v>
                </c:pt>
                <c:pt idx="894">
                  <c:v>89.5</c:v>
                </c:pt>
                <c:pt idx="895">
                  <c:v>89.6</c:v>
                </c:pt>
                <c:pt idx="896">
                  <c:v>89.7</c:v>
                </c:pt>
                <c:pt idx="897">
                  <c:v>89.8</c:v>
                </c:pt>
                <c:pt idx="898">
                  <c:v>89.9</c:v>
                </c:pt>
                <c:pt idx="899">
                  <c:v>90</c:v>
                </c:pt>
                <c:pt idx="900">
                  <c:v>90.1</c:v>
                </c:pt>
                <c:pt idx="901">
                  <c:v>90.2</c:v>
                </c:pt>
                <c:pt idx="902">
                  <c:v>90.3</c:v>
                </c:pt>
                <c:pt idx="903">
                  <c:v>90.4</c:v>
                </c:pt>
                <c:pt idx="904">
                  <c:v>90.5</c:v>
                </c:pt>
                <c:pt idx="905">
                  <c:v>90.6</c:v>
                </c:pt>
                <c:pt idx="906">
                  <c:v>90.7</c:v>
                </c:pt>
                <c:pt idx="907">
                  <c:v>90.8</c:v>
                </c:pt>
                <c:pt idx="908">
                  <c:v>90.9</c:v>
                </c:pt>
                <c:pt idx="909">
                  <c:v>91</c:v>
                </c:pt>
                <c:pt idx="910">
                  <c:v>91.1</c:v>
                </c:pt>
                <c:pt idx="911">
                  <c:v>91.2</c:v>
                </c:pt>
                <c:pt idx="912">
                  <c:v>91.3</c:v>
                </c:pt>
                <c:pt idx="913">
                  <c:v>91.4</c:v>
                </c:pt>
                <c:pt idx="914">
                  <c:v>91.5</c:v>
                </c:pt>
                <c:pt idx="915">
                  <c:v>91.6</c:v>
                </c:pt>
                <c:pt idx="916">
                  <c:v>91.7</c:v>
                </c:pt>
                <c:pt idx="917">
                  <c:v>91.8</c:v>
                </c:pt>
                <c:pt idx="918">
                  <c:v>91.9</c:v>
                </c:pt>
                <c:pt idx="919">
                  <c:v>92</c:v>
                </c:pt>
                <c:pt idx="920">
                  <c:v>92.1</c:v>
                </c:pt>
                <c:pt idx="921">
                  <c:v>92.2</c:v>
                </c:pt>
                <c:pt idx="922">
                  <c:v>92.3</c:v>
                </c:pt>
                <c:pt idx="923">
                  <c:v>92.4</c:v>
                </c:pt>
                <c:pt idx="924">
                  <c:v>92.5</c:v>
                </c:pt>
                <c:pt idx="925">
                  <c:v>92.6</c:v>
                </c:pt>
                <c:pt idx="926">
                  <c:v>92.7</c:v>
                </c:pt>
                <c:pt idx="927">
                  <c:v>92.8</c:v>
                </c:pt>
                <c:pt idx="928">
                  <c:v>92.9</c:v>
                </c:pt>
                <c:pt idx="929">
                  <c:v>93</c:v>
                </c:pt>
                <c:pt idx="930">
                  <c:v>93.1</c:v>
                </c:pt>
                <c:pt idx="931">
                  <c:v>93.2</c:v>
                </c:pt>
                <c:pt idx="932">
                  <c:v>93.3</c:v>
                </c:pt>
                <c:pt idx="933">
                  <c:v>93.4</c:v>
                </c:pt>
                <c:pt idx="934">
                  <c:v>93.5</c:v>
                </c:pt>
                <c:pt idx="935">
                  <c:v>93.6</c:v>
                </c:pt>
                <c:pt idx="936">
                  <c:v>93.7</c:v>
                </c:pt>
                <c:pt idx="937">
                  <c:v>93.8</c:v>
                </c:pt>
                <c:pt idx="938">
                  <c:v>93.9</c:v>
                </c:pt>
                <c:pt idx="939">
                  <c:v>94</c:v>
                </c:pt>
                <c:pt idx="940">
                  <c:v>94.1</c:v>
                </c:pt>
                <c:pt idx="941">
                  <c:v>94.2</c:v>
                </c:pt>
                <c:pt idx="942">
                  <c:v>94.3</c:v>
                </c:pt>
                <c:pt idx="943">
                  <c:v>94.4</c:v>
                </c:pt>
                <c:pt idx="944">
                  <c:v>94.5</c:v>
                </c:pt>
                <c:pt idx="945">
                  <c:v>94.6</c:v>
                </c:pt>
                <c:pt idx="946">
                  <c:v>94.7</c:v>
                </c:pt>
                <c:pt idx="947">
                  <c:v>94.8</c:v>
                </c:pt>
                <c:pt idx="948">
                  <c:v>94.9</c:v>
                </c:pt>
                <c:pt idx="949">
                  <c:v>95</c:v>
                </c:pt>
                <c:pt idx="950">
                  <c:v>95.1</c:v>
                </c:pt>
                <c:pt idx="951">
                  <c:v>95.2</c:v>
                </c:pt>
                <c:pt idx="952">
                  <c:v>95.3</c:v>
                </c:pt>
                <c:pt idx="953">
                  <c:v>95.4</c:v>
                </c:pt>
                <c:pt idx="954">
                  <c:v>95.5</c:v>
                </c:pt>
                <c:pt idx="955">
                  <c:v>95.6</c:v>
                </c:pt>
                <c:pt idx="956">
                  <c:v>95.7</c:v>
                </c:pt>
                <c:pt idx="957">
                  <c:v>95.8</c:v>
                </c:pt>
                <c:pt idx="958">
                  <c:v>95.9</c:v>
                </c:pt>
                <c:pt idx="959">
                  <c:v>96</c:v>
                </c:pt>
                <c:pt idx="960">
                  <c:v>96.1</c:v>
                </c:pt>
                <c:pt idx="961">
                  <c:v>96.2</c:v>
                </c:pt>
                <c:pt idx="962">
                  <c:v>96.3</c:v>
                </c:pt>
                <c:pt idx="963">
                  <c:v>96.4</c:v>
                </c:pt>
                <c:pt idx="964">
                  <c:v>96.5</c:v>
                </c:pt>
                <c:pt idx="965">
                  <c:v>96.6</c:v>
                </c:pt>
                <c:pt idx="966">
                  <c:v>96.7</c:v>
                </c:pt>
                <c:pt idx="967">
                  <c:v>96.8</c:v>
                </c:pt>
                <c:pt idx="968">
                  <c:v>96.9</c:v>
                </c:pt>
                <c:pt idx="969">
                  <c:v>97</c:v>
                </c:pt>
                <c:pt idx="970">
                  <c:v>97.1</c:v>
                </c:pt>
                <c:pt idx="971">
                  <c:v>97.2</c:v>
                </c:pt>
                <c:pt idx="972">
                  <c:v>97.3</c:v>
                </c:pt>
                <c:pt idx="973">
                  <c:v>97.4</c:v>
                </c:pt>
                <c:pt idx="974">
                  <c:v>97.5</c:v>
                </c:pt>
                <c:pt idx="975">
                  <c:v>97.6</c:v>
                </c:pt>
                <c:pt idx="976">
                  <c:v>97.7</c:v>
                </c:pt>
                <c:pt idx="977">
                  <c:v>97.8</c:v>
                </c:pt>
                <c:pt idx="978">
                  <c:v>97.9</c:v>
                </c:pt>
                <c:pt idx="979">
                  <c:v>98</c:v>
                </c:pt>
                <c:pt idx="980">
                  <c:v>98.1</c:v>
                </c:pt>
                <c:pt idx="981">
                  <c:v>98.2</c:v>
                </c:pt>
                <c:pt idx="982">
                  <c:v>98.3</c:v>
                </c:pt>
                <c:pt idx="983">
                  <c:v>98.4</c:v>
                </c:pt>
                <c:pt idx="984">
                  <c:v>98.5</c:v>
                </c:pt>
                <c:pt idx="985">
                  <c:v>98.6</c:v>
                </c:pt>
                <c:pt idx="986">
                  <c:v>98.7</c:v>
                </c:pt>
                <c:pt idx="987">
                  <c:v>98.8</c:v>
                </c:pt>
                <c:pt idx="988">
                  <c:v>98.9</c:v>
                </c:pt>
                <c:pt idx="989">
                  <c:v>99</c:v>
                </c:pt>
                <c:pt idx="990">
                  <c:v>99.1</c:v>
                </c:pt>
                <c:pt idx="991">
                  <c:v>99.2</c:v>
                </c:pt>
                <c:pt idx="992">
                  <c:v>99.3</c:v>
                </c:pt>
                <c:pt idx="993">
                  <c:v>99.4</c:v>
                </c:pt>
                <c:pt idx="994">
                  <c:v>99.5</c:v>
                </c:pt>
                <c:pt idx="995">
                  <c:v>99.6</c:v>
                </c:pt>
                <c:pt idx="996">
                  <c:v>99.7</c:v>
                </c:pt>
                <c:pt idx="997">
                  <c:v>99.8</c:v>
                </c:pt>
                <c:pt idx="998">
                  <c:v>99.9</c:v>
                </c:pt>
                <c:pt idx="999">
                  <c:v>100</c:v>
                </c:pt>
                <c:pt idx="1000">
                  <c:v>100.1</c:v>
                </c:pt>
                <c:pt idx="1001">
                  <c:v>100.2</c:v>
                </c:pt>
                <c:pt idx="1002">
                  <c:v>100.3</c:v>
                </c:pt>
                <c:pt idx="1003">
                  <c:v>100.4</c:v>
                </c:pt>
                <c:pt idx="1004">
                  <c:v>100.5</c:v>
                </c:pt>
                <c:pt idx="1005">
                  <c:v>100.6</c:v>
                </c:pt>
                <c:pt idx="1006">
                  <c:v>100.7</c:v>
                </c:pt>
                <c:pt idx="1007">
                  <c:v>100.8</c:v>
                </c:pt>
                <c:pt idx="1008">
                  <c:v>100.9</c:v>
                </c:pt>
                <c:pt idx="1009">
                  <c:v>101</c:v>
                </c:pt>
                <c:pt idx="1010">
                  <c:v>101.1</c:v>
                </c:pt>
                <c:pt idx="1011">
                  <c:v>101.2</c:v>
                </c:pt>
                <c:pt idx="1012">
                  <c:v>101.3</c:v>
                </c:pt>
                <c:pt idx="1013">
                  <c:v>101.4</c:v>
                </c:pt>
                <c:pt idx="1014">
                  <c:v>101.5</c:v>
                </c:pt>
                <c:pt idx="1015">
                  <c:v>101.6</c:v>
                </c:pt>
                <c:pt idx="1016">
                  <c:v>101.7</c:v>
                </c:pt>
                <c:pt idx="1017">
                  <c:v>101.8</c:v>
                </c:pt>
                <c:pt idx="1018">
                  <c:v>101.9</c:v>
                </c:pt>
                <c:pt idx="1019">
                  <c:v>102</c:v>
                </c:pt>
                <c:pt idx="1020">
                  <c:v>102.1</c:v>
                </c:pt>
                <c:pt idx="1021">
                  <c:v>102.2</c:v>
                </c:pt>
                <c:pt idx="1022">
                  <c:v>102.3</c:v>
                </c:pt>
                <c:pt idx="1023">
                  <c:v>102.4</c:v>
                </c:pt>
                <c:pt idx="1024">
                  <c:v>102.5</c:v>
                </c:pt>
                <c:pt idx="1025">
                  <c:v>102.6</c:v>
                </c:pt>
                <c:pt idx="1026">
                  <c:v>102.7</c:v>
                </c:pt>
                <c:pt idx="1027">
                  <c:v>102.8</c:v>
                </c:pt>
                <c:pt idx="1028">
                  <c:v>102.9</c:v>
                </c:pt>
                <c:pt idx="1029">
                  <c:v>103</c:v>
                </c:pt>
                <c:pt idx="1030">
                  <c:v>103.1</c:v>
                </c:pt>
                <c:pt idx="1031">
                  <c:v>103.2</c:v>
                </c:pt>
                <c:pt idx="1032">
                  <c:v>103.3</c:v>
                </c:pt>
                <c:pt idx="1033">
                  <c:v>103.4</c:v>
                </c:pt>
                <c:pt idx="1034">
                  <c:v>103.5</c:v>
                </c:pt>
                <c:pt idx="1035">
                  <c:v>103.6</c:v>
                </c:pt>
                <c:pt idx="1036">
                  <c:v>103.7</c:v>
                </c:pt>
                <c:pt idx="1037">
                  <c:v>103.8</c:v>
                </c:pt>
                <c:pt idx="1038">
                  <c:v>103.9</c:v>
                </c:pt>
                <c:pt idx="1039">
                  <c:v>104</c:v>
                </c:pt>
                <c:pt idx="1040">
                  <c:v>104.1</c:v>
                </c:pt>
                <c:pt idx="1041">
                  <c:v>104.2</c:v>
                </c:pt>
                <c:pt idx="1042">
                  <c:v>104.3</c:v>
                </c:pt>
                <c:pt idx="1043">
                  <c:v>104.4</c:v>
                </c:pt>
                <c:pt idx="1044">
                  <c:v>104.5</c:v>
                </c:pt>
                <c:pt idx="1045">
                  <c:v>104.6</c:v>
                </c:pt>
                <c:pt idx="1046">
                  <c:v>104.7</c:v>
                </c:pt>
                <c:pt idx="1047">
                  <c:v>104.8</c:v>
                </c:pt>
                <c:pt idx="1048">
                  <c:v>104.9</c:v>
                </c:pt>
                <c:pt idx="1049">
                  <c:v>105</c:v>
                </c:pt>
                <c:pt idx="1050">
                  <c:v>105.1</c:v>
                </c:pt>
                <c:pt idx="1051">
                  <c:v>105.2</c:v>
                </c:pt>
                <c:pt idx="1052">
                  <c:v>105.3</c:v>
                </c:pt>
                <c:pt idx="1053">
                  <c:v>105.4</c:v>
                </c:pt>
                <c:pt idx="1054">
                  <c:v>105.5</c:v>
                </c:pt>
                <c:pt idx="1055">
                  <c:v>105.6</c:v>
                </c:pt>
                <c:pt idx="1056">
                  <c:v>105.7</c:v>
                </c:pt>
                <c:pt idx="1057">
                  <c:v>105.8</c:v>
                </c:pt>
                <c:pt idx="1058">
                  <c:v>105.9</c:v>
                </c:pt>
                <c:pt idx="1059">
                  <c:v>106</c:v>
                </c:pt>
                <c:pt idx="1060">
                  <c:v>106.1</c:v>
                </c:pt>
                <c:pt idx="1061">
                  <c:v>106.2</c:v>
                </c:pt>
                <c:pt idx="1062">
                  <c:v>106.3</c:v>
                </c:pt>
                <c:pt idx="1063">
                  <c:v>106.4</c:v>
                </c:pt>
                <c:pt idx="1064">
                  <c:v>106.5</c:v>
                </c:pt>
                <c:pt idx="1065">
                  <c:v>106.6</c:v>
                </c:pt>
                <c:pt idx="1066">
                  <c:v>106.7</c:v>
                </c:pt>
                <c:pt idx="1067">
                  <c:v>106.8</c:v>
                </c:pt>
                <c:pt idx="1068">
                  <c:v>106.9</c:v>
                </c:pt>
                <c:pt idx="1069">
                  <c:v>107</c:v>
                </c:pt>
                <c:pt idx="1070">
                  <c:v>107.1</c:v>
                </c:pt>
                <c:pt idx="1071">
                  <c:v>107.2</c:v>
                </c:pt>
                <c:pt idx="1072">
                  <c:v>107.3</c:v>
                </c:pt>
                <c:pt idx="1073">
                  <c:v>107.4</c:v>
                </c:pt>
                <c:pt idx="1074">
                  <c:v>107.5</c:v>
                </c:pt>
                <c:pt idx="1075">
                  <c:v>107.6</c:v>
                </c:pt>
                <c:pt idx="1076">
                  <c:v>107.7</c:v>
                </c:pt>
                <c:pt idx="1077">
                  <c:v>107.8</c:v>
                </c:pt>
                <c:pt idx="1078">
                  <c:v>107.9</c:v>
                </c:pt>
                <c:pt idx="1079">
                  <c:v>108</c:v>
                </c:pt>
                <c:pt idx="1080">
                  <c:v>108.1</c:v>
                </c:pt>
                <c:pt idx="1081">
                  <c:v>108.2</c:v>
                </c:pt>
                <c:pt idx="1082">
                  <c:v>108.3</c:v>
                </c:pt>
                <c:pt idx="1083">
                  <c:v>108.4</c:v>
                </c:pt>
                <c:pt idx="1084">
                  <c:v>108.5</c:v>
                </c:pt>
                <c:pt idx="1085">
                  <c:v>108.6</c:v>
                </c:pt>
                <c:pt idx="1086">
                  <c:v>108.7</c:v>
                </c:pt>
                <c:pt idx="1087">
                  <c:v>108.8</c:v>
                </c:pt>
                <c:pt idx="1088">
                  <c:v>108.9</c:v>
                </c:pt>
                <c:pt idx="1089">
                  <c:v>109</c:v>
                </c:pt>
                <c:pt idx="1090">
                  <c:v>109.1</c:v>
                </c:pt>
                <c:pt idx="1091">
                  <c:v>109.2</c:v>
                </c:pt>
                <c:pt idx="1092">
                  <c:v>109.3</c:v>
                </c:pt>
                <c:pt idx="1093">
                  <c:v>109.4</c:v>
                </c:pt>
                <c:pt idx="1094">
                  <c:v>109.5</c:v>
                </c:pt>
                <c:pt idx="1095">
                  <c:v>109.6</c:v>
                </c:pt>
                <c:pt idx="1096">
                  <c:v>109.7</c:v>
                </c:pt>
                <c:pt idx="1097">
                  <c:v>109.8</c:v>
                </c:pt>
                <c:pt idx="1098">
                  <c:v>109.9</c:v>
                </c:pt>
                <c:pt idx="1099">
                  <c:v>110</c:v>
                </c:pt>
                <c:pt idx="1100">
                  <c:v>110.1</c:v>
                </c:pt>
                <c:pt idx="1101">
                  <c:v>110.2</c:v>
                </c:pt>
                <c:pt idx="1102">
                  <c:v>110.3</c:v>
                </c:pt>
                <c:pt idx="1103">
                  <c:v>110.4</c:v>
                </c:pt>
                <c:pt idx="1104">
                  <c:v>110.5</c:v>
                </c:pt>
                <c:pt idx="1105">
                  <c:v>110.6</c:v>
                </c:pt>
                <c:pt idx="1106">
                  <c:v>110.7</c:v>
                </c:pt>
                <c:pt idx="1107">
                  <c:v>110.8</c:v>
                </c:pt>
                <c:pt idx="1108">
                  <c:v>110.9</c:v>
                </c:pt>
                <c:pt idx="1109">
                  <c:v>111</c:v>
                </c:pt>
                <c:pt idx="1110">
                  <c:v>111.1</c:v>
                </c:pt>
                <c:pt idx="1111">
                  <c:v>111.2</c:v>
                </c:pt>
                <c:pt idx="1112">
                  <c:v>111.3</c:v>
                </c:pt>
                <c:pt idx="1113">
                  <c:v>111.4</c:v>
                </c:pt>
                <c:pt idx="1114">
                  <c:v>111.5</c:v>
                </c:pt>
                <c:pt idx="1115">
                  <c:v>111.6</c:v>
                </c:pt>
                <c:pt idx="1116">
                  <c:v>111.7</c:v>
                </c:pt>
                <c:pt idx="1117">
                  <c:v>111.8</c:v>
                </c:pt>
                <c:pt idx="1118">
                  <c:v>111.9</c:v>
                </c:pt>
                <c:pt idx="1119">
                  <c:v>112</c:v>
                </c:pt>
                <c:pt idx="1120">
                  <c:v>112.1</c:v>
                </c:pt>
                <c:pt idx="1121">
                  <c:v>112.2</c:v>
                </c:pt>
                <c:pt idx="1122">
                  <c:v>112.3</c:v>
                </c:pt>
                <c:pt idx="1123">
                  <c:v>112.4</c:v>
                </c:pt>
                <c:pt idx="1124">
                  <c:v>112.5</c:v>
                </c:pt>
                <c:pt idx="1125">
                  <c:v>112.6</c:v>
                </c:pt>
                <c:pt idx="1126">
                  <c:v>112.7</c:v>
                </c:pt>
                <c:pt idx="1127">
                  <c:v>112.8</c:v>
                </c:pt>
                <c:pt idx="1128">
                  <c:v>112.9</c:v>
                </c:pt>
                <c:pt idx="1129">
                  <c:v>113</c:v>
                </c:pt>
                <c:pt idx="1130">
                  <c:v>113.1</c:v>
                </c:pt>
                <c:pt idx="1131">
                  <c:v>113.2</c:v>
                </c:pt>
                <c:pt idx="1132">
                  <c:v>113.3</c:v>
                </c:pt>
                <c:pt idx="1133">
                  <c:v>113.4</c:v>
                </c:pt>
                <c:pt idx="1134">
                  <c:v>113.5</c:v>
                </c:pt>
                <c:pt idx="1135">
                  <c:v>113.6</c:v>
                </c:pt>
                <c:pt idx="1136">
                  <c:v>113.7</c:v>
                </c:pt>
                <c:pt idx="1137">
                  <c:v>113.8</c:v>
                </c:pt>
                <c:pt idx="1138">
                  <c:v>113.9</c:v>
                </c:pt>
                <c:pt idx="1139">
                  <c:v>114</c:v>
                </c:pt>
                <c:pt idx="1140">
                  <c:v>114.1</c:v>
                </c:pt>
                <c:pt idx="1141">
                  <c:v>114.2</c:v>
                </c:pt>
                <c:pt idx="1142">
                  <c:v>114.3</c:v>
                </c:pt>
                <c:pt idx="1143">
                  <c:v>114.4</c:v>
                </c:pt>
                <c:pt idx="1144">
                  <c:v>114.5</c:v>
                </c:pt>
                <c:pt idx="1145">
                  <c:v>114.6</c:v>
                </c:pt>
                <c:pt idx="1146">
                  <c:v>114.7</c:v>
                </c:pt>
                <c:pt idx="1147">
                  <c:v>114.8</c:v>
                </c:pt>
                <c:pt idx="1148">
                  <c:v>114.9</c:v>
                </c:pt>
                <c:pt idx="1149">
                  <c:v>115</c:v>
                </c:pt>
                <c:pt idx="1150">
                  <c:v>115.1</c:v>
                </c:pt>
                <c:pt idx="1151">
                  <c:v>115.2</c:v>
                </c:pt>
                <c:pt idx="1152">
                  <c:v>115.3</c:v>
                </c:pt>
                <c:pt idx="1153">
                  <c:v>115.4</c:v>
                </c:pt>
                <c:pt idx="1154">
                  <c:v>115.5</c:v>
                </c:pt>
                <c:pt idx="1155">
                  <c:v>115.6</c:v>
                </c:pt>
                <c:pt idx="1156">
                  <c:v>115.7</c:v>
                </c:pt>
                <c:pt idx="1157">
                  <c:v>115.8</c:v>
                </c:pt>
                <c:pt idx="1158">
                  <c:v>115.9</c:v>
                </c:pt>
                <c:pt idx="1159">
                  <c:v>116</c:v>
                </c:pt>
                <c:pt idx="1160">
                  <c:v>116.1</c:v>
                </c:pt>
                <c:pt idx="1161">
                  <c:v>116.2</c:v>
                </c:pt>
                <c:pt idx="1162">
                  <c:v>116.3</c:v>
                </c:pt>
                <c:pt idx="1163">
                  <c:v>116.4</c:v>
                </c:pt>
                <c:pt idx="1164">
                  <c:v>116.5</c:v>
                </c:pt>
                <c:pt idx="1165">
                  <c:v>116.6</c:v>
                </c:pt>
                <c:pt idx="1166">
                  <c:v>116.7</c:v>
                </c:pt>
                <c:pt idx="1167">
                  <c:v>116.8</c:v>
                </c:pt>
                <c:pt idx="1168">
                  <c:v>116.9</c:v>
                </c:pt>
                <c:pt idx="1169">
                  <c:v>117</c:v>
                </c:pt>
                <c:pt idx="1170">
                  <c:v>117.1</c:v>
                </c:pt>
                <c:pt idx="1171">
                  <c:v>117.2</c:v>
                </c:pt>
                <c:pt idx="1172">
                  <c:v>117.3</c:v>
                </c:pt>
                <c:pt idx="1173">
                  <c:v>117.4</c:v>
                </c:pt>
                <c:pt idx="1174">
                  <c:v>117.5</c:v>
                </c:pt>
                <c:pt idx="1175">
                  <c:v>117.6</c:v>
                </c:pt>
                <c:pt idx="1176">
                  <c:v>117.7</c:v>
                </c:pt>
                <c:pt idx="1177">
                  <c:v>117.8</c:v>
                </c:pt>
                <c:pt idx="1178">
                  <c:v>117.9</c:v>
                </c:pt>
                <c:pt idx="1179">
                  <c:v>118</c:v>
                </c:pt>
                <c:pt idx="1180">
                  <c:v>118.1</c:v>
                </c:pt>
                <c:pt idx="1181">
                  <c:v>118.2</c:v>
                </c:pt>
                <c:pt idx="1182">
                  <c:v>118.3</c:v>
                </c:pt>
                <c:pt idx="1183">
                  <c:v>118.4</c:v>
                </c:pt>
                <c:pt idx="1184">
                  <c:v>118.5</c:v>
                </c:pt>
                <c:pt idx="1185">
                  <c:v>118.6</c:v>
                </c:pt>
                <c:pt idx="1186">
                  <c:v>118.7</c:v>
                </c:pt>
                <c:pt idx="1187">
                  <c:v>118.8</c:v>
                </c:pt>
                <c:pt idx="1188">
                  <c:v>118.9</c:v>
                </c:pt>
                <c:pt idx="1189">
                  <c:v>119</c:v>
                </c:pt>
                <c:pt idx="1190">
                  <c:v>119.1</c:v>
                </c:pt>
                <c:pt idx="1191">
                  <c:v>119.2</c:v>
                </c:pt>
                <c:pt idx="1192">
                  <c:v>119.3</c:v>
                </c:pt>
                <c:pt idx="1193">
                  <c:v>119.4</c:v>
                </c:pt>
                <c:pt idx="1194">
                  <c:v>119.5</c:v>
                </c:pt>
                <c:pt idx="1195">
                  <c:v>119.6</c:v>
                </c:pt>
                <c:pt idx="1196">
                  <c:v>119.7</c:v>
                </c:pt>
                <c:pt idx="1197">
                  <c:v>119.8</c:v>
                </c:pt>
                <c:pt idx="1198">
                  <c:v>119.9</c:v>
                </c:pt>
                <c:pt idx="1199">
                  <c:v>120</c:v>
                </c:pt>
                <c:pt idx="1200">
                  <c:v>120.1</c:v>
                </c:pt>
                <c:pt idx="1201">
                  <c:v>120.2</c:v>
                </c:pt>
                <c:pt idx="1202">
                  <c:v>120.3</c:v>
                </c:pt>
                <c:pt idx="1203">
                  <c:v>120.4</c:v>
                </c:pt>
                <c:pt idx="1204">
                  <c:v>120.5</c:v>
                </c:pt>
                <c:pt idx="1205">
                  <c:v>120.6</c:v>
                </c:pt>
                <c:pt idx="1206">
                  <c:v>120.7</c:v>
                </c:pt>
                <c:pt idx="1207">
                  <c:v>120.8</c:v>
                </c:pt>
                <c:pt idx="1208">
                  <c:v>120.9</c:v>
                </c:pt>
                <c:pt idx="1209">
                  <c:v>121</c:v>
                </c:pt>
                <c:pt idx="1210">
                  <c:v>121.1</c:v>
                </c:pt>
                <c:pt idx="1211">
                  <c:v>121.2</c:v>
                </c:pt>
                <c:pt idx="1212">
                  <c:v>121.3</c:v>
                </c:pt>
                <c:pt idx="1213">
                  <c:v>121.4</c:v>
                </c:pt>
                <c:pt idx="1214">
                  <c:v>121.5</c:v>
                </c:pt>
                <c:pt idx="1215">
                  <c:v>121.6</c:v>
                </c:pt>
                <c:pt idx="1216">
                  <c:v>121.7</c:v>
                </c:pt>
                <c:pt idx="1217">
                  <c:v>121.8</c:v>
                </c:pt>
                <c:pt idx="1218">
                  <c:v>121.9</c:v>
                </c:pt>
                <c:pt idx="1219">
                  <c:v>122</c:v>
                </c:pt>
                <c:pt idx="1220">
                  <c:v>122.1</c:v>
                </c:pt>
                <c:pt idx="1221">
                  <c:v>122.2</c:v>
                </c:pt>
                <c:pt idx="1222">
                  <c:v>122.3</c:v>
                </c:pt>
                <c:pt idx="1223">
                  <c:v>122.4</c:v>
                </c:pt>
                <c:pt idx="1224">
                  <c:v>122.5</c:v>
                </c:pt>
                <c:pt idx="1225">
                  <c:v>122.6</c:v>
                </c:pt>
                <c:pt idx="1226">
                  <c:v>122.7</c:v>
                </c:pt>
                <c:pt idx="1227">
                  <c:v>122.8</c:v>
                </c:pt>
                <c:pt idx="1228">
                  <c:v>122.9</c:v>
                </c:pt>
                <c:pt idx="1229">
                  <c:v>123</c:v>
                </c:pt>
                <c:pt idx="1230">
                  <c:v>123.1</c:v>
                </c:pt>
                <c:pt idx="1231">
                  <c:v>123.2</c:v>
                </c:pt>
                <c:pt idx="1232">
                  <c:v>123.3</c:v>
                </c:pt>
                <c:pt idx="1233">
                  <c:v>123.4</c:v>
                </c:pt>
                <c:pt idx="1234">
                  <c:v>123.5</c:v>
                </c:pt>
                <c:pt idx="1235">
                  <c:v>123.6</c:v>
                </c:pt>
                <c:pt idx="1236">
                  <c:v>123.7</c:v>
                </c:pt>
                <c:pt idx="1237">
                  <c:v>123.8</c:v>
                </c:pt>
                <c:pt idx="1238">
                  <c:v>123.9</c:v>
                </c:pt>
                <c:pt idx="1239">
                  <c:v>124</c:v>
                </c:pt>
                <c:pt idx="1240">
                  <c:v>124.1</c:v>
                </c:pt>
                <c:pt idx="1241">
                  <c:v>124.2</c:v>
                </c:pt>
                <c:pt idx="1242">
                  <c:v>124.3</c:v>
                </c:pt>
                <c:pt idx="1243">
                  <c:v>124.4</c:v>
                </c:pt>
                <c:pt idx="1244">
                  <c:v>124.5</c:v>
                </c:pt>
                <c:pt idx="1245">
                  <c:v>124.6</c:v>
                </c:pt>
                <c:pt idx="1246">
                  <c:v>124.7</c:v>
                </c:pt>
                <c:pt idx="1247">
                  <c:v>124.8</c:v>
                </c:pt>
                <c:pt idx="1248">
                  <c:v>124.9</c:v>
                </c:pt>
                <c:pt idx="1249">
                  <c:v>125</c:v>
                </c:pt>
                <c:pt idx="1250">
                  <c:v>125.1</c:v>
                </c:pt>
                <c:pt idx="1251">
                  <c:v>125.2</c:v>
                </c:pt>
                <c:pt idx="1252">
                  <c:v>125.3</c:v>
                </c:pt>
                <c:pt idx="1253">
                  <c:v>125.4</c:v>
                </c:pt>
                <c:pt idx="1254">
                  <c:v>125.5</c:v>
                </c:pt>
                <c:pt idx="1255">
                  <c:v>125.6</c:v>
                </c:pt>
                <c:pt idx="1256">
                  <c:v>125.7</c:v>
                </c:pt>
                <c:pt idx="1257">
                  <c:v>125.8</c:v>
                </c:pt>
                <c:pt idx="1258">
                  <c:v>125.9</c:v>
                </c:pt>
                <c:pt idx="1259">
                  <c:v>126</c:v>
                </c:pt>
                <c:pt idx="1260">
                  <c:v>126.1</c:v>
                </c:pt>
                <c:pt idx="1261">
                  <c:v>126.2</c:v>
                </c:pt>
                <c:pt idx="1262">
                  <c:v>126.3</c:v>
                </c:pt>
                <c:pt idx="1263">
                  <c:v>126.4</c:v>
                </c:pt>
                <c:pt idx="1264">
                  <c:v>126.5</c:v>
                </c:pt>
                <c:pt idx="1265">
                  <c:v>126.6</c:v>
                </c:pt>
                <c:pt idx="1266">
                  <c:v>126.7</c:v>
                </c:pt>
                <c:pt idx="1267">
                  <c:v>126.8</c:v>
                </c:pt>
                <c:pt idx="1268">
                  <c:v>126.9</c:v>
                </c:pt>
                <c:pt idx="1269">
                  <c:v>127</c:v>
                </c:pt>
                <c:pt idx="1270">
                  <c:v>127.1</c:v>
                </c:pt>
                <c:pt idx="1271">
                  <c:v>127.2</c:v>
                </c:pt>
                <c:pt idx="1272">
                  <c:v>127.3</c:v>
                </c:pt>
                <c:pt idx="1273">
                  <c:v>127.4</c:v>
                </c:pt>
                <c:pt idx="1274">
                  <c:v>127.5</c:v>
                </c:pt>
                <c:pt idx="1275">
                  <c:v>127.6</c:v>
                </c:pt>
                <c:pt idx="1276">
                  <c:v>127.7</c:v>
                </c:pt>
                <c:pt idx="1277">
                  <c:v>127.8</c:v>
                </c:pt>
                <c:pt idx="1278">
                  <c:v>127.9</c:v>
                </c:pt>
                <c:pt idx="1279">
                  <c:v>128</c:v>
                </c:pt>
                <c:pt idx="1280">
                  <c:v>128.1</c:v>
                </c:pt>
                <c:pt idx="1281">
                  <c:v>128.19999999999999</c:v>
                </c:pt>
                <c:pt idx="1282">
                  <c:v>128.30000000000001</c:v>
                </c:pt>
                <c:pt idx="1283">
                  <c:v>128.4</c:v>
                </c:pt>
                <c:pt idx="1284">
                  <c:v>128.5</c:v>
                </c:pt>
                <c:pt idx="1285">
                  <c:v>128.6</c:v>
                </c:pt>
                <c:pt idx="1286">
                  <c:v>128.69999999999999</c:v>
                </c:pt>
                <c:pt idx="1287">
                  <c:v>128.80000000000001</c:v>
                </c:pt>
                <c:pt idx="1288">
                  <c:v>128.9</c:v>
                </c:pt>
                <c:pt idx="1289">
                  <c:v>129</c:v>
                </c:pt>
                <c:pt idx="1290">
                  <c:v>129.1</c:v>
                </c:pt>
                <c:pt idx="1291">
                  <c:v>129.19999999999999</c:v>
                </c:pt>
                <c:pt idx="1292">
                  <c:v>129.30000000000001</c:v>
                </c:pt>
                <c:pt idx="1293">
                  <c:v>129.4</c:v>
                </c:pt>
                <c:pt idx="1294">
                  <c:v>129.5</c:v>
                </c:pt>
                <c:pt idx="1295">
                  <c:v>129.6</c:v>
                </c:pt>
                <c:pt idx="1296">
                  <c:v>129.69999999999999</c:v>
                </c:pt>
                <c:pt idx="1297">
                  <c:v>129.80000000000001</c:v>
                </c:pt>
                <c:pt idx="1298">
                  <c:v>129.9</c:v>
                </c:pt>
                <c:pt idx="1299">
                  <c:v>130</c:v>
                </c:pt>
                <c:pt idx="1300">
                  <c:v>130.1</c:v>
                </c:pt>
                <c:pt idx="1301">
                  <c:v>130.19999999999999</c:v>
                </c:pt>
                <c:pt idx="1302">
                  <c:v>130.30000000000001</c:v>
                </c:pt>
                <c:pt idx="1303">
                  <c:v>130.4</c:v>
                </c:pt>
                <c:pt idx="1304">
                  <c:v>130.5</c:v>
                </c:pt>
                <c:pt idx="1305">
                  <c:v>130.6</c:v>
                </c:pt>
                <c:pt idx="1306">
                  <c:v>130.69999999999999</c:v>
                </c:pt>
                <c:pt idx="1307">
                  <c:v>130.80000000000001</c:v>
                </c:pt>
                <c:pt idx="1308">
                  <c:v>130.9</c:v>
                </c:pt>
                <c:pt idx="1309">
                  <c:v>131</c:v>
                </c:pt>
                <c:pt idx="1310">
                  <c:v>131.1</c:v>
                </c:pt>
                <c:pt idx="1311">
                  <c:v>131.19999999999999</c:v>
                </c:pt>
                <c:pt idx="1312">
                  <c:v>131.30000000000001</c:v>
                </c:pt>
                <c:pt idx="1313">
                  <c:v>131.4</c:v>
                </c:pt>
                <c:pt idx="1314">
                  <c:v>131.5</c:v>
                </c:pt>
                <c:pt idx="1315">
                  <c:v>131.6</c:v>
                </c:pt>
                <c:pt idx="1316">
                  <c:v>131.69999999999999</c:v>
                </c:pt>
                <c:pt idx="1317">
                  <c:v>131.80000000000001</c:v>
                </c:pt>
                <c:pt idx="1318">
                  <c:v>131.9</c:v>
                </c:pt>
                <c:pt idx="1319">
                  <c:v>132</c:v>
                </c:pt>
                <c:pt idx="1320">
                  <c:v>132.1</c:v>
                </c:pt>
                <c:pt idx="1321">
                  <c:v>132.19999999999999</c:v>
                </c:pt>
                <c:pt idx="1322">
                  <c:v>132.30000000000001</c:v>
                </c:pt>
                <c:pt idx="1323">
                  <c:v>132.4</c:v>
                </c:pt>
                <c:pt idx="1324">
                  <c:v>132.5</c:v>
                </c:pt>
                <c:pt idx="1325">
                  <c:v>132.6</c:v>
                </c:pt>
                <c:pt idx="1326">
                  <c:v>132.69999999999999</c:v>
                </c:pt>
                <c:pt idx="1327">
                  <c:v>132.80000000000001</c:v>
                </c:pt>
                <c:pt idx="1328">
                  <c:v>132.9</c:v>
                </c:pt>
                <c:pt idx="1329">
                  <c:v>133</c:v>
                </c:pt>
                <c:pt idx="1330">
                  <c:v>133.1</c:v>
                </c:pt>
                <c:pt idx="1331">
                  <c:v>133.19999999999999</c:v>
                </c:pt>
                <c:pt idx="1332">
                  <c:v>133.30000000000001</c:v>
                </c:pt>
                <c:pt idx="1333">
                  <c:v>133.4</c:v>
                </c:pt>
                <c:pt idx="1334">
                  <c:v>133.5</c:v>
                </c:pt>
                <c:pt idx="1335">
                  <c:v>133.6</c:v>
                </c:pt>
                <c:pt idx="1336">
                  <c:v>133.69999999999999</c:v>
                </c:pt>
                <c:pt idx="1337">
                  <c:v>133.80000000000001</c:v>
                </c:pt>
                <c:pt idx="1338">
                  <c:v>133.9</c:v>
                </c:pt>
                <c:pt idx="1339">
                  <c:v>134</c:v>
                </c:pt>
                <c:pt idx="1340">
                  <c:v>134.1</c:v>
                </c:pt>
                <c:pt idx="1341">
                  <c:v>134.19999999999999</c:v>
                </c:pt>
                <c:pt idx="1342">
                  <c:v>134.30000000000001</c:v>
                </c:pt>
                <c:pt idx="1343">
                  <c:v>134.4</c:v>
                </c:pt>
                <c:pt idx="1344">
                  <c:v>134.5</c:v>
                </c:pt>
                <c:pt idx="1345">
                  <c:v>134.6</c:v>
                </c:pt>
                <c:pt idx="1346">
                  <c:v>134.69999999999999</c:v>
                </c:pt>
                <c:pt idx="1347">
                  <c:v>134.80000000000001</c:v>
                </c:pt>
                <c:pt idx="1348">
                  <c:v>134.9</c:v>
                </c:pt>
                <c:pt idx="1349">
                  <c:v>135</c:v>
                </c:pt>
                <c:pt idx="1350">
                  <c:v>135.1</c:v>
                </c:pt>
                <c:pt idx="1351">
                  <c:v>135.19999999999999</c:v>
                </c:pt>
                <c:pt idx="1352">
                  <c:v>135.30000000000001</c:v>
                </c:pt>
                <c:pt idx="1353">
                  <c:v>135.4</c:v>
                </c:pt>
                <c:pt idx="1354">
                  <c:v>135.5</c:v>
                </c:pt>
                <c:pt idx="1355">
                  <c:v>135.6</c:v>
                </c:pt>
                <c:pt idx="1356">
                  <c:v>135.69999999999999</c:v>
                </c:pt>
                <c:pt idx="1357">
                  <c:v>135.80000000000001</c:v>
                </c:pt>
                <c:pt idx="1358">
                  <c:v>135.9</c:v>
                </c:pt>
                <c:pt idx="1359">
                  <c:v>136</c:v>
                </c:pt>
                <c:pt idx="1360">
                  <c:v>136.1</c:v>
                </c:pt>
                <c:pt idx="1361">
                  <c:v>136.19999999999999</c:v>
                </c:pt>
                <c:pt idx="1362">
                  <c:v>136.30000000000001</c:v>
                </c:pt>
                <c:pt idx="1363">
                  <c:v>136.4</c:v>
                </c:pt>
                <c:pt idx="1364">
                  <c:v>136.5</c:v>
                </c:pt>
                <c:pt idx="1365">
                  <c:v>136.6</c:v>
                </c:pt>
                <c:pt idx="1366">
                  <c:v>136.69999999999999</c:v>
                </c:pt>
                <c:pt idx="1367">
                  <c:v>136.80000000000001</c:v>
                </c:pt>
                <c:pt idx="1368">
                  <c:v>136.9</c:v>
                </c:pt>
                <c:pt idx="1369">
                  <c:v>137</c:v>
                </c:pt>
                <c:pt idx="1370">
                  <c:v>137.1</c:v>
                </c:pt>
                <c:pt idx="1371">
                  <c:v>137.19999999999999</c:v>
                </c:pt>
                <c:pt idx="1372">
                  <c:v>137.30000000000001</c:v>
                </c:pt>
                <c:pt idx="1373">
                  <c:v>137.4</c:v>
                </c:pt>
                <c:pt idx="1374">
                  <c:v>137.5</c:v>
                </c:pt>
                <c:pt idx="1375">
                  <c:v>137.6</c:v>
                </c:pt>
                <c:pt idx="1376">
                  <c:v>137.69999999999999</c:v>
                </c:pt>
                <c:pt idx="1377">
                  <c:v>137.80000000000001</c:v>
                </c:pt>
                <c:pt idx="1378">
                  <c:v>137.9</c:v>
                </c:pt>
                <c:pt idx="1379">
                  <c:v>138</c:v>
                </c:pt>
                <c:pt idx="1380">
                  <c:v>138.1</c:v>
                </c:pt>
                <c:pt idx="1381">
                  <c:v>138.19999999999999</c:v>
                </c:pt>
                <c:pt idx="1382">
                  <c:v>138.30000000000001</c:v>
                </c:pt>
                <c:pt idx="1383">
                  <c:v>138.4</c:v>
                </c:pt>
                <c:pt idx="1384">
                  <c:v>138.5</c:v>
                </c:pt>
                <c:pt idx="1385">
                  <c:v>138.6</c:v>
                </c:pt>
                <c:pt idx="1386">
                  <c:v>138.69999999999999</c:v>
                </c:pt>
                <c:pt idx="1387">
                  <c:v>138.80000000000001</c:v>
                </c:pt>
                <c:pt idx="1388">
                  <c:v>138.9</c:v>
                </c:pt>
                <c:pt idx="1389">
                  <c:v>139</c:v>
                </c:pt>
                <c:pt idx="1390">
                  <c:v>139.1</c:v>
                </c:pt>
                <c:pt idx="1391">
                  <c:v>139.19999999999999</c:v>
                </c:pt>
                <c:pt idx="1392">
                  <c:v>139.30000000000001</c:v>
                </c:pt>
                <c:pt idx="1393">
                  <c:v>139.4</c:v>
                </c:pt>
                <c:pt idx="1394">
                  <c:v>139.5</c:v>
                </c:pt>
                <c:pt idx="1395">
                  <c:v>139.6</c:v>
                </c:pt>
                <c:pt idx="1396">
                  <c:v>139.69999999999999</c:v>
                </c:pt>
                <c:pt idx="1397">
                  <c:v>139.80000000000001</c:v>
                </c:pt>
                <c:pt idx="1398">
                  <c:v>139.9</c:v>
                </c:pt>
                <c:pt idx="1399">
                  <c:v>140</c:v>
                </c:pt>
                <c:pt idx="1400">
                  <c:v>140.1</c:v>
                </c:pt>
                <c:pt idx="1401">
                  <c:v>140.19999999999999</c:v>
                </c:pt>
                <c:pt idx="1402">
                  <c:v>140.30000000000001</c:v>
                </c:pt>
                <c:pt idx="1403">
                  <c:v>140.4</c:v>
                </c:pt>
                <c:pt idx="1404">
                  <c:v>140.5</c:v>
                </c:pt>
                <c:pt idx="1405">
                  <c:v>140.6</c:v>
                </c:pt>
                <c:pt idx="1406">
                  <c:v>140.69999999999999</c:v>
                </c:pt>
                <c:pt idx="1407">
                  <c:v>140.80000000000001</c:v>
                </c:pt>
                <c:pt idx="1408">
                  <c:v>140.9</c:v>
                </c:pt>
                <c:pt idx="1409">
                  <c:v>141</c:v>
                </c:pt>
                <c:pt idx="1410">
                  <c:v>141.1</c:v>
                </c:pt>
                <c:pt idx="1411">
                  <c:v>141.19999999999999</c:v>
                </c:pt>
                <c:pt idx="1412">
                  <c:v>141.30000000000001</c:v>
                </c:pt>
                <c:pt idx="1413">
                  <c:v>141.4</c:v>
                </c:pt>
                <c:pt idx="1414">
                  <c:v>141.5</c:v>
                </c:pt>
                <c:pt idx="1415">
                  <c:v>141.6</c:v>
                </c:pt>
                <c:pt idx="1416">
                  <c:v>141.69999999999999</c:v>
                </c:pt>
                <c:pt idx="1417">
                  <c:v>141.80000000000001</c:v>
                </c:pt>
                <c:pt idx="1418">
                  <c:v>141.9</c:v>
                </c:pt>
                <c:pt idx="1419">
                  <c:v>142</c:v>
                </c:pt>
                <c:pt idx="1420">
                  <c:v>142.1</c:v>
                </c:pt>
                <c:pt idx="1421">
                  <c:v>142.19999999999999</c:v>
                </c:pt>
                <c:pt idx="1422">
                  <c:v>142.30000000000001</c:v>
                </c:pt>
                <c:pt idx="1423">
                  <c:v>142.4</c:v>
                </c:pt>
                <c:pt idx="1424">
                  <c:v>142.5</c:v>
                </c:pt>
                <c:pt idx="1425">
                  <c:v>142.6</c:v>
                </c:pt>
                <c:pt idx="1426">
                  <c:v>142.69999999999999</c:v>
                </c:pt>
                <c:pt idx="1427">
                  <c:v>142.80000000000001</c:v>
                </c:pt>
                <c:pt idx="1428">
                  <c:v>142.9</c:v>
                </c:pt>
                <c:pt idx="1429">
                  <c:v>143</c:v>
                </c:pt>
                <c:pt idx="1430">
                  <c:v>143.1</c:v>
                </c:pt>
                <c:pt idx="1431">
                  <c:v>143.19999999999999</c:v>
                </c:pt>
                <c:pt idx="1432">
                  <c:v>143.30000000000001</c:v>
                </c:pt>
                <c:pt idx="1433">
                  <c:v>143.4</c:v>
                </c:pt>
                <c:pt idx="1434">
                  <c:v>143.5</c:v>
                </c:pt>
                <c:pt idx="1435">
                  <c:v>143.6</c:v>
                </c:pt>
                <c:pt idx="1436">
                  <c:v>143.69999999999999</c:v>
                </c:pt>
                <c:pt idx="1437">
                  <c:v>143.80000000000001</c:v>
                </c:pt>
                <c:pt idx="1438">
                  <c:v>143.9</c:v>
                </c:pt>
                <c:pt idx="1439">
                  <c:v>144</c:v>
                </c:pt>
                <c:pt idx="1440">
                  <c:v>144.1</c:v>
                </c:pt>
                <c:pt idx="1441">
                  <c:v>144.19999999999999</c:v>
                </c:pt>
                <c:pt idx="1442">
                  <c:v>144.30000000000001</c:v>
                </c:pt>
                <c:pt idx="1443">
                  <c:v>144.4</c:v>
                </c:pt>
                <c:pt idx="1444">
                  <c:v>144.5</c:v>
                </c:pt>
                <c:pt idx="1445">
                  <c:v>144.6</c:v>
                </c:pt>
                <c:pt idx="1446">
                  <c:v>144.69999999999999</c:v>
                </c:pt>
                <c:pt idx="1447">
                  <c:v>144.80000000000001</c:v>
                </c:pt>
                <c:pt idx="1448">
                  <c:v>144.9</c:v>
                </c:pt>
                <c:pt idx="1449">
                  <c:v>145</c:v>
                </c:pt>
                <c:pt idx="1450">
                  <c:v>145.1</c:v>
                </c:pt>
                <c:pt idx="1451">
                  <c:v>145.19999999999999</c:v>
                </c:pt>
                <c:pt idx="1452">
                  <c:v>145.30000000000001</c:v>
                </c:pt>
                <c:pt idx="1453">
                  <c:v>145.4</c:v>
                </c:pt>
                <c:pt idx="1454">
                  <c:v>145.5</c:v>
                </c:pt>
                <c:pt idx="1455">
                  <c:v>145.6</c:v>
                </c:pt>
                <c:pt idx="1456">
                  <c:v>145.69999999999999</c:v>
                </c:pt>
                <c:pt idx="1457">
                  <c:v>145.80000000000001</c:v>
                </c:pt>
                <c:pt idx="1458">
                  <c:v>145.9</c:v>
                </c:pt>
                <c:pt idx="1459">
                  <c:v>146</c:v>
                </c:pt>
                <c:pt idx="1460">
                  <c:v>146.1</c:v>
                </c:pt>
                <c:pt idx="1461">
                  <c:v>146.19999999999999</c:v>
                </c:pt>
                <c:pt idx="1462">
                  <c:v>146.30000000000001</c:v>
                </c:pt>
                <c:pt idx="1463">
                  <c:v>146.4</c:v>
                </c:pt>
                <c:pt idx="1464">
                  <c:v>146.5</c:v>
                </c:pt>
                <c:pt idx="1465">
                  <c:v>146.6</c:v>
                </c:pt>
                <c:pt idx="1466">
                  <c:v>146.69999999999999</c:v>
                </c:pt>
                <c:pt idx="1467">
                  <c:v>146.80000000000001</c:v>
                </c:pt>
                <c:pt idx="1468">
                  <c:v>146.9</c:v>
                </c:pt>
                <c:pt idx="1469">
                  <c:v>147</c:v>
                </c:pt>
                <c:pt idx="1470">
                  <c:v>147.1</c:v>
                </c:pt>
                <c:pt idx="1471">
                  <c:v>147.19999999999999</c:v>
                </c:pt>
                <c:pt idx="1472">
                  <c:v>147.30000000000001</c:v>
                </c:pt>
                <c:pt idx="1473">
                  <c:v>147.4</c:v>
                </c:pt>
                <c:pt idx="1474">
                  <c:v>147.5</c:v>
                </c:pt>
                <c:pt idx="1475">
                  <c:v>147.6</c:v>
                </c:pt>
                <c:pt idx="1476">
                  <c:v>147.69999999999999</c:v>
                </c:pt>
                <c:pt idx="1477">
                  <c:v>147.80000000000001</c:v>
                </c:pt>
                <c:pt idx="1478">
                  <c:v>147.9</c:v>
                </c:pt>
                <c:pt idx="1479">
                  <c:v>148</c:v>
                </c:pt>
                <c:pt idx="1480">
                  <c:v>148.1</c:v>
                </c:pt>
                <c:pt idx="1481">
                  <c:v>148.19999999999999</c:v>
                </c:pt>
                <c:pt idx="1482">
                  <c:v>148.30000000000001</c:v>
                </c:pt>
                <c:pt idx="1483">
                  <c:v>148.4</c:v>
                </c:pt>
                <c:pt idx="1484">
                  <c:v>148.5</c:v>
                </c:pt>
                <c:pt idx="1485">
                  <c:v>148.6</c:v>
                </c:pt>
                <c:pt idx="1486">
                  <c:v>148.69999999999999</c:v>
                </c:pt>
                <c:pt idx="1487">
                  <c:v>148.80000000000001</c:v>
                </c:pt>
                <c:pt idx="1488">
                  <c:v>148.9</c:v>
                </c:pt>
                <c:pt idx="1489">
                  <c:v>149</c:v>
                </c:pt>
                <c:pt idx="1490">
                  <c:v>149.1</c:v>
                </c:pt>
                <c:pt idx="1491">
                  <c:v>149.19999999999999</c:v>
                </c:pt>
                <c:pt idx="1492">
                  <c:v>149.30000000000001</c:v>
                </c:pt>
                <c:pt idx="1493">
                  <c:v>149.4</c:v>
                </c:pt>
                <c:pt idx="1494">
                  <c:v>149.5</c:v>
                </c:pt>
                <c:pt idx="1495">
                  <c:v>149.6</c:v>
                </c:pt>
                <c:pt idx="1496">
                  <c:v>149.69999999999999</c:v>
                </c:pt>
                <c:pt idx="1497">
                  <c:v>149.80000000000001</c:v>
                </c:pt>
                <c:pt idx="1498">
                  <c:v>149.9</c:v>
                </c:pt>
                <c:pt idx="1499">
                  <c:v>150</c:v>
                </c:pt>
                <c:pt idx="1500">
                  <c:v>150.1</c:v>
                </c:pt>
                <c:pt idx="1501">
                  <c:v>150.19999999999999</c:v>
                </c:pt>
                <c:pt idx="1502">
                  <c:v>150.30000000000001</c:v>
                </c:pt>
                <c:pt idx="1503">
                  <c:v>150.4</c:v>
                </c:pt>
                <c:pt idx="1504">
                  <c:v>150.5</c:v>
                </c:pt>
                <c:pt idx="1505">
                  <c:v>150.6</c:v>
                </c:pt>
                <c:pt idx="1506">
                  <c:v>150.69999999999999</c:v>
                </c:pt>
                <c:pt idx="1507">
                  <c:v>150.80000000000001</c:v>
                </c:pt>
                <c:pt idx="1508">
                  <c:v>150.9</c:v>
                </c:pt>
                <c:pt idx="1509">
                  <c:v>151</c:v>
                </c:pt>
                <c:pt idx="1510">
                  <c:v>151.1</c:v>
                </c:pt>
                <c:pt idx="1511">
                  <c:v>151.19999999999999</c:v>
                </c:pt>
                <c:pt idx="1512">
                  <c:v>151.30000000000001</c:v>
                </c:pt>
                <c:pt idx="1513">
                  <c:v>151.4</c:v>
                </c:pt>
                <c:pt idx="1514">
                  <c:v>151.5</c:v>
                </c:pt>
                <c:pt idx="1515">
                  <c:v>151.6</c:v>
                </c:pt>
                <c:pt idx="1516">
                  <c:v>151.69999999999999</c:v>
                </c:pt>
                <c:pt idx="1517">
                  <c:v>151.80000000000001</c:v>
                </c:pt>
                <c:pt idx="1518">
                  <c:v>151.9</c:v>
                </c:pt>
                <c:pt idx="1519">
                  <c:v>152</c:v>
                </c:pt>
                <c:pt idx="1520">
                  <c:v>152.1</c:v>
                </c:pt>
                <c:pt idx="1521">
                  <c:v>152.19999999999999</c:v>
                </c:pt>
                <c:pt idx="1522">
                  <c:v>152.30000000000001</c:v>
                </c:pt>
                <c:pt idx="1523">
                  <c:v>152.4</c:v>
                </c:pt>
                <c:pt idx="1524">
                  <c:v>152.5</c:v>
                </c:pt>
                <c:pt idx="1525">
                  <c:v>152.6</c:v>
                </c:pt>
                <c:pt idx="1526">
                  <c:v>152.69999999999999</c:v>
                </c:pt>
                <c:pt idx="1527">
                  <c:v>152.80000000000001</c:v>
                </c:pt>
                <c:pt idx="1528">
                  <c:v>152.9</c:v>
                </c:pt>
                <c:pt idx="1529">
                  <c:v>153</c:v>
                </c:pt>
                <c:pt idx="1530">
                  <c:v>153.1</c:v>
                </c:pt>
                <c:pt idx="1531">
                  <c:v>153.19999999999999</c:v>
                </c:pt>
                <c:pt idx="1532">
                  <c:v>153.30000000000001</c:v>
                </c:pt>
                <c:pt idx="1533">
                  <c:v>153.4</c:v>
                </c:pt>
                <c:pt idx="1534">
                  <c:v>153.5</c:v>
                </c:pt>
                <c:pt idx="1535">
                  <c:v>153.6</c:v>
                </c:pt>
                <c:pt idx="1536">
                  <c:v>153.69999999999999</c:v>
                </c:pt>
                <c:pt idx="1537">
                  <c:v>153.80000000000001</c:v>
                </c:pt>
                <c:pt idx="1538">
                  <c:v>153.9</c:v>
                </c:pt>
                <c:pt idx="1539">
                  <c:v>154</c:v>
                </c:pt>
                <c:pt idx="1540">
                  <c:v>154.1</c:v>
                </c:pt>
                <c:pt idx="1541">
                  <c:v>154.19999999999999</c:v>
                </c:pt>
                <c:pt idx="1542">
                  <c:v>154.30000000000001</c:v>
                </c:pt>
                <c:pt idx="1543">
                  <c:v>154.4</c:v>
                </c:pt>
                <c:pt idx="1544">
                  <c:v>154.5</c:v>
                </c:pt>
                <c:pt idx="1545">
                  <c:v>154.6</c:v>
                </c:pt>
                <c:pt idx="1546">
                  <c:v>154.69999999999999</c:v>
                </c:pt>
                <c:pt idx="1547">
                  <c:v>154.80000000000001</c:v>
                </c:pt>
                <c:pt idx="1548">
                  <c:v>154.9</c:v>
                </c:pt>
                <c:pt idx="1549">
                  <c:v>155</c:v>
                </c:pt>
                <c:pt idx="1550">
                  <c:v>155.1</c:v>
                </c:pt>
                <c:pt idx="1551">
                  <c:v>155.19999999999999</c:v>
                </c:pt>
                <c:pt idx="1552">
                  <c:v>155.30000000000001</c:v>
                </c:pt>
                <c:pt idx="1553">
                  <c:v>155.4</c:v>
                </c:pt>
                <c:pt idx="1554">
                  <c:v>155.5</c:v>
                </c:pt>
                <c:pt idx="1555">
                  <c:v>155.6</c:v>
                </c:pt>
                <c:pt idx="1556">
                  <c:v>155.69999999999999</c:v>
                </c:pt>
                <c:pt idx="1557">
                  <c:v>155.80000000000001</c:v>
                </c:pt>
                <c:pt idx="1558">
                  <c:v>155.9</c:v>
                </c:pt>
                <c:pt idx="1559">
                  <c:v>156</c:v>
                </c:pt>
                <c:pt idx="1560">
                  <c:v>156.1</c:v>
                </c:pt>
                <c:pt idx="1561">
                  <c:v>156.19999999999999</c:v>
                </c:pt>
                <c:pt idx="1562">
                  <c:v>156.30000000000001</c:v>
                </c:pt>
                <c:pt idx="1563">
                  <c:v>156.4</c:v>
                </c:pt>
                <c:pt idx="1564">
                  <c:v>156.5</c:v>
                </c:pt>
                <c:pt idx="1565">
                  <c:v>156.6</c:v>
                </c:pt>
                <c:pt idx="1566">
                  <c:v>156.69999999999999</c:v>
                </c:pt>
                <c:pt idx="1567">
                  <c:v>156.80000000000001</c:v>
                </c:pt>
                <c:pt idx="1568">
                  <c:v>156.9</c:v>
                </c:pt>
                <c:pt idx="1569">
                  <c:v>157</c:v>
                </c:pt>
                <c:pt idx="1570">
                  <c:v>157.1</c:v>
                </c:pt>
                <c:pt idx="1571">
                  <c:v>157.19999999999999</c:v>
                </c:pt>
                <c:pt idx="1572">
                  <c:v>157.30000000000001</c:v>
                </c:pt>
                <c:pt idx="1573">
                  <c:v>157.4</c:v>
                </c:pt>
                <c:pt idx="1574">
                  <c:v>157.5</c:v>
                </c:pt>
                <c:pt idx="1575">
                  <c:v>157.6</c:v>
                </c:pt>
                <c:pt idx="1576">
                  <c:v>157.69999999999999</c:v>
                </c:pt>
                <c:pt idx="1577">
                  <c:v>157.80000000000001</c:v>
                </c:pt>
                <c:pt idx="1578">
                  <c:v>157.9</c:v>
                </c:pt>
                <c:pt idx="1579">
                  <c:v>158</c:v>
                </c:pt>
                <c:pt idx="1580">
                  <c:v>158.1</c:v>
                </c:pt>
                <c:pt idx="1581">
                  <c:v>158.19999999999999</c:v>
                </c:pt>
                <c:pt idx="1582">
                  <c:v>158.30000000000001</c:v>
                </c:pt>
                <c:pt idx="1583">
                  <c:v>158.4</c:v>
                </c:pt>
                <c:pt idx="1584">
                  <c:v>158.5</c:v>
                </c:pt>
                <c:pt idx="1585">
                  <c:v>158.6</c:v>
                </c:pt>
                <c:pt idx="1586">
                  <c:v>158.69999999999999</c:v>
                </c:pt>
                <c:pt idx="1587">
                  <c:v>158.80000000000001</c:v>
                </c:pt>
                <c:pt idx="1588">
                  <c:v>158.9</c:v>
                </c:pt>
                <c:pt idx="1589">
                  <c:v>159</c:v>
                </c:pt>
                <c:pt idx="1590">
                  <c:v>159.1</c:v>
                </c:pt>
                <c:pt idx="1591">
                  <c:v>159.19999999999999</c:v>
                </c:pt>
                <c:pt idx="1592">
                  <c:v>159.30000000000001</c:v>
                </c:pt>
                <c:pt idx="1593">
                  <c:v>159.4</c:v>
                </c:pt>
                <c:pt idx="1594">
                  <c:v>159.5</c:v>
                </c:pt>
                <c:pt idx="1595">
                  <c:v>159.6</c:v>
                </c:pt>
                <c:pt idx="1596">
                  <c:v>159.69999999999999</c:v>
                </c:pt>
                <c:pt idx="1597">
                  <c:v>159.80000000000001</c:v>
                </c:pt>
                <c:pt idx="1598">
                  <c:v>159.9</c:v>
                </c:pt>
                <c:pt idx="1599">
                  <c:v>160</c:v>
                </c:pt>
                <c:pt idx="1600">
                  <c:v>160.1</c:v>
                </c:pt>
                <c:pt idx="1601">
                  <c:v>160.19999999999999</c:v>
                </c:pt>
                <c:pt idx="1602">
                  <c:v>160.30000000000001</c:v>
                </c:pt>
                <c:pt idx="1603">
                  <c:v>160.4</c:v>
                </c:pt>
                <c:pt idx="1604">
                  <c:v>160.5</c:v>
                </c:pt>
                <c:pt idx="1605">
                  <c:v>160.6</c:v>
                </c:pt>
                <c:pt idx="1606">
                  <c:v>160.69999999999999</c:v>
                </c:pt>
                <c:pt idx="1607">
                  <c:v>160.80000000000001</c:v>
                </c:pt>
                <c:pt idx="1608">
                  <c:v>160.9</c:v>
                </c:pt>
                <c:pt idx="1609">
                  <c:v>161</c:v>
                </c:pt>
                <c:pt idx="1610">
                  <c:v>161.1</c:v>
                </c:pt>
                <c:pt idx="1611">
                  <c:v>161.19999999999999</c:v>
                </c:pt>
                <c:pt idx="1612">
                  <c:v>161.30000000000001</c:v>
                </c:pt>
                <c:pt idx="1613">
                  <c:v>161.4</c:v>
                </c:pt>
                <c:pt idx="1614">
                  <c:v>161.5</c:v>
                </c:pt>
                <c:pt idx="1615">
                  <c:v>161.6</c:v>
                </c:pt>
                <c:pt idx="1616">
                  <c:v>161.69999999999999</c:v>
                </c:pt>
                <c:pt idx="1617">
                  <c:v>161.80000000000001</c:v>
                </c:pt>
                <c:pt idx="1618">
                  <c:v>161.9</c:v>
                </c:pt>
                <c:pt idx="1619">
                  <c:v>162</c:v>
                </c:pt>
                <c:pt idx="1620">
                  <c:v>162.1</c:v>
                </c:pt>
                <c:pt idx="1621">
                  <c:v>162.19999999999999</c:v>
                </c:pt>
                <c:pt idx="1622">
                  <c:v>162.30000000000001</c:v>
                </c:pt>
                <c:pt idx="1623">
                  <c:v>162.4</c:v>
                </c:pt>
                <c:pt idx="1624">
                  <c:v>162.5</c:v>
                </c:pt>
                <c:pt idx="1625">
                  <c:v>162.6</c:v>
                </c:pt>
                <c:pt idx="1626">
                  <c:v>162.69999999999999</c:v>
                </c:pt>
                <c:pt idx="1627">
                  <c:v>162.80000000000001</c:v>
                </c:pt>
                <c:pt idx="1628">
                  <c:v>162.9</c:v>
                </c:pt>
                <c:pt idx="1629">
                  <c:v>163</c:v>
                </c:pt>
                <c:pt idx="1630">
                  <c:v>163.1</c:v>
                </c:pt>
                <c:pt idx="1631">
                  <c:v>163.19999999999999</c:v>
                </c:pt>
                <c:pt idx="1632">
                  <c:v>163.30000000000001</c:v>
                </c:pt>
                <c:pt idx="1633">
                  <c:v>163.4</c:v>
                </c:pt>
                <c:pt idx="1634">
                  <c:v>163.5</c:v>
                </c:pt>
                <c:pt idx="1635">
                  <c:v>163.6</c:v>
                </c:pt>
                <c:pt idx="1636">
                  <c:v>163.69999999999999</c:v>
                </c:pt>
                <c:pt idx="1637">
                  <c:v>163.80000000000001</c:v>
                </c:pt>
                <c:pt idx="1638">
                  <c:v>163.9</c:v>
                </c:pt>
                <c:pt idx="1639">
                  <c:v>164</c:v>
                </c:pt>
                <c:pt idx="1640">
                  <c:v>164.1</c:v>
                </c:pt>
                <c:pt idx="1641">
                  <c:v>164.2</c:v>
                </c:pt>
                <c:pt idx="1642">
                  <c:v>164.3</c:v>
                </c:pt>
                <c:pt idx="1643">
                  <c:v>164.4</c:v>
                </c:pt>
                <c:pt idx="1644">
                  <c:v>164.5</c:v>
                </c:pt>
                <c:pt idx="1645">
                  <c:v>164.6</c:v>
                </c:pt>
                <c:pt idx="1646">
                  <c:v>164.7</c:v>
                </c:pt>
                <c:pt idx="1647">
                  <c:v>164.8</c:v>
                </c:pt>
                <c:pt idx="1648">
                  <c:v>164.9</c:v>
                </c:pt>
                <c:pt idx="1649">
                  <c:v>165</c:v>
                </c:pt>
                <c:pt idx="1650">
                  <c:v>165.1</c:v>
                </c:pt>
                <c:pt idx="1651">
                  <c:v>165.2</c:v>
                </c:pt>
                <c:pt idx="1652">
                  <c:v>165.3</c:v>
                </c:pt>
                <c:pt idx="1653">
                  <c:v>165.4</c:v>
                </c:pt>
                <c:pt idx="1654">
                  <c:v>165.5</c:v>
                </c:pt>
                <c:pt idx="1655">
                  <c:v>165.6</c:v>
                </c:pt>
                <c:pt idx="1656">
                  <c:v>165.7</c:v>
                </c:pt>
                <c:pt idx="1657">
                  <c:v>165.8</c:v>
                </c:pt>
                <c:pt idx="1658">
                  <c:v>165.9</c:v>
                </c:pt>
                <c:pt idx="1659">
                  <c:v>166</c:v>
                </c:pt>
                <c:pt idx="1660">
                  <c:v>166.1</c:v>
                </c:pt>
                <c:pt idx="1661">
                  <c:v>166.2</c:v>
                </c:pt>
                <c:pt idx="1662">
                  <c:v>166.3</c:v>
                </c:pt>
                <c:pt idx="1663">
                  <c:v>166.4</c:v>
                </c:pt>
                <c:pt idx="1664">
                  <c:v>166.5</c:v>
                </c:pt>
                <c:pt idx="1665">
                  <c:v>166.6</c:v>
                </c:pt>
                <c:pt idx="1666">
                  <c:v>166.7</c:v>
                </c:pt>
                <c:pt idx="1667">
                  <c:v>166.8</c:v>
                </c:pt>
                <c:pt idx="1668">
                  <c:v>166.9</c:v>
                </c:pt>
                <c:pt idx="1669">
                  <c:v>167</c:v>
                </c:pt>
                <c:pt idx="1670">
                  <c:v>167.1</c:v>
                </c:pt>
                <c:pt idx="1671">
                  <c:v>167.2</c:v>
                </c:pt>
                <c:pt idx="1672">
                  <c:v>167.3</c:v>
                </c:pt>
                <c:pt idx="1673">
                  <c:v>167.4</c:v>
                </c:pt>
                <c:pt idx="1674">
                  <c:v>167.5</c:v>
                </c:pt>
                <c:pt idx="1675">
                  <c:v>167.6</c:v>
                </c:pt>
                <c:pt idx="1676">
                  <c:v>167.7</c:v>
                </c:pt>
                <c:pt idx="1677">
                  <c:v>167.8</c:v>
                </c:pt>
                <c:pt idx="1678">
                  <c:v>167.9</c:v>
                </c:pt>
                <c:pt idx="1679">
                  <c:v>168</c:v>
                </c:pt>
                <c:pt idx="1680">
                  <c:v>168.1</c:v>
                </c:pt>
                <c:pt idx="1681">
                  <c:v>168.2</c:v>
                </c:pt>
                <c:pt idx="1682">
                  <c:v>168.3</c:v>
                </c:pt>
                <c:pt idx="1683">
                  <c:v>168.4</c:v>
                </c:pt>
                <c:pt idx="1684">
                  <c:v>168.5</c:v>
                </c:pt>
                <c:pt idx="1685">
                  <c:v>168.6</c:v>
                </c:pt>
                <c:pt idx="1686">
                  <c:v>168.7</c:v>
                </c:pt>
                <c:pt idx="1687">
                  <c:v>168.8</c:v>
                </c:pt>
                <c:pt idx="1688">
                  <c:v>168.9</c:v>
                </c:pt>
                <c:pt idx="1689">
                  <c:v>169</c:v>
                </c:pt>
                <c:pt idx="1690">
                  <c:v>169.1</c:v>
                </c:pt>
                <c:pt idx="1691">
                  <c:v>169.2</c:v>
                </c:pt>
                <c:pt idx="1692">
                  <c:v>169.3</c:v>
                </c:pt>
                <c:pt idx="1693">
                  <c:v>169.4</c:v>
                </c:pt>
                <c:pt idx="1694">
                  <c:v>169.5</c:v>
                </c:pt>
                <c:pt idx="1695">
                  <c:v>169.6</c:v>
                </c:pt>
                <c:pt idx="1696">
                  <c:v>169.7</c:v>
                </c:pt>
                <c:pt idx="1697">
                  <c:v>169.8</c:v>
                </c:pt>
                <c:pt idx="1698">
                  <c:v>169.9</c:v>
                </c:pt>
                <c:pt idx="1699">
                  <c:v>170</c:v>
                </c:pt>
                <c:pt idx="1700">
                  <c:v>170.1</c:v>
                </c:pt>
                <c:pt idx="1701">
                  <c:v>170.2</c:v>
                </c:pt>
                <c:pt idx="1702">
                  <c:v>170.3</c:v>
                </c:pt>
                <c:pt idx="1703">
                  <c:v>170.4</c:v>
                </c:pt>
                <c:pt idx="1704">
                  <c:v>170.5</c:v>
                </c:pt>
                <c:pt idx="1705">
                  <c:v>170.6</c:v>
                </c:pt>
                <c:pt idx="1706">
                  <c:v>170.7</c:v>
                </c:pt>
                <c:pt idx="1707">
                  <c:v>170.8</c:v>
                </c:pt>
                <c:pt idx="1708">
                  <c:v>170.9</c:v>
                </c:pt>
                <c:pt idx="1709">
                  <c:v>171</c:v>
                </c:pt>
                <c:pt idx="1710">
                  <c:v>171.1</c:v>
                </c:pt>
                <c:pt idx="1711">
                  <c:v>171.2</c:v>
                </c:pt>
                <c:pt idx="1712">
                  <c:v>171.3</c:v>
                </c:pt>
                <c:pt idx="1713">
                  <c:v>171.4</c:v>
                </c:pt>
                <c:pt idx="1714">
                  <c:v>171.5</c:v>
                </c:pt>
                <c:pt idx="1715">
                  <c:v>171.6</c:v>
                </c:pt>
                <c:pt idx="1716">
                  <c:v>171.7</c:v>
                </c:pt>
                <c:pt idx="1717">
                  <c:v>171.8</c:v>
                </c:pt>
                <c:pt idx="1718">
                  <c:v>171.9</c:v>
                </c:pt>
                <c:pt idx="1719">
                  <c:v>172</c:v>
                </c:pt>
                <c:pt idx="1720">
                  <c:v>172.1</c:v>
                </c:pt>
                <c:pt idx="1721">
                  <c:v>172.2</c:v>
                </c:pt>
                <c:pt idx="1722">
                  <c:v>172.3</c:v>
                </c:pt>
                <c:pt idx="1723">
                  <c:v>172.4</c:v>
                </c:pt>
                <c:pt idx="1724">
                  <c:v>172.5</c:v>
                </c:pt>
                <c:pt idx="1725">
                  <c:v>172.6</c:v>
                </c:pt>
                <c:pt idx="1726">
                  <c:v>172.7</c:v>
                </c:pt>
                <c:pt idx="1727">
                  <c:v>172.8</c:v>
                </c:pt>
                <c:pt idx="1728">
                  <c:v>172.9</c:v>
                </c:pt>
                <c:pt idx="1729">
                  <c:v>173</c:v>
                </c:pt>
                <c:pt idx="1730">
                  <c:v>173.1</c:v>
                </c:pt>
                <c:pt idx="1731">
                  <c:v>173.2</c:v>
                </c:pt>
                <c:pt idx="1732">
                  <c:v>173.3</c:v>
                </c:pt>
                <c:pt idx="1733">
                  <c:v>173.4</c:v>
                </c:pt>
                <c:pt idx="1734">
                  <c:v>173.5</c:v>
                </c:pt>
                <c:pt idx="1735">
                  <c:v>173.6</c:v>
                </c:pt>
                <c:pt idx="1736">
                  <c:v>173.7</c:v>
                </c:pt>
                <c:pt idx="1737">
                  <c:v>173.8</c:v>
                </c:pt>
                <c:pt idx="1738">
                  <c:v>173.9</c:v>
                </c:pt>
                <c:pt idx="1739">
                  <c:v>174</c:v>
                </c:pt>
                <c:pt idx="1740">
                  <c:v>174.1</c:v>
                </c:pt>
                <c:pt idx="1741">
                  <c:v>174.2</c:v>
                </c:pt>
                <c:pt idx="1742">
                  <c:v>174.3</c:v>
                </c:pt>
                <c:pt idx="1743">
                  <c:v>174.4</c:v>
                </c:pt>
                <c:pt idx="1744">
                  <c:v>174.5</c:v>
                </c:pt>
                <c:pt idx="1745">
                  <c:v>174.6</c:v>
                </c:pt>
                <c:pt idx="1746">
                  <c:v>174.7</c:v>
                </c:pt>
                <c:pt idx="1747">
                  <c:v>174.8</c:v>
                </c:pt>
                <c:pt idx="1748">
                  <c:v>174.9</c:v>
                </c:pt>
                <c:pt idx="1749">
                  <c:v>175</c:v>
                </c:pt>
                <c:pt idx="1750">
                  <c:v>175.1</c:v>
                </c:pt>
                <c:pt idx="1751">
                  <c:v>175.2</c:v>
                </c:pt>
                <c:pt idx="1752">
                  <c:v>175.3</c:v>
                </c:pt>
                <c:pt idx="1753">
                  <c:v>175.4</c:v>
                </c:pt>
                <c:pt idx="1754">
                  <c:v>175.5</c:v>
                </c:pt>
                <c:pt idx="1755">
                  <c:v>175.6</c:v>
                </c:pt>
                <c:pt idx="1756">
                  <c:v>175.7</c:v>
                </c:pt>
                <c:pt idx="1757">
                  <c:v>175.8</c:v>
                </c:pt>
                <c:pt idx="1758">
                  <c:v>175.9</c:v>
                </c:pt>
                <c:pt idx="1759">
                  <c:v>176</c:v>
                </c:pt>
                <c:pt idx="1760">
                  <c:v>176.1</c:v>
                </c:pt>
                <c:pt idx="1761">
                  <c:v>176.2</c:v>
                </c:pt>
                <c:pt idx="1762">
                  <c:v>176.3</c:v>
                </c:pt>
                <c:pt idx="1763">
                  <c:v>176.4</c:v>
                </c:pt>
                <c:pt idx="1764">
                  <c:v>176.5</c:v>
                </c:pt>
                <c:pt idx="1765">
                  <c:v>176.6</c:v>
                </c:pt>
                <c:pt idx="1766">
                  <c:v>176.7</c:v>
                </c:pt>
                <c:pt idx="1767">
                  <c:v>176.8</c:v>
                </c:pt>
                <c:pt idx="1768">
                  <c:v>176.9</c:v>
                </c:pt>
                <c:pt idx="1769">
                  <c:v>177</c:v>
                </c:pt>
                <c:pt idx="1770">
                  <c:v>177.1</c:v>
                </c:pt>
                <c:pt idx="1771">
                  <c:v>177.2</c:v>
                </c:pt>
                <c:pt idx="1772">
                  <c:v>177.3</c:v>
                </c:pt>
                <c:pt idx="1773">
                  <c:v>177.4</c:v>
                </c:pt>
                <c:pt idx="1774">
                  <c:v>177.5</c:v>
                </c:pt>
                <c:pt idx="1775">
                  <c:v>177.6</c:v>
                </c:pt>
                <c:pt idx="1776">
                  <c:v>177.7</c:v>
                </c:pt>
                <c:pt idx="1777">
                  <c:v>177.8</c:v>
                </c:pt>
                <c:pt idx="1778">
                  <c:v>177.9</c:v>
                </c:pt>
                <c:pt idx="1779">
                  <c:v>178</c:v>
                </c:pt>
                <c:pt idx="1780">
                  <c:v>178.1</c:v>
                </c:pt>
                <c:pt idx="1781">
                  <c:v>178.2</c:v>
                </c:pt>
                <c:pt idx="1782">
                  <c:v>178.3</c:v>
                </c:pt>
                <c:pt idx="1783">
                  <c:v>178.4</c:v>
                </c:pt>
                <c:pt idx="1784">
                  <c:v>178.5</c:v>
                </c:pt>
                <c:pt idx="1785">
                  <c:v>178.6</c:v>
                </c:pt>
                <c:pt idx="1786">
                  <c:v>178.7</c:v>
                </c:pt>
                <c:pt idx="1787">
                  <c:v>178.8</c:v>
                </c:pt>
                <c:pt idx="1788">
                  <c:v>178.9</c:v>
                </c:pt>
                <c:pt idx="1789">
                  <c:v>179</c:v>
                </c:pt>
                <c:pt idx="1790">
                  <c:v>179.1</c:v>
                </c:pt>
                <c:pt idx="1791">
                  <c:v>179.2</c:v>
                </c:pt>
                <c:pt idx="1792">
                  <c:v>179.3</c:v>
                </c:pt>
                <c:pt idx="1793">
                  <c:v>179.4</c:v>
                </c:pt>
                <c:pt idx="1794">
                  <c:v>179.5</c:v>
                </c:pt>
                <c:pt idx="1795">
                  <c:v>179.6</c:v>
                </c:pt>
                <c:pt idx="1796">
                  <c:v>179.7</c:v>
                </c:pt>
                <c:pt idx="1797">
                  <c:v>179.8</c:v>
                </c:pt>
                <c:pt idx="1798">
                  <c:v>179.9</c:v>
                </c:pt>
                <c:pt idx="1799">
                  <c:v>180</c:v>
                </c:pt>
                <c:pt idx="1800">
                  <c:v>180.1</c:v>
                </c:pt>
                <c:pt idx="1801">
                  <c:v>180.2</c:v>
                </c:pt>
                <c:pt idx="1802">
                  <c:v>180.3</c:v>
                </c:pt>
                <c:pt idx="1803">
                  <c:v>180.4</c:v>
                </c:pt>
                <c:pt idx="1804">
                  <c:v>180.5</c:v>
                </c:pt>
                <c:pt idx="1805">
                  <c:v>180.6</c:v>
                </c:pt>
                <c:pt idx="1806">
                  <c:v>180.7</c:v>
                </c:pt>
                <c:pt idx="1807">
                  <c:v>180.8</c:v>
                </c:pt>
                <c:pt idx="1808">
                  <c:v>180.9</c:v>
                </c:pt>
                <c:pt idx="1809">
                  <c:v>181</c:v>
                </c:pt>
                <c:pt idx="1810">
                  <c:v>181.1</c:v>
                </c:pt>
                <c:pt idx="1811">
                  <c:v>181.2</c:v>
                </c:pt>
                <c:pt idx="1812">
                  <c:v>181.3</c:v>
                </c:pt>
                <c:pt idx="1813">
                  <c:v>181.4</c:v>
                </c:pt>
                <c:pt idx="1814">
                  <c:v>181.5</c:v>
                </c:pt>
                <c:pt idx="1815">
                  <c:v>181.6</c:v>
                </c:pt>
                <c:pt idx="1816">
                  <c:v>181.7</c:v>
                </c:pt>
                <c:pt idx="1817">
                  <c:v>181.8</c:v>
                </c:pt>
                <c:pt idx="1818">
                  <c:v>181.9</c:v>
                </c:pt>
                <c:pt idx="1819">
                  <c:v>182</c:v>
                </c:pt>
                <c:pt idx="1820">
                  <c:v>182.1</c:v>
                </c:pt>
                <c:pt idx="1821">
                  <c:v>182.2</c:v>
                </c:pt>
                <c:pt idx="1822">
                  <c:v>182.3</c:v>
                </c:pt>
                <c:pt idx="1823">
                  <c:v>182.4</c:v>
                </c:pt>
                <c:pt idx="1824">
                  <c:v>182.5</c:v>
                </c:pt>
                <c:pt idx="1825">
                  <c:v>182.6</c:v>
                </c:pt>
                <c:pt idx="1826">
                  <c:v>182.7</c:v>
                </c:pt>
                <c:pt idx="1827">
                  <c:v>182.8</c:v>
                </c:pt>
                <c:pt idx="1828">
                  <c:v>182.9</c:v>
                </c:pt>
                <c:pt idx="1829">
                  <c:v>183</c:v>
                </c:pt>
                <c:pt idx="1830">
                  <c:v>183.1</c:v>
                </c:pt>
                <c:pt idx="1831">
                  <c:v>183.2</c:v>
                </c:pt>
                <c:pt idx="1832">
                  <c:v>183.3</c:v>
                </c:pt>
                <c:pt idx="1833">
                  <c:v>183.4</c:v>
                </c:pt>
                <c:pt idx="1834">
                  <c:v>183.5</c:v>
                </c:pt>
                <c:pt idx="1835">
                  <c:v>183.6</c:v>
                </c:pt>
                <c:pt idx="1836">
                  <c:v>183.7</c:v>
                </c:pt>
                <c:pt idx="1837">
                  <c:v>183.8</c:v>
                </c:pt>
                <c:pt idx="1838">
                  <c:v>183.9</c:v>
                </c:pt>
                <c:pt idx="1839">
                  <c:v>184</c:v>
                </c:pt>
                <c:pt idx="1840">
                  <c:v>184.1</c:v>
                </c:pt>
                <c:pt idx="1841">
                  <c:v>184.2</c:v>
                </c:pt>
                <c:pt idx="1842">
                  <c:v>184.3</c:v>
                </c:pt>
                <c:pt idx="1843">
                  <c:v>184.4</c:v>
                </c:pt>
                <c:pt idx="1844">
                  <c:v>184.5</c:v>
                </c:pt>
                <c:pt idx="1845">
                  <c:v>184.6</c:v>
                </c:pt>
                <c:pt idx="1846">
                  <c:v>184.7</c:v>
                </c:pt>
                <c:pt idx="1847">
                  <c:v>184.8</c:v>
                </c:pt>
                <c:pt idx="1848">
                  <c:v>184.9</c:v>
                </c:pt>
                <c:pt idx="1849">
                  <c:v>185</c:v>
                </c:pt>
                <c:pt idx="1850">
                  <c:v>185.1</c:v>
                </c:pt>
                <c:pt idx="1851">
                  <c:v>185.2</c:v>
                </c:pt>
                <c:pt idx="1852">
                  <c:v>185.3</c:v>
                </c:pt>
                <c:pt idx="1853">
                  <c:v>185.4</c:v>
                </c:pt>
                <c:pt idx="1854">
                  <c:v>185.5</c:v>
                </c:pt>
                <c:pt idx="1855">
                  <c:v>185.6</c:v>
                </c:pt>
                <c:pt idx="1856">
                  <c:v>185.7</c:v>
                </c:pt>
                <c:pt idx="1857">
                  <c:v>185.8</c:v>
                </c:pt>
                <c:pt idx="1858">
                  <c:v>185.9</c:v>
                </c:pt>
                <c:pt idx="1859">
                  <c:v>186</c:v>
                </c:pt>
                <c:pt idx="1860">
                  <c:v>186.1</c:v>
                </c:pt>
                <c:pt idx="1861">
                  <c:v>186.2</c:v>
                </c:pt>
                <c:pt idx="1862">
                  <c:v>186.3</c:v>
                </c:pt>
                <c:pt idx="1863">
                  <c:v>186.4</c:v>
                </c:pt>
                <c:pt idx="1864">
                  <c:v>186.5</c:v>
                </c:pt>
                <c:pt idx="1865">
                  <c:v>186.6</c:v>
                </c:pt>
                <c:pt idx="1866">
                  <c:v>186.7</c:v>
                </c:pt>
                <c:pt idx="1867">
                  <c:v>186.8</c:v>
                </c:pt>
                <c:pt idx="1868">
                  <c:v>186.9</c:v>
                </c:pt>
                <c:pt idx="1869">
                  <c:v>187</c:v>
                </c:pt>
                <c:pt idx="1870">
                  <c:v>187.1</c:v>
                </c:pt>
                <c:pt idx="1871">
                  <c:v>187.2</c:v>
                </c:pt>
                <c:pt idx="1872">
                  <c:v>187.3</c:v>
                </c:pt>
                <c:pt idx="1873">
                  <c:v>187.4</c:v>
                </c:pt>
                <c:pt idx="1874">
                  <c:v>187.5</c:v>
                </c:pt>
                <c:pt idx="1875">
                  <c:v>187.6</c:v>
                </c:pt>
                <c:pt idx="1876">
                  <c:v>187.7</c:v>
                </c:pt>
                <c:pt idx="1877">
                  <c:v>187.8</c:v>
                </c:pt>
                <c:pt idx="1878">
                  <c:v>187.9</c:v>
                </c:pt>
                <c:pt idx="1879">
                  <c:v>188</c:v>
                </c:pt>
                <c:pt idx="1880">
                  <c:v>188.1</c:v>
                </c:pt>
                <c:pt idx="1881">
                  <c:v>188.2</c:v>
                </c:pt>
                <c:pt idx="1882">
                  <c:v>188.3</c:v>
                </c:pt>
                <c:pt idx="1883">
                  <c:v>188.4</c:v>
                </c:pt>
                <c:pt idx="1884">
                  <c:v>188.5</c:v>
                </c:pt>
                <c:pt idx="1885">
                  <c:v>188.6</c:v>
                </c:pt>
                <c:pt idx="1886">
                  <c:v>188.7</c:v>
                </c:pt>
                <c:pt idx="1887">
                  <c:v>188.8</c:v>
                </c:pt>
                <c:pt idx="1888">
                  <c:v>188.9</c:v>
                </c:pt>
                <c:pt idx="1889">
                  <c:v>189</c:v>
                </c:pt>
                <c:pt idx="1890">
                  <c:v>189.1</c:v>
                </c:pt>
                <c:pt idx="1891">
                  <c:v>189.2</c:v>
                </c:pt>
                <c:pt idx="1892">
                  <c:v>189.3</c:v>
                </c:pt>
                <c:pt idx="1893">
                  <c:v>189.4</c:v>
                </c:pt>
                <c:pt idx="1894">
                  <c:v>189.5</c:v>
                </c:pt>
                <c:pt idx="1895">
                  <c:v>189.6</c:v>
                </c:pt>
                <c:pt idx="1896">
                  <c:v>189.7</c:v>
                </c:pt>
                <c:pt idx="1897">
                  <c:v>189.8</c:v>
                </c:pt>
                <c:pt idx="1898">
                  <c:v>189.9</c:v>
                </c:pt>
                <c:pt idx="1899">
                  <c:v>190</c:v>
                </c:pt>
                <c:pt idx="1900">
                  <c:v>190.1</c:v>
                </c:pt>
                <c:pt idx="1901">
                  <c:v>190.2</c:v>
                </c:pt>
                <c:pt idx="1902">
                  <c:v>190.3</c:v>
                </c:pt>
                <c:pt idx="1903">
                  <c:v>190.4</c:v>
                </c:pt>
                <c:pt idx="1904">
                  <c:v>190.5</c:v>
                </c:pt>
                <c:pt idx="1905">
                  <c:v>190.6</c:v>
                </c:pt>
                <c:pt idx="1906">
                  <c:v>190.7</c:v>
                </c:pt>
                <c:pt idx="1907">
                  <c:v>190.8</c:v>
                </c:pt>
                <c:pt idx="1908">
                  <c:v>190.9</c:v>
                </c:pt>
                <c:pt idx="1909">
                  <c:v>191</c:v>
                </c:pt>
                <c:pt idx="1910">
                  <c:v>191.1</c:v>
                </c:pt>
                <c:pt idx="1911">
                  <c:v>191.2</c:v>
                </c:pt>
                <c:pt idx="1912">
                  <c:v>191.3</c:v>
                </c:pt>
                <c:pt idx="1913">
                  <c:v>191.4</c:v>
                </c:pt>
                <c:pt idx="1914">
                  <c:v>191.5</c:v>
                </c:pt>
                <c:pt idx="1915">
                  <c:v>191.6</c:v>
                </c:pt>
                <c:pt idx="1916">
                  <c:v>191.7</c:v>
                </c:pt>
                <c:pt idx="1917">
                  <c:v>191.8</c:v>
                </c:pt>
                <c:pt idx="1918">
                  <c:v>191.9</c:v>
                </c:pt>
                <c:pt idx="1919">
                  <c:v>192</c:v>
                </c:pt>
                <c:pt idx="1920">
                  <c:v>192.1</c:v>
                </c:pt>
                <c:pt idx="1921">
                  <c:v>192.2</c:v>
                </c:pt>
                <c:pt idx="1922">
                  <c:v>192.3</c:v>
                </c:pt>
                <c:pt idx="1923">
                  <c:v>192.4</c:v>
                </c:pt>
                <c:pt idx="1924">
                  <c:v>192.5</c:v>
                </c:pt>
                <c:pt idx="1925">
                  <c:v>192.6</c:v>
                </c:pt>
                <c:pt idx="1926">
                  <c:v>192.7</c:v>
                </c:pt>
                <c:pt idx="1927">
                  <c:v>192.8</c:v>
                </c:pt>
                <c:pt idx="1928">
                  <c:v>192.9</c:v>
                </c:pt>
                <c:pt idx="1929">
                  <c:v>193</c:v>
                </c:pt>
                <c:pt idx="1930">
                  <c:v>193.1</c:v>
                </c:pt>
                <c:pt idx="1931">
                  <c:v>193.2</c:v>
                </c:pt>
                <c:pt idx="1932">
                  <c:v>193.3</c:v>
                </c:pt>
                <c:pt idx="1933">
                  <c:v>193.4</c:v>
                </c:pt>
                <c:pt idx="1934">
                  <c:v>193.5</c:v>
                </c:pt>
                <c:pt idx="1935">
                  <c:v>193.6</c:v>
                </c:pt>
                <c:pt idx="1936">
                  <c:v>193.7</c:v>
                </c:pt>
                <c:pt idx="1937">
                  <c:v>193.8</c:v>
                </c:pt>
                <c:pt idx="1938">
                  <c:v>193.9</c:v>
                </c:pt>
                <c:pt idx="1939">
                  <c:v>194</c:v>
                </c:pt>
                <c:pt idx="1940">
                  <c:v>194.1</c:v>
                </c:pt>
                <c:pt idx="1941">
                  <c:v>194.2</c:v>
                </c:pt>
                <c:pt idx="1942">
                  <c:v>194.3</c:v>
                </c:pt>
                <c:pt idx="1943">
                  <c:v>194.4</c:v>
                </c:pt>
                <c:pt idx="1944">
                  <c:v>194.5</c:v>
                </c:pt>
                <c:pt idx="1945">
                  <c:v>194.6</c:v>
                </c:pt>
                <c:pt idx="1946">
                  <c:v>194.7</c:v>
                </c:pt>
                <c:pt idx="1947">
                  <c:v>194.8</c:v>
                </c:pt>
                <c:pt idx="1948">
                  <c:v>194.9</c:v>
                </c:pt>
                <c:pt idx="1949">
                  <c:v>195</c:v>
                </c:pt>
                <c:pt idx="1950">
                  <c:v>195.1</c:v>
                </c:pt>
                <c:pt idx="1951">
                  <c:v>195.2</c:v>
                </c:pt>
                <c:pt idx="1952">
                  <c:v>195.3</c:v>
                </c:pt>
                <c:pt idx="1953">
                  <c:v>195.4</c:v>
                </c:pt>
                <c:pt idx="1954">
                  <c:v>195.5</c:v>
                </c:pt>
                <c:pt idx="1955">
                  <c:v>195.6</c:v>
                </c:pt>
                <c:pt idx="1956">
                  <c:v>195.7</c:v>
                </c:pt>
                <c:pt idx="1957">
                  <c:v>195.8</c:v>
                </c:pt>
                <c:pt idx="1958">
                  <c:v>195.9</c:v>
                </c:pt>
                <c:pt idx="1959">
                  <c:v>196</c:v>
                </c:pt>
                <c:pt idx="1960">
                  <c:v>196.1</c:v>
                </c:pt>
                <c:pt idx="1961">
                  <c:v>196.2</c:v>
                </c:pt>
                <c:pt idx="1962">
                  <c:v>196.3</c:v>
                </c:pt>
                <c:pt idx="1963">
                  <c:v>196.4</c:v>
                </c:pt>
                <c:pt idx="1964">
                  <c:v>196.5</c:v>
                </c:pt>
                <c:pt idx="1965">
                  <c:v>196.6</c:v>
                </c:pt>
                <c:pt idx="1966">
                  <c:v>196.7</c:v>
                </c:pt>
                <c:pt idx="1967">
                  <c:v>196.8</c:v>
                </c:pt>
                <c:pt idx="1968">
                  <c:v>196.9</c:v>
                </c:pt>
                <c:pt idx="1969">
                  <c:v>197</c:v>
                </c:pt>
                <c:pt idx="1970">
                  <c:v>197.1</c:v>
                </c:pt>
                <c:pt idx="1971">
                  <c:v>197.2</c:v>
                </c:pt>
                <c:pt idx="1972">
                  <c:v>197.3</c:v>
                </c:pt>
                <c:pt idx="1973">
                  <c:v>197.4</c:v>
                </c:pt>
                <c:pt idx="1974">
                  <c:v>197.5</c:v>
                </c:pt>
                <c:pt idx="1975">
                  <c:v>197.6</c:v>
                </c:pt>
                <c:pt idx="1976">
                  <c:v>197.7</c:v>
                </c:pt>
                <c:pt idx="1977">
                  <c:v>197.8</c:v>
                </c:pt>
                <c:pt idx="1978">
                  <c:v>197.9</c:v>
                </c:pt>
                <c:pt idx="1979">
                  <c:v>198</c:v>
                </c:pt>
                <c:pt idx="1980">
                  <c:v>198.1</c:v>
                </c:pt>
                <c:pt idx="1981">
                  <c:v>198.2</c:v>
                </c:pt>
                <c:pt idx="1982">
                  <c:v>198.3</c:v>
                </c:pt>
                <c:pt idx="1983">
                  <c:v>198.4</c:v>
                </c:pt>
                <c:pt idx="1984">
                  <c:v>198.5</c:v>
                </c:pt>
                <c:pt idx="1985">
                  <c:v>198.6</c:v>
                </c:pt>
                <c:pt idx="1986">
                  <c:v>198.7</c:v>
                </c:pt>
                <c:pt idx="1987">
                  <c:v>198.8</c:v>
                </c:pt>
                <c:pt idx="1988">
                  <c:v>198.9</c:v>
                </c:pt>
                <c:pt idx="1989">
                  <c:v>199</c:v>
                </c:pt>
                <c:pt idx="1990">
                  <c:v>199.1</c:v>
                </c:pt>
                <c:pt idx="1991">
                  <c:v>199.2</c:v>
                </c:pt>
                <c:pt idx="1992">
                  <c:v>199.3</c:v>
                </c:pt>
                <c:pt idx="1993">
                  <c:v>199.4</c:v>
                </c:pt>
                <c:pt idx="1994">
                  <c:v>199.5</c:v>
                </c:pt>
                <c:pt idx="1995">
                  <c:v>199.6</c:v>
                </c:pt>
                <c:pt idx="1996">
                  <c:v>199.7</c:v>
                </c:pt>
                <c:pt idx="1997">
                  <c:v>199.8</c:v>
                </c:pt>
                <c:pt idx="1998">
                  <c:v>199.9</c:v>
                </c:pt>
                <c:pt idx="1999">
                  <c:v>200</c:v>
                </c:pt>
                <c:pt idx="2000">
                  <c:v>200.1</c:v>
                </c:pt>
                <c:pt idx="2001">
                  <c:v>200.2</c:v>
                </c:pt>
                <c:pt idx="2002">
                  <c:v>200.3</c:v>
                </c:pt>
                <c:pt idx="2003">
                  <c:v>200.4</c:v>
                </c:pt>
                <c:pt idx="2004">
                  <c:v>200.5</c:v>
                </c:pt>
                <c:pt idx="2005">
                  <c:v>200.6</c:v>
                </c:pt>
                <c:pt idx="2006">
                  <c:v>200.7</c:v>
                </c:pt>
                <c:pt idx="2007">
                  <c:v>200.8</c:v>
                </c:pt>
                <c:pt idx="2008">
                  <c:v>200.9</c:v>
                </c:pt>
                <c:pt idx="2009">
                  <c:v>201</c:v>
                </c:pt>
                <c:pt idx="2010">
                  <c:v>201.1</c:v>
                </c:pt>
                <c:pt idx="2011">
                  <c:v>201.2</c:v>
                </c:pt>
                <c:pt idx="2012">
                  <c:v>201.3</c:v>
                </c:pt>
                <c:pt idx="2013">
                  <c:v>201.4</c:v>
                </c:pt>
                <c:pt idx="2014">
                  <c:v>201.5</c:v>
                </c:pt>
                <c:pt idx="2015">
                  <c:v>201.6</c:v>
                </c:pt>
                <c:pt idx="2016">
                  <c:v>201.7</c:v>
                </c:pt>
                <c:pt idx="2017">
                  <c:v>201.8</c:v>
                </c:pt>
                <c:pt idx="2018">
                  <c:v>201.9</c:v>
                </c:pt>
                <c:pt idx="2019">
                  <c:v>202</c:v>
                </c:pt>
                <c:pt idx="2020">
                  <c:v>202.1</c:v>
                </c:pt>
                <c:pt idx="2021">
                  <c:v>202.2</c:v>
                </c:pt>
                <c:pt idx="2022">
                  <c:v>202.3</c:v>
                </c:pt>
                <c:pt idx="2023">
                  <c:v>202.4</c:v>
                </c:pt>
                <c:pt idx="2024">
                  <c:v>202.5</c:v>
                </c:pt>
                <c:pt idx="2025">
                  <c:v>202.6</c:v>
                </c:pt>
                <c:pt idx="2026">
                  <c:v>202.7</c:v>
                </c:pt>
                <c:pt idx="2027">
                  <c:v>202.8</c:v>
                </c:pt>
                <c:pt idx="2028">
                  <c:v>202.9</c:v>
                </c:pt>
                <c:pt idx="2029">
                  <c:v>203</c:v>
                </c:pt>
                <c:pt idx="2030">
                  <c:v>203.1</c:v>
                </c:pt>
                <c:pt idx="2031">
                  <c:v>203.2</c:v>
                </c:pt>
                <c:pt idx="2032">
                  <c:v>203.3</c:v>
                </c:pt>
                <c:pt idx="2033">
                  <c:v>203.4</c:v>
                </c:pt>
                <c:pt idx="2034">
                  <c:v>203.5</c:v>
                </c:pt>
                <c:pt idx="2035">
                  <c:v>203.6</c:v>
                </c:pt>
                <c:pt idx="2036">
                  <c:v>203.7</c:v>
                </c:pt>
                <c:pt idx="2037">
                  <c:v>203.8</c:v>
                </c:pt>
                <c:pt idx="2038">
                  <c:v>203.9</c:v>
                </c:pt>
                <c:pt idx="2039">
                  <c:v>204</c:v>
                </c:pt>
                <c:pt idx="2040">
                  <c:v>204.1</c:v>
                </c:pt>
                <c:pt idx="2041">
                  <c:v>204.2</c:v>
                </c:pt>
                <c:pt idx="2042">
                  <c:v>204.3</c:v>
                </c:pt>
                <c:pt idx="2043">
                  <c:v>204.4</c:v>
                </c:pt>
                <c:pt idx="2044">
                  <c:v>204.5</c:v>
                </c:pt>
                <c:pt idx="2045">
                  <c:v>204.6</c:v>
                </c:pt>
                <c:pt idx="2046">
                  <c:v>204.7</c:v>
                </c:pt>
                <c:pt idx="2047">
                  <c:v>204.8</c:v>
                </c:pt>
                <c:pt idx="2048">
                  <c:v>204.9</c:v>
                </c:pt>
                <c:pt idx="2049">
                  <c:v>205</c:v>
                </c:pt>
                <c:pt idx="2050">
                  <c:v>205.1</c:v>
                </c:pt>
                <c:pt idx="2051">
                  <c:v>205.2</c:v>
                </c:pt>
                <c:pt idx="2052">
                  <c:v>205.3</c:v>
                </c:pt>
                <c:pt idx="2053">
                  <c:v>205.4</c:v>
                </c:pt>
                <c:pt idx="2054">
                  <c:v>205.5</c:v>
                </c:pt>
                <c:pt idx="2055">
                  <c:v>205.6</c:v>
                </c:pt>
                <c:pt idx="2056">
                  <c:v>205.7</c:v>
                </c:pt>
                <c:pt idx="2057">
                  <c:v>205.8</c:v>
                </c:pt>
                <c:pt idx="2058">
                  <c:v>205.9</c:v>
                </c:pt>
                <c:pt idx="2059">
                  <c:v>206</c:v>
                </c:pt>
                <c:pt idx="2060">
                  <c:v>206.1</c:v>
                </c:pt>
                <c:pt idx="2061">
                  <c:v>206.2</c:v>
                </c:pt>
                <c:pt idx="2062">
                  <c:v>206.3</c:v>
                </c:pt>
                <c:pt idx="2063">
                  <c:v>206.4</c:v>
                </c:pt>
                <c:pt idx="2064">
                  <c:v>206.5</c:v>
                </c:pt>
                <c:pt idx="2065">
                  <c:v>206.6</c:v>
                </c:pt>
                <c:pt idx="2066">
                  <c:v>206.7</c:v>
                </c:pt>
                <c:pt idx="2067">
                  <c:v>206.8</c:v>
                </c:pt>
                <c:pt idx="2068">
                  <c:v>206.9</c:v>
                </c:pt>
                <c:pt idx="2069">
                  <c:v>207</c:v>
                </c:pt>
                <c:pt idx="2070">
                  <c:v>207.1</c:v>
                </c:pt>
                <c:pt idx="2071">
                  <c:v>207.2</c:v>
                </c:pt>
                <c:pt idx="2072">
                  <c:v>207.3</c:v>
                </c:pt>
                <c:pt idx="2073">
                  <c:v>207.4</c:v>
                </c:pt>
                <c:pt idx="2074">
                  <c:v>207.5</c:v>
                </c:pt>
                <c:pt idx="2075">
                  <c:v>207.6</c:v>
                </c:pt>
                <c:pt idx="2076">
                  <c:v>207.7</c:v>
                </c:pt>
                <c:pt idx="2077">
                  <c:v>207.8</c:v>
                </c:pt>
                <c:pt idx="2078">
                  <c:v>207.9</c:v>
                </c:pt>
                <c:pt idx="2079">
                  <c:v>208</c:v>
                </c:pt>
                <c:pt idx="2080">
                  <c:v>208.1</c:v>
                </c:pt>
                <c:pt idx="2081">
                  <c:v>208.2</c:v>
                </c:pt>
                <c:pt idx="2082">
                  <c:v>208.3</c:v>
                </c:pt>
                <c:pt idx="2083">
                  <c:v>208.4</c:v>
                </c:pt>
                <c:pt idx="2084">
                  <c:v>208.5</c:v>
                </c:pt>
                <c:pt idx="2085">
                  <c:v>208.6</c:v>
                </c:pt>
                <c:pt idx="2086">
                  <c:v>208.7</c:v>
                </c:pt>
                <c:pt idx="2087">
                  <c:v>208.8</c:v>
                </c:pt>
                <c:pt idx="2088">
                  <c:v>208.9</c:v>
                </c:pt>
                <c:pt idx="2089">
                  <c:v>209</c:v>
                </c:pt>
                <c:pt idx="2090">
                  <c:v>209.1</c:v>
                </c:pt>
                <c:pt idx="2091">
                  <c:v>209.2</c:v>
                </c:pt>
                <c:pt idx="2092">
                  <c:v>209.3</c:v>
                </c:pt>
                <c:pt idx="2093">
                  <c:v>209.4</c:v>
                </c:pt>
                <c:pt idx="2094">
                  <c:v>209.5</c:v>
                </c:pt>
                <c:pt idx="2095">
                  <c:v>209.6</c:v>
                </c:pt>
                <c:pt idx="2096">
                  <c:v>209.7</c:v>
                </c:pt>
                <c:pt idx="2097">
                  <c:v>209.8</c:v>
                </c:pt>
                <c:pt idx="2098">
                  <c:v>209.9</c:v>
                </c:pt>
                <c:pt idx="2099">
                  <c:v>210</c:v>
                </c:pt>
                <c:pt idx="2100">
                  <c:v>210.1</c:v>
                </c:pt>
                <c:pt idx="2101">
                  <c:v>210.2</c:v>
                </c:pt>
                <c:pt idx="2102">
                  <c:v>210.3</c:v>
                </c:pt>
                <c:pt idx="2103">
                  <c:v>210.4</c:v>
                </c:pt>
                <c:pt idx="2104">
                  <c:v>210.5</c:v>
                </c:pt>
                <c:pt idx="2105">
                  <c:v>210.6</c:v>
                </c:pt>
                <c:pt idx="2106">
                  <c:v>210.7</c:v>
                </c:pt>
                <c:pt idx="2107">
                  <c:v>210.8</c:v>
                </c:pt>
                <c:pt idx="2108">
                  <c:v>210.9</c:v>
                </c:pt>
                <c:pt idx="2109">
                  <c:v>211</c:v>
                </c:pt>
                <c:pt idx="2110">
                  <c:v>211.1</c:v>
                </c:pt>
                <c:pt idx="2111">
                  <c:v>211.2</c:v>
                </c:pt>
                <c:pt idx="2112">
                  <c:v>211.3</c:v>
                </c:pt>
                <c:pt idx="2113">
                  <c:v>211.4</c:v>
                </c:pt>
                <c:pt idx="2114">
                  <c:v>211.5</c:v>
                </c:pt>
                <c:pt idx="2115">
                  <c:v>211.6</c:v>
                </c:pt>
                <c:pt idx="2116">
                  <c:v>211.7</c:v>
                </c:pt>
                <c:pt idx="2117">
                  <c:v>211.8</c:v>
                </c:pt>
                <c:pt idx="2118">
                  <c:v>211.9</c:v>
                </c:pt>
                <c:pt idx="2119">
                  <c:v>212</c:v>
                </c:pt>
                <c:pt idx="2120">
                  <c:v>212.1</c:v>
                </c:pt>
                <c:pt idx="2121">
                  <c:v>212.2</c:v>
                </c:pt>
                <c:pt idx="2122">
                  <c:v>212.3</c:v>
                </c:pt>
                <c:pt idx="2123">
                  <c:v>212.4</c:v>
                </c:pt>
                <c:pt idx="2124">
                  <c:v>212.5</c:v>
                </c:pt>
                <c:pt idx="2125">
                  <c:v>212.6</c:v>
                </c:pt>
                <c:pt idx="2126">
                  <c:v>212.7</c:v>
                </c:pt>
                <c:pt idx="2127">
                  <c:v>212.8</c:v>
                </c:pt>
                <c:pt idx="2128">
                  <c:v>212.9</c:v>
                </c:pt>
                <c:pt idx="2129">
                  <c:v>213</c:v>
                </c:pt>
                <c:pt idx="2130">
                  <c:v>213.1</c:v>
                </c:pt>
                <c:pt idx="2131">
                  <c:v>213.2</c:v>
                </c:pt>
                <c:pt idx="2132">
                  <c:v>213.3</c:v>
                </c:pt>
                <c:pt idx="2133">
                  <c:v>213.4</c:v>
                </c:pt>
                <c:pt idx="2134">
                  <c:v>213.5</c:v>
                </c:pt>
                <c:pt idx="2135">
                  <c:v>213.6</c:v>
                </c:pt>
                <c:pt idx="2136">
                  <c:v>213.7</c:v>
                </c:pt>
                <c:pt idx="2137">
                  <c:v>213.8</c:v>
                </c:pt>
                <c:pt idx="2138">
                  <c:v>213.9</c:v>
                </c:pt>
                <c:pt idx="2139">
                  <c:v>214</c:v>
                </c:pt>
                <c:pt idx="2140">
                  <c:v>214.1</c:v>
                </c:pt>
                <c:pt idx="2141">
                  <c:v>214.2</c:v>
                </c:pt>
                <c:pt idx="2142">
                  <c:v>214.3</c:v>
                </c:pt>
                <c:pt idx="2143">
                  <c:v>214.4</c:v>
                </c:pt>
                <c:pt idx="2144">
                  <c:v>214.5</c:v>
                </c:pt>
                <c:pt idx="2145">
                  <c:v>214.6</c:v>
                </c:pt>
                <c:pt idx="2146">
                  <c:v>214.7</c:v>
                </c:pt>
                <c:pt idx="2147">
                  <c:v>214.8</c:v>
                </c:pt>
                <c:pt idx="2148">
                  <c:v>214.9</c:v>
                </c:pt>
                <c:pt idx="2149">
                  <c:v>215</c:v>
                </c:pt>
                <c:pt idx="2150">
                  <c:v>215.1</c:v>
                </c:pt>
                <c:pt idx="2151">
                  <c:v>215.2</c:v>
                </c:pt>
                <c:pt idx="2152">
                  <c:v>215.3</c:v>
                </c:pt>
                <c:pt idx="2153">
                  <c:v>215.4</c:v>
                </c:pt>
                <c:pt idx="2154">
                  <c:v>215.5</c:v>
                </c:pt>
                <c:pt idx="2155">
                  <c:v>215.6</c:v>
                </c:pt>
                <c:pt idx="2156">
                  <c:v>215.7</c:v>
                </c:pt>
                <c:pt idx="2157">
                  <c:v>215.8</c:v>
                </c:pt>
                <c:pt idx="2158">
                  <c:v>215.9</c:v>
                </c:pt>
                <c:pt idx="2159">
                  <c:v>216</c:v>
                </c:pt>
                <c:pt idx="2160">
                  <c:v>216.1</c:v>
                </c:pt>
                <c:pt idx="2161">
                  <c:v>216.2</c:v>
                </c:pt>
                <c:pt idx="2162">
                  <c:v>216.3</c:v>
                </c:pt>
                <c:pt idx="2163">
                  <c:v>216.4</c:v>
                </c:pt>
                <c:pt idx="2164">
                  <c:v>216.5</c:v>
                </c:pt>
                <c:pt idx="2165">
                  <c:v>216.6</c:v>
                </c:pt>
                <c:pt idx="2166">
                  <c:v>216.7</c:v>
                </c:pt>
                <c:pt idx="2167">
                  <c:v>216.8</c:v>
                </c:pt>
                <c:pt idx="2168">
                  <c:v>216.9</c:v>
                </c:pt>
                <c:pt idx="2169">
                  <c:v>217</c:v>
                </c:pt>
                <c:pt idx="2170">
                  <c:v>217.1</c:v>
                </c:pt>
                <c:pt idx="2171">
                  <c:v>217.2</c:v>
                </c:pt>
                <c:pt idx="2172">
                  <c:v>217.3</c:v>
                </c:pt>
                <c:pt idx="2173">
                  <c:v>217.4</c:v>
                </c:pt>
                <c:pt idx="2174">
                  <c:v>217.5</c:v>
                </c:pt>
                <c:pt idx="2175">
                  <c:v>217.6</c:v>
                </c:pt>
                <c:pt idx="2176">
                  <c:v>217.7</c:v>
                </c:pt>
                <c:pt idx="2177">
                  <c:v>217.8</c:v>
                </c:pt>
                <c:pt idx="2178">
                  <c:v>217.9</c:v>
                </c:pt>
                <c:pt idx="2179">
                  <c:v>218</c:v>
                </c:pt>
                <c:pt idx="2180">
                  <c:v>218.1</c:v>
                </c:pt>
                <c:pt idx="2181">
                  <c:v>218.2</c:v>
                </c:pt>
                <c:pt idx="2182">
                  <c:v>218.3</c:v>
                </c:pt>
                <c:pt idx="2183">
                  <c:v>218.4</c:v>
                </c:pt>
                <c:pt idx="2184">
                  <c:v>218.5</c:v>
                </c:pt>
                <c:pt idx="2185">
                  <c:v>218.6</c:v>
                </c:pt>
                <c:pt idx="2186">
                  <c:v>218.7</c:v>
                </c:pt>
                <c:pt idx="2187">
                  <c:v>218.8</c:v>
                </c:pt>
                <c:pt idx="2188">
                  <c:v>218.9</c:v>
                </c:pt>
                <c:pt idx="2189">
                  <c:v>219</c:v>
                </c:pt>
                <c:pt idx="2190">
                  <c:v>219.1</c:v>
                </c:pt>
                <c:pt idx="2191">
                  <c:v>219.2</c:v>
                </c:pt>
                <c:pt idx="2192">
                  <c:v>219.3</c:v>
                </c:pt>
                <c:pt idx="2193">
                  <c:v>219.4</c:v>
                </c:pt>
                <c:pt idx="2194">
                  <c:v>219.5</c:v>
                </c:pt>
                <c:pt idx="2195">
                  <c:v>219.6</c:v>
                </c:pt>
                <c:pt idx="2196">
                  <c:v>219.7</c:v>
                </c:pt>
                <c:pt idx="2197">
                  <c:v>219.8</c:v>
                </c:pt>
                <c:pt idx="2198">
                  <c:v>219.9</c:v>
                </c:pt>
                <c:pt idx="2199">
                  <c:v>220</c:v>
                </c:pt>
                <c:pt idx="2200">
                  <c:v>220.1</c:v>
                </c:pt>
                <c:pt idx="2201">
                  <c:v>220.2</c:v>
                </c:pt>
                <c:pt idx="2202">
                  <c:v>220.3</c:v>
                </c:pt>
                <c:pt idx="2203">
                  <c:v>220.4</c:v>
                </c:pt>
                <c:pt idx="2204">
                  <c:v>220.5</c:v>
                </c:pt>
                <c:pt idx="2205">
                  <c:v>220.6</c:v>
                </c:pt>
                <c:pt idx="2206">
                  <c:v>220.7</c:v>
                </c:pt>
                <c:pt idx="2207">
                  <c:v>220.8</c:v>
                </c:pt>
                <c:pt idx="2208">
                  <c:v>220.9</c:v>
                </c:pt>
                <c:pt idx="2209">
                  <c:v>221</c:v>
                </c:pt>
                <c:pt idx="2210">
                  <c:v>221.1</c:v>
                </c:pt>
                <c:pt idx="2211">
                  <c:v>221.2</c:v>
                </c:pt>
                <c:pt idx="2212">
                  <c:v>221.3</c:v>
                </c:pt>
                <c:pt idx="2213">
                  <c:v>221.4</c:v>
                </c:pt>
                <c:pt idx="2214">
                  <c:v>221.5</c:v>
                </c:pt>
                <c:pt idx="2215">
                  <c:v>221.6</c:v>
                </c:pt>
                <c:pt idx="2216">
                  <c:v>221.7</c:v>
                </c:pt>
                <c:pt idx="2217">
                  <c:v>221.8</c:v>
                </c:pt>
                <c:pt idx="2218">
                  <c:v>221.9</c:v>
                </c:pt>
                <c:pt idx="2219">
                  <c:v>222</c:v>
                </c:pt>
                <c:pt idx="2220">
                  <c:v>222.1</c:v>
                </c:pt>
                <c:pt idx="2221">
                  <c:v>222.2</c:v>
                </c:pt>
                <c:pt idx="2222">
                  <c:v>222.3</c:v>
                </c:pt>
                <c:pt idx="2223">
                  <c:v>222.4</c:v>
                </c:pt>
                <c:pt idx="2224">
                  <c:v>222.5</c:v>
                </c:pt>
                <c:pt idx="2225">
                  <c:v>222.6</c:v>
                </c:pt>
                <c:pt idx="2226">
                  <c:v>222.7</c:v>
                </c:pt>
                <c:pt idx="2227">
                  <c:v>222.8</c:v>
                </c:pt>
                <c:pt idx="2228">
                  <c:v>222.9</c:v>
                </c:pt>
                <c:pt idx="2229">
                  <c:v>223</c:v>
                </c:pt>
                <c:pt idx="2230">
                  <c:v>223.1</c:v>
                </c:pt>
                <c:pt idx="2231">
                  <c:v>223.2</c:v>
                </c:pt>
                <c:pt idx="2232">
                  <c:v>223.3</c:v>
                </c:pt>
                <c:pt idx="2233">
                  <c:v>223.4</c:v>
                </c:pt>
                <c:pt idx="2234">
                  <c:v>223.5</c:v>
                </c:pt>
                <c:pt idx="2235">
                  <c:v>223.6</c:v>
                </c:pt>
                <c:pt idx="2236">
                  <c:v>223.7</c:v>
                </c:pt>
                <c:pt idx="2237">
                  <c:v>223.8</c:v>
                </c:pt>
                <c:pt idx="2238">
                  <c:v>223.9</c:v>
                </c:pt>
                <c:pt idx="2239">
                  <c:v>224</c:v>
                </c:pt>
                <c:pt idx="2240">
                  <c:v>224.1</c:v>
                </c:pt>
                <c:pt idx="2241">
                  <c:v>224.2</c:v>
                </c:pt>
                <c:pt idx="2242">
                  <c:v>224.3</c:v>
                </c:pt>
                <c:pt idx="2243">
                  <c:v>224.4</c:v>
                </c:pt>
                <c:pt idx="2244">
                  <c:v>224.5</c:v>
                </c:pt>
                <c:pt idx="2245">
                  <c:v>224.6</c:v>
                </c:pt>
                <c:pt idx="2246">
                  <c:v>224.7</c:v>
                </c:pt>
                <c:pt idx="2247">
                  <c:v>224.8</c:v>
                </c:pt>
                <c:pt idx="2248">
                  <c:v>224.9</c:v>
                </c:pt>
                <c:pt idx="2249">
                  <c:v>225</c:v>
                </c:pt>
                <c:pt idx="2250">
                  <c:v>225.1</c:v>
                </c:pt>
                <c:pt idx="2251">
                  <c:v>225.2</c:v>
                </c:pt>
                <c:pt idx="2252">
                  <c:v>225.3</c:v>
                </c:pt>
                <c:pt idx="2253">
                  <c:v>225.4</c:v>
                </c:pt>
                <c:pt idx="2254">
                  <c:v>225.5</c:v>
                </c:pt>
                <c:pt idx="2255">
                  <c:v>225.6</c:v>
                </c:pt>
                <c:pt idx="2256">
                  <c:v>225.7</c:v>
                </c:pt>
                <c:pt idx="2257">
                  <c:v>225.8</c:v>
                </c:pt>
                <c:pt idx="2258">
                  <c:v>225.9</c:v>
                </c:pt>
                <c:pt idx="2259">
                  <c:v>226</c:v>
                </c:pt>
                <c:pt idx="2260">
                  <c:v>226.1</c:v>
                </c:pt>
                <c:pt idx="2261">
                  <c:v>226.2</c:v>
                </c:pt>
                <c:pt idx="2262">
                  <c:v>226.3</c:v>
                </c:pt>
                <c:pt idx="2263">
                  <c:v>226.4</c:v>
                </c:pt>
                <c:pt idx="2264">
                  <c:v>226.5</c:v>
                </c:pt>
                <c:pt idx="2265">
                  <c:v>226.6</c:v>
                </c:pt>
                <c:pt idx="2266">
                  <c:v>226.7</c:v>
                </c:pt>
                <c:pt idx="2267">
                  <c:v>226.8</c:v>
                </c:pt>
                <c:pt idx="2268">
                  <c:v>226.9</c:v>
                </c:pt>
                <c:pt idx="2269">
                  <c:v>227</c:v>
                </c:pt>
                <c:pt idx="2270">
                  <c:v>227.1</c:v>
                </c:pt>
                <c:pt idx="2271">
                  <c:v>227.2</c:v>
                </c:pt>
                <c:pt idx="2272">
                  <c:v>227.3</c:v>
                </c:pt>
                <c:pt idx="2273">
                  <c:v>227.4</c:v>
                </c:pt>
                <c:pt idx="2274">
                  <c:v>227.5</c:v>
                </c:pt>
                <c:pt idx="2275">
                  <c:v>227.6</c:v>
                </c:pt>
                <c:pt idx="2276">
                  <c:v>227.7</c:v>
                </c:pt>
                <c:pt idx="2277">
                  <c:v>227.8</c:v>
                </c:pt>
                <c:pt idx="2278">
                  <c:v>227.9</c:v>
                </c:pt>
                <c:pt idx="2279">
                  <c:v>228</c:v>
                </c:pt>
                <c:pt idx="2280">
                  <c:v>228.1</c:v>
                </c:pt>
                <c:pt idx="2281">
                  <c:v>228.2</c:v>
                </c:pt>
                <c:pt idx="2282">
                  <c:v>228.3</c:v>
                </c:pt>
                <c:pt idx="2283">
                  <c:v>228.4</c:v>
                </c:pt>
                <c:pt idx="2284">
                  <c:v>228.5</c:v>
                </c:pt>
                <c:pt idx="2285">
                  <c:v>228.6</c:v>
                </c:pt>
                <c:pt idx="2286">
                  <c:v>228.7</c:v>
                </c:pt>
                <c:pt idx="2287">
                  <c:v>228.8</c:v>
                </c:pt>
                <c:pt idx="2288">
                  <c:v>228.9</c:v>
                </c:pt>
                <c:pt idx="2289">
                  <c:v>229</c:v>
                </c:pt>
                <c:pt idx="2290">
                  <c:v>229.1</c:v>
                </c:pt>
                <c:pt idx="2291">
                  <c:v>229.2</c:v>
                </c:pt>
                <c:pt idx="2292">
                  <c:v>229.3</c:v>
                </c:pt>
                <c:pt idx="2293">
                  <c:v>229.4</c:v>
                </c:pt>
                <c:pt idx="2294">
                  <c:v>229.5</c:v>
                </c:pt>
                <c:pt idx="2295">
                  <c:v>229.6</c:v>
                </c:pt>
                <c:pt idx="2296">
                  <c:v>229.7</c:v>
                </c:pt>
                <c:pt idx="2297">
                  <c:v>229.8</c:v>
                </c:pt>
                <c:pt idx="2298">
                  <c:v>229.9</c:v>
                </c:pt>
                <c:pt idx="2299">
                  <c:v>230</c:v>
                </c:pt>
                <c:pt idx="2300">
                  <c:v>230.1</c:v>
                </c:pt>
                <c:pt idx="2301">
                  <c:v>230.2</c:v>
                </c:pt>
                <c:pt idx="2302">
                  <c:v>230.3</c:v>
                </c:pt>
                <c:pt idx="2303">
                  <c:v>230.4</c:v>
                </c:pt>
                <c:pt idx="2304">
                  <c:v>230.5</c:v>
                </c:pt>
                <c:pt idx="2305">
                  <c:v>230.6</c:v>
                </c:pt>
                <c:pt idx="2306">
                  <c:v>230.7</c:v>
                </c:pt>
                <c:pt idx="2307">
                  <c:v>230.8</c:v>
                </c:pt>
                <c:pt idx="2308">
                  <c:v>230.9</c:v>
                </c:pt>
                <c:pt idx="2309">
                  <c:v>231</c:v>
                </c:pt>
                <c:pt idx="2310">
                  <c:v>231.1</c:v>
                </c:pt>
                <c:pt idx="2311">
                  <c:v>231.2</c:v>
                </c:pt>
                <c:pt idx="2312">
                  <c:v>231.3</c:v>
                </c:pt>
                <c:pt idx="2313">
                  <c:v>231.4</c:v>
                </c:pt>
                <c:pt idx="2314">
                  <c:v>231.5</c:v>
                </c:pt>
                <c:pt idx="2315">
                  <c:v>231.6</c:v>
                </c:pt>
                <c:pt idx="2316">
                  <c:v>231.7</c:v>
                </c:pt>
                <c:pt idx="2317">
                  <c:v>231.8</c:v>
                </c:pt>
                <c:pt idx="2318">
                  <c:v>231.9</c:v>
                </c:pt>
                <c:pt idx="2319">
                  <c:v>232</c:v>
                </c:pt>
                <c:pt idx="2320">
                  <c:v>232.1</c:v>
                </c:pt>
                <c:pt idx="2321">
                  <c:v>232.2</c:v>
                </c:pt>
                <c:pt idx="2322">
                  <c:v>232.3</c:v>
                </c:pt>
                <c:pt idx="2323">
                  <c:v>232.4</c:v>
                </c:pt>
                <c:pt idx="2324">
                  <c:v>232.5</c:v>
                </c:pt>
                <c:pt idx="2325">
                  <c:v>232.6</c:v>
                </c:pt>
                <c:pt idx="2326">
                  <c:v>232.7</c:v>
                </c:pt>
                <c:pt idx="2327">
                  <c:v>232.8</c:v>
                </c:pt>
                <c:pt idx="2328">
                  <c:v>232.9</c:v>
                </c:pt>
                <c:pt idx="2329">
                  <c:v>233</c:v>
                </c:pt>
                <c:pt idx="2330">
                  <c:v>233.1</c:v>
                </c:pt>
                <c:pt idx="2331">
                  <c:v>233.2</c:v>
                </c:pt>
                <c:pt idx="2332">
                  <c:v>233.3</c:v>
                </c:pt>
                <c:pt idx="2333">
                  <c:v>233.4</c:v>
                </c:pt>
                <c:pt idx="2334">
                  <c:v>233.5</c:v>
                </c:pt>
                <c:pt idx="2335">
                  <c:v>233.6</c:v>
                </c:pt>
                <c:pt idx="2336">
                  <c:v>233.7</c:v>
                </c:pt>
                <c:pt idx="2337">
                  <c:v>233.8</c:v>
                </c:pt>
                <c:pt idx="2338">
                  <c:v>233.9</c:v>
                </c:pt>
                <c:pt idx="2339">
                  <c:v>234</c:v>
                </c:pt>
                <c:pt idx="2340">
                  <c:v>234.1</c:v>
                </c:pt>
                <c:pt idx="2341">
                  <c:v>234.2</c:v>
                </c:pt>
                <c:pt idx="2342">
                  <c:v>234.3</c:v>
                </c:pt>
                <c:pt idx="2343">
                  <c:v>234.4</c:v>
                </c:pt>
                <c:pt idx="2344">
                  <c:v>234.5</c:v>
                </c:pt>
                <c:pt idx="2345">
                  <c:v>234.6</c:v>
                </c:pt>
                <c:pt idx="2346">
                  <c:v>234.7</c:v>
                </c:pt>
                <c:pt idx="2347">
                  <c:v>234.8</c:v>
                </c:pt>
                <c:pt idx="2348">
                  <c:v>234.9</c:v>
                </c:pt>
                <c:pt idx="2349">
                  <c:v>235</c:v>
                </c:pt>
                <c:pt idx="2350">
                  <c:v>235.1</c:v>
                </c:pt>
                <c:pt idx="2351">
                  <c:v>235.2</c:v>
                </c:pt>
                <c:pt idx="2352">
                  <c:v>235.3</c:v>
                </c:pt>
                <c:pt idx="2353">
                  <c:v>235.4</c:v>
                </c:pt>
                <c:pt idx="2354">
                  <c:v>235.5</c:v>
                </c:pt>
                <c:pt idx="2355">
                  <c:v>235.6</c:v>
                </c:pt>
                <c:pt idx="2356">
                  <c:v>235.7</c:v>
                </c:pt>
                <c:pt idx="2357">
                  <c:v>235.8</c:v>
                </c:pt>
                <c:pt idx="2358">
                  <c:v>235.9</c:v>
                </c:pt>
                <c:pt idx="2359">
                  <c:v>236</c:v>
                </c:pt>
                <c:pt idx="2360">
                  <c:v>236.1</c:v>
                </c:pt>
                <c:pt idx="2361">
                  <c:v>236.2</c:v>
                </c:pt>
                <c:pt idx="2362">
                  <c:v>236.3</c:v>
                </c:pt>
                <c:pt idx="2363">
                  <c:v>236.4</c:v>
                </c:pt>
                <c:pt idx="2364">
                  <c:v>236.5</c:v>
                </c:pt>
                <c:pt idx="2365">
                  <c:v>236.6</c:v>
                </c:pt>
                <c:pt idx="2366">
                  <c:v>236.7</c:v>
                </c:pt>
                <c:pt idx="2367">
                  <c:v>236.8</c:v>
                </c:pt>
                <c:pt idx="2368">
                  <c:v>236.9</c:v>
                </c:pt>
                <c:pt idx="2369">
                  <c:v>237</c:v>
                </c:pt>
                <c:pt idx="2370">
                  <c:v>237.1</c:v>
                </c:pt>
                <c:pt idx="2371">
                  <c:v>237.2</c:v>
                </c:pt>
                <c:pt idx="2372">
                  <c:v>237.3</c:v>
                </c:pt>
                <c:pt idx="2373">
                  <c:v>237.4</c:v>
                </c:pt>
                <c:pt idx="2374">
                  <c:v>237.5</c:v>
                </c:pt>
                <c:pt idx="2375">
                  <c:v>237.6</c:v>
                </c:pt>
                <c:pt idx="2376">
                  <c:v>237.7</c:v>
                </c:pt>
                <c:pt idx="2377">
                  <c:v>237.8</c:v>
                </c:pt>
                <c:pt idx="2378">
                  <c:v>237.9</c:v>
                </c:pt>
                <c:pt idx="2379">
                  <c:v>238</c:v>
                </c:pt>
                <c:pt idx="2380">
                  <c:v>238.1</c:v>
                </c:pt>
                <c:pt idx="2381">
                  <c:v>238.2</c:v>
                </c:pt>
                <c:pt idx="2382">
                  <c:v>238.3</c:v>
                </c:pt>
                <c:pt idx="2383">
                  <c:v>238.4</c:v>
                </c:pt>
                <c:pt idx="2384">
                  <c:v>238.5</c:v>
                </c:pt>
                <c:pt idx="2385">
                  <c:v>238.6</c:v>
                </c:pt>
                <c:pt idx="2386">
                  <c:v>238.7</c:v>
                </c:pt>
                <c:pt idx="2387">
                  <c:v>238.8</c:v>
                </c:pt>
                <c:pt idx="2388">
                  <c:v>238.9</c:v>
                </c:pt>
                <c:pt idx="2389">
                  <c:v>239</c:v>
                </c:pt>
                <c:pt idx="2390">
                  <c:v>239.1</c:v>
                </c:pt>
                <c:pt idx="2391">
                  <c:v>239.2</c:v>
                </c:pt>
                <c:pt idx="2392">
                  <c:v>239.3</c:v>
                </c:pt>
                <c:pt idx="2393">
                  <c:v>239.4</c:v>
                </c:pt>
                <c:pt idx="2394">
                  <c:v>239.5</c:v>
                </c:pt>
                <c:pt idx="2395">
                  <c:v>239.6</c:v>
                </c:pt>
                <c:pt idx="2396">
                  <c:v>239.7</c:v>
                </c:pt>
                <c:pt idx="2397">
                  <c:v>239.8</c:v>
                </c:pt>
                <c:pt idx="2398">
                  <c:v>239.9</c:v>
                </c:pt>
                <c:pt idx="2399">
                  <c:v>240</c:v>
                </c:pt>
                <c:pt idx="2400">
                  <c:v>240.1</c:v>
                </c:pt>
                <c:pt idx="2401">
                  <c:v>240.2</c:v>
                </c:pt>
                <c:pt idx="2402">
                  <c:v>240.3</c:v>
                </c:pt>
                <c:pt idx="2403">
                  <c:v>240.4</c:v>
                </c:pt>
                <c:pt idx="2404">
                  <c:v>240.5</c:v>
                </c:pt>
                <c:pt idx="2405">
                  <c:v>240.6</c:v>
                </c:pt>
                <c:pt idx="2406">
                  <c:v>240.7</c:v>
                </c:pt>
                <c:pt idx="2407">
                  <c:v>240.8</c:v>
                </c:pt>
                <c:pt idx="2408">
                  <c:v>240.9</c:v>
                </c:pt>
                <c:pt idx="2409">
                  <c:v>241</c:v>
                </c:pt>
                <c:pt idx="2410">
                  <c:v>241.1</c:v>
                </c:pt>
                <c:pt idx="2411">
                  <c:v>241.2</c:v>
                </c:pt>
                <c:pt idx="2412">
                  <c:v>241.3</c:v>
                </c:pt>
                <c:pt idx="2413">
                  <c:v>241.4</c:v>
                </c:pt>
                <c:pt idx="2414">
                  <c:v>241.5</c:v>
                </c:pt>
                <c:pt idx="2415">
                  <c:v>241.6</c:v>
                </c:pt>
                <c:pt idx="2416">
                  <c:v>241.7</c:v>
                </c:pt>
                <c:pt idx="2417">
                  <c:v>241.8</c:v>
                </c:pt>
                <c:pt idx="2418">
                  <c:v>241.9</c:v>
                </c:pt>
                <c:pt idx="2419">
                  <c:v>242</c:v>
                </c:pt>
                <c:pt idx="2420">
                  <c:v>242.1</c:v>
                </c:pt>
                <c:pt idx="2421">
                  <c:v>242.2</c:v>
                </c:pt>
                <c:pt idx="2422">
                  <c:v>242.3</c:v>
                </c:pt>
                <c:pt idx="2423">
                  <c:v>242.4</c:v>
                </c:pt>
                <c:pt idx="2424">
                  <c:v>242.5</c:v>
                </c:pt>
                <c:pt idx="2425">
                  <c:v>242.6</c:v>
                </c:pt>
                <c:pt idx="2426">
                  <c:v>242.7</c:v>
                </c:pt>
                <c:pt idx="2427">
                  <c:v>242.8</c:v>
                </c:pt>
                <c:pt idx="2428">
                  <c:v>242.9</c:v>
                </c:pt>
                <c:pt idx="2429">
                  <c:v>243</c:v>
                </c:pt>
                <c:pt idx="2430">
                  <c:v>243.1</c:v>
                </c:pt>
                <c:pt idx="2431">
                  <c:v>243.2</c:v>
                </c:pt>
                <c:pt idx="2432">
                  <c:v>243.3</c:v>
                </c:pt>
                <c:pt idx="2433">
                  <c:v>243.4</c:v>
                </c:pt>
                <c:pt idx="2434">
                  <c:v>243.5</c:v>
                </c:pt>
                <c:pt idx="2435">
                  <c:v>243.6</c:v>
                </c:pt>
                <c:pt idx="2436">
                  <c:v>243.7</c:v>
                </c:pt>
                <c:pt idx="2437">
                  <c:v>243.8</c:v>
                </c:pt>
                <c:pt idx="2438">
                  <c:v>243.9</c:v>
                </c:pt>
                <c:pt idx="2439">
                  <c:v>244</c:v>
                </c:pt>
                <c:pt idx="2440">
                  <c:v>244.1</c:v>
                </c:pt>
                <c:pt idx="2441">
                  <c:v>244.2</c:v>
                </c:pt>
                <c:pt idx="2442">
                  <c:v>244.3</c:v>
                </c:pt>
                <c:pt idx="2443">
                  <c:v>244.4</c:v>
                </c:pt>
                <c:pt idx="2444">
                  <c:v>244.5</c:v>
                </c:pt>
                <c:pt idx="2445">
                  <c:v>244.6</c:v>
                </c:pt>
                <c:pt idx="2446">
                  <c:v>244.7</c:v>
                </c:pt>
                <c:pt idx="2447">
                  <c:v>244.8</c:v>
                </c:pt>
                <c:pt idx="2448">
                  <c:v>244.9</c:v>
                </c:pt>
                <c:pt idx="2449">
                  <c:v>245</c:v>
                </c:pt>
                <c:pt idx="2450">
                  <c:v>245.1</c:v>
                </c:pt>
                <c:pt idx="2451">
                  <c:v>245.2</c:v>
                </c:pt>
                <c:pt idx="2452">
                  <c:v>245.3</c:v>
                </c:pt>
                <c:pt idx="2453">
                  <c:v>245.4</c:v>
                </c:pt>
                <c:pt idx="2454">
                  <c:v>245.5</c:v>
                </c:pt>
                <c:pt idx="2455">
                  <c:v>245.6</c:v>
                </c:pt>
                <c:pt idx="2456">
                  <c:v>245.7</c:v>
                </c:pt>
                <c:pt idx="2457">
                  <c:v>245.8</c:v>
                </c:pt>
                <c:pt idx="2458">
                  <c:v>245.9</c:v>
                </c:pt>
                <c:pt idx="2459">
                  <c:v>246</c:v>
                </c:pt>
                <c:pt idx="2460">
                  <c:v>246.1</c:v>
                </c:pt>
                <c:pt idx="2461">
                  <c:v>246.2</c:v>
                </c:pt>
                <c:pt idx="2462">
                  <c:v>246.3</c:v>
                </c:pt>
                <c:pt idx="2463">
                  <c:v>246.4</c:v>
                </c:pt>
                <c:pt idx="2464">
                  <c:v>246.5</c:v>
                </c:pt>
                <c:pt idx="2465">
                  <c:v>246.6</c:v>
                </c:pt>
                <c:pt idx="2466">
                  <c:v>246.7</c:v>
                </c:pt>
                <c:pt idx="2467">
                  <c:v>246.8</c:v>
                </c:pt>
                <c:pt idx="2468">
                  <c:v>246.9</c:v>
                </c:pt>
                <c:pt idx="2469">
                  <c:v>247</c:v>
                </c:pt>
                <c:pt idx="2470">
                  <c:v>247.1</c:v>
                </c:pt>
                <c:pt idx="2471">
                  <c:v>247.2</c:v>
                </c:pt>
                <c:pt idx="2472">
                  <c:v>247.3</c:v>
                </c:pt>
                <c:pt idx="2473">
                  <c:v>247.4</c:v>
                </c:pt>
                <c:pt idx="2474">
                  <c:v>247.5</c:v>
                </c:pt>
                <c:pt idx="2475">
                  <c:v>247.6</c:v>
                </c:pt>
                <c:pt idx="2476">
                  <c:v>247.7</c:v>
                </c:pt>
                <c:pt idx="2477">
                  <c:v>247.8</c:v>
                </c:pt>
                <c:pt idx="2478">
                  <c:v>247.9</c:v>
                </c:pt>
                <c:pt idx="2479">
                  <c:v>248</c:v>
                </c:pt>
                <c:pt idx="2480">
                  <c:v>248.1</c:v>
                </c:pt>
                <c:pt idx="2481">
                  <c:v>248.2</c:v>
                </c:pt>
                <c:pt idx="2482">
                  <c:v>248.3</c:v>
                </c:pt>
                <c:pt idx="2483">
                  <c:v>248.4</c:v>
                </c:pt>
                <c:pt idx="2484">
                  <c:v>248.5</c:v>
                </c:pt>
                <c:pt idx="2485">
                  <c:v>248.6</c:v>
                </c:pt>
                <c:pt idx="2486">
                  <c:v>248.7</c:v>
                </c:pt>
                <c:pt idx="2487">
                  <c:v>248.8</c:v>
                </c:pt>
                <c:pt idx="2488">
                  <c:v>248.9</c:v>
                </c:pt>
                <c:pt idx="2489">
                  <c:v>249</c:v>
                </c:pt>
                <c:pt idx="2490">
                  <c:v>249.1</c:v>
                </c:pt>
                <c:pt idx="2491">
                  <c:v>249.2</c:v>
                </c:pt>
                <c:pt idx="2492">
                  <c:v>249.3</c:v>
                </c:pt>
                <c:pt idx="2493">
                  <c:v>249.4</c:v>
                </c:pt>
                <c:pt idx="2494">
                  <c:v>249.5</c:v>
                </c:pt>
                <c:pt idx="2495">
                  <c:v>249.6</c:v>
                </c:pt>
                <c:pt idx="2496">
                  <c:v>249.7</c:v>
                </c:pt>
                <c:pt idx="2497">
                  <c:v>249.8</c:v>
                </c:pt>
                <c:pt idx="2498">
                  <c:v>249.9</c:v>
                </c:pt>
                <c:pt idx="2499">
                  <c:v>250</c:v>
                </c:pt>
                <c:pt idx="2500">
                  <c:v>250.1</c:v>
                </c:pt>
                <c:pt idx="2501">
                  <c:v>250.2</c:v>
                </c:pt>
                <c:pt idx="2502">
                  <c:v>250.3</c:v>
                </c:pt>
                <c:pt idx="2503">
                  <c:v>250.4</c:v>
                </c:pt>
                <c:pt idx="2504">
                  <c:v>250.5</c:v>
                </c:pt>
                <c:pt idx="2505">
                  <c:v>250.6</c:v>
                </c:pt>
                <c:pt idx="2506">
                  <c:v>250.7</c:v>
                </c:pt>
                <c:pt idx="2507">
                  <c:v>250.8</c:v>
                </c:pt>
                <c:pt idx="2508">
                  <c:v>250.9</c:v>
                </c:pt>
                <c:pt idx="2509">
                  <c:v>251</c:v>
                </c:pt>
                <c:pt idx="2510">
                  <c:v>251.1</c:v>
                </c:pt>
                <c:pt idx="2511">
                  <c:v>251.2</c:v>
                </c:pt>
                <c:pt idx="2512">
                  <c:v>251.3</c:v>
                </c:pt>
                <c:pt idx="2513">
                  <c:v>251.4</c:v>
                </c:pt>
                <c:pt idx="2514">
                  <c:v>251.5</c:v>
                </c:pt>
                <c:pt idx="2515">
                  <c:v>251.6</c:v>
                </c:pt>
                <c:pt idx="2516">
                  <c:v>251.7</c:v>
                </c:pt>
                <c:pt idx="2517">
                  <c:v>251.8</c:v>
                </c:pt>
                <c:pt idx="2518">
                  <c:v>251.9</c:v>
                </c:pt>
                <c:pt idx="2519">
                  <c:v>252</c:v>
                </c:pt>
                <c:pt idx="2520">
                  <c:v>252.1</c:v>
                </c:pt>
                <c:pt idx="2521">
                  <c:v>252.2</c:v>
                </c:pt>
                <c:pt idx="2522">
                  <c:v>252.3</c:v>
                </c:pt>
                <c:pt idx="2523">
                  <c:v>252.4</c:v>
                </c:pt>
                <c:pt idx="2524">
                  <c:v>252.5</c:v>
                </c:pt>
                <c:pt idx="2525">
                  <c:v>252.6</c:v>
                </c:pt>
                <c:pt idx="2526">
                  <c:v>252.7</c:v>
                </c:pt>
                <c:pt idx="2527">
                  <c:v>252.8</c:v>
                </c:pt>
                <c:pt idx="2528">
                  <c:v>252.9</c:v>
                </c:pt>
                <c:pt idx="2529">
                  <c:v>253</c:v>
                </c:pt>
                <c:pt idx="2530">
                  <c:v>253.1</c:v>
                </c:pt>
                <c:pt idx="2531">
                  <c:v>253.2</c:v>
                </c:pt>
                <c:pt idx="2532">
                  <c:v>253.3</c:v>
                </c:pt>
                <c:pt idx="2533">
                  <c:v>253.4</c:v>
                </c:pt>
                <c:pt idx="2534">
                  <c:v>253.5</c:v>
                </c:pt>
                <c:pt idx="2535">
                  <c:v>253.6</c:v>
                </c:pt>
                <c:pt idx="2536">
                  <c:v>253.7</c:v>
                </c:pt>
                <c:pt idx="2537">
                  <c:v>253.8</c:v>
                </c:pt>
                <c:pt idx="2538">
                  <c:v>253.9</c:v>
                </c:pt>
                <c:pt idx="2539">
                  <c:v>254</c:v>
                </c:pt>
                <c:pt idx="2540">
                  <c:v>254.1</c:v>
                </c:pt>
                <c:pt idx="2541">
                  <c:v>254.2</c:v>
                </c:pt>
                <c:pt idx="2542">
                  <c:v>254.3</c:v>
                </c:pt>
                <c:pt idx="2543">
                  <c:v>254.4</c:v>
                </c:pt>
                <c:pt idx="2544">
                  <c:v>254.5</c:v>
                </c:pt>
                <c:pt idx="2545">
                  <c:v>254.6</c:v>
                </c:pt>
                <c:pt idx="2546">
                  <c:v>254.7</c:v>
                </c:pt>
                <c:pt idx="2547">
                  <c:v>254.8</c:v>
                </c:pt>
                <c:pt idx="2548">
                  <c:v>254.9</c:v>
                </c:pt>
                <c:pt idx="2549">
                  <c:v>255</c:v>
                </c:pt>
                <c:pt idx="2550">
                  <c:v>255.1</c:v>
                </c:pt>
                <c:pt idx="2551">
                  <c:v>255.2</c:v>
                </c:pt>
                <c:pt idx="2552">
                  <c:v>255.3</c:v>
                </c:pt>
                <c:pt idx="2553">
                  <c:v>255.4</c:v>
                </c:pt>
                <c:pt idx="2554">
                  <c:v>255.5</c:v>
                </c:pt>
                <c:pt idx="2555">
                  <c:v>255.6</c:v>
                </c:pt>
                <c:pt idx="2556">
                  <c:v>255.7</c:v>
                </c:pt>
                <c:pt idx="2557">
                  <c:v>255.8</c:v>
                </c:pt>
                <c:pt idx="2558">
                  <c:v>255.9</c:v>
                </c:pt>
                <c:pt idx="2559">
                  <c:v>256</c:v>
                </c:pt>
                <c:pt idx="2560">
                  <c:v>256.10000000000002</c:v>
                </c:pt>
                <c:pt idx="2561">
                  <c:v>256.2</c:v>
                </c:pt>
                <c:pt idx="2562">
                  <c:v>256.3</c:v>
                </c:pt>
                <c:pt idx="2563">
                  <c:v>256.39999999999998</c:v>
                </c:pt>
                <c:pt idx="2564">
                  <c:v>256.5</c:v>
                </c:pt>
                <c:pt idx="2565">
                  <c:v>256.60000000000002</c:v>
                </c:pt>
                <c:pt idx="2566">
                  <c:v>256.7</c:v>
                </c:pt>
                <c:pt idx="2567">
                  <c:v>256.8</c:v>
                </c:pt>
                <c:pt idx="2568">
                  <c:v>256.89999999999998</c:v>
                </c:pt>
                <c:pt idx="2569">
                  <c:v>257</c:v>
                </c:pt>
                <c:pt idx="2570">
                  <c:v>257.10000000000002</c:v>
                </c:pt>
                <c:pt idx="2571">
                  <c:v>257.2</c:v>
                </c:pt>
                <c:pt idx="2572">
                  <c:v>257.3</c:v>
                </c:pt>
                <c:pt idx="2573">
                  <c:v>257.39999999999998</c:v>
                </c:pt>
                <c:pt idx="2574">
                  <c:v>257.5</c:v>
                </c:pt>
                <c:pt idx="2575">
                  <c:v>257.60000000000002</c:v>
                </c:pt>
                <c:pt idx="2576">
                  <c:v>257.7</c:v>
                </c:pt>
                <c:pt idx="2577">
                  <c:v>257.8</c:v>
                </c:pt>
                <c:pt idx="2578">
                  <c:v>257.89999999999998</c:v>
                </c:pt>
                <c:pt idx="2579">
                  <c:v>258</c:v>
                </c:pt>
                <c:pt idx="2580">
                  <c:v>258.10000000000002</c:v>
                </c:pt>
                <c:pt idx="2581">
                  <c:v>258.2</c:v>
                </c:pt>
                <c:pt idx="2582">
                  <c:v>258.3</c:v>
                </c:pt>
                <c:pt idx="2583">
                  <c:v>258.39999999999998</c:v>
                </c:pt>
                <c:pt idx="2584">
                  <c:v>258.5</c:v>
                </c:pt>
                <c:pt idx="2585">
                  <c:v>258.60000000000002</c:v>
                </c:pt>
                <c:pt idx="2586">
                  <c:v>258.7</c:v>
                </c:pt>
                <c:pt idx="2587">
                  <c:v>258.8</c:v>
                </c:pt>
                <c:pt idx="2588">
                  <c:v>258.89999999999998</c:v>
                </c:pt>
                <c:pt idx="2589">
                  <c:v>259</c:v>
                </c:pt>
                <c:pt idx="2590">
                  <c:v>259.10000000000002</c:v>
                </c:pt>
                <c:pt idx="2591">
                  <c:v>259.2</c:v>
                </c:pt>
                <c:pt idx="2592">
                  <c:v>259.3</c:v>
                </c:pt>
                <c:pt idx="2593">
                  <c:v>259.39999999999998</c:v>
                </c:pt>
                <c:pt idx="2594">
                  <c:v>259.5</c:v>
                </c:pt>
                <c:pt idx="2595">
                  <c:v>259.60000000000002</c:v>
                </c:pt>
                <c:pt idx="2596">
                  <c:v>259.7</c:v>
                </c:pt>
                <c:pt idx="2597">
                  <c:v>259.8</c:v>
                </c:pt>
                <c:pt idx="2598">
                  <c:v>259.89999999999998</c:v>
                </c:pt>
                <c:pt idx="2599">
                  <c:v>260</c:v>
                </c:pt>
                <c:pt idx="2600">
                  <c:v>260.10000000000002</c:v>
                </c:pt>
                <c:pt idx="2601">
                  <c:v>260.2</c:v>
                </c:pt>
                <c:pt idx="2602">
                  <c:v>260.3</c:v>
                </c:pt>
                <c:pt idx="2603">
                  <c:v>260.39999999999998</c:v>
                </c:pt>
                <c:pt idx="2604">
                  <c:v>260.5</c:v>
                </c:pt>
                <c:pt idx="2605">
                  <c:v>260.60000000000002</c:v>
                </c:pt>
                <c:pt idx="2606">
                  <c:v>260.7</c:v>
                </c:pt>
                <c:pt idx="2607">
                  <c:v>260.8</c:v>
                </c:pt>
                <c:pt idx="2608">
                  <c:v>260.89999999999998</c:v>
                </c:pt>
                <c:pt idx="2609">
                  <c:v>261</c:v>
                </c:pt>
                <c:pt idx="2610">
                  <c:v>261.10000000000002</c:v>
                </c:pt>
                <c:pt idx="2611">
                  <c:v>261.2</c:v>
                </c:pt>
                <c:pt idx="2612">
                  <c:v>261.3</c:v>
                </c:pt>
                <c:pt idx="2613">
                  <c:v>261.39999999999998</c:v>
                </c:pt>
                <c:pt idx="2614">
                  <c:v>261.5</c:v>
                </c:pt>
                <c:pt idx="2615">
                  <c:v>261.60000000000002</c:v>
                </c:pt>
                <c:pt idx="2616">
                  <c:v>261.7</c:v>
                </c:pt>
                <c:pt idx="2617">
                  <c:v>261.8</c:v>
                </c:pt>
                <c:pt idx="2618">
                  <c:v>261.89999999999998</c:v>
                </c:pt>
                <c:pt idx="2619">
                  <c:v>262</c:v>
                </c:pt>
                <c:pt idx="2620">
                  <c:v>262.10000000000002</c:v>
                </c:pt>
                <c:pt idx="2621">
                  <c:v>262.2</c:v>
                </c:pt>
                <c:pt idx="2622">
                  <c:v>262.3</c:v>
                </c:pt>
                <c:pt idx="2623">
                  <c:v>262.39999999999998</c:v>
                </c:pt>
                <c:pt idx="2624">
                  <c:v>262.5</c:v>
                </c:pt>
                <c:pt idx="2625">
                  <c:v>262.60000000000002</c:v>
                </c:pt>
                <c:pt idx="2626">
                  <c:v>262.7</c:v>
                </c:pt>
                <c:pt idx="2627">
                  <c:v>262.8</c:v>
                </c:pt>
                <c:pt idx="2628">
                  <c:v>262.89999999999998</c:v>
                </c:pt>
                <c:pt idx="2629">
                  <c:v>263</c:v>
                </c:pt>
                <c:pt idx="2630">
                  <c:v>263.10000000000002</c:v>
                </c:pt>
                <c:pt idx="2631">
                  <c:v>263.2</c:v>
                </c:pt>
                <c:pt idx="2632">
                  <c:v>263.3</c:v>
                </c:pt>
                <c:pt idx="2633">
                  <c:v>263.39999999999998</c:v>
                </c:pt>
                <c:pt idx="2634">
                  <c:v>263.5</c:v>
                </c:pt>
                <c:pt idx="2635">
                  <c:v>263.60000000000002</c:v>
                </c:pt>
                <c:pt idx="2636">
                  <c:v>263.7</c:v>
                </c:pt>
                <c:pt idx="2637">
                  <c:v>263.8</c:v>
                </c:pt>
                <c:pt idx="2638">
                  <c:v>263.89999999999998</c:v>
                </c:pt>
                <c:pt idx="2639">
                  <c:v>264</c:v>
                </c:pt>
                <c:pt idx="2640">
                  <c:v>264.10000000000002</c:v>
                </c:pt>
                <c:pt idx="2641">
                  <c:v>264.2</c:v>
                </c:pt>
                <c:pt idx="2642">
                  <c:v>264.3</c:v>
                </c:pt>
                <c:pt idx="2643">
                  <c:v>264.39999999999998</c:v>
                </c:pt>
                <c:pt idx="2644">
                  <c:v>264.5</c:v>
                </c:pt>
                <c:pt idx="2645">
                  <c:v>264.60000000000002</c:v>
                </c:pt>
                <c:pt idx="2646">
                  <c:v>264.7</c:v>
                </c:pt>
                <c:pt idx="2647">
                  <c:v>264.8</c:v>
                </c:pt>
                <c:pt idx="2648">
                  <c:v>264.89999999999998</c:v>
                </c:pt>
                <c:pt idx="2649">
                  <c:v>265</c:v>
                </c:pt>
                <c:pt idx="2650">
                  <c:v>265.10000000000002</c:v>
                </c:pt>
                <c:pt idx="2651">
                  <c:v>265.2</c:v>
                </c:pt>
                <c:pt idx="2652">
                  <c:v>265.3</c:v>
                </c:pt>
                <c:pt idx="2653">
                  <c:v>265.39999999999998</c:v>
                </c:pt>
                <c:pt idx="2654">
                  <c:v>265.5</c:v>
                </c:pt>
                <c:pt idx="2655">
                  <c:v>265.60000000000002</c:v>
                </c:pt>
                <c:pt idx="2656">
                  <c:v>265.7</c:v>
                </c:pt>
                <c:pt idx="2657">
                  <c:v>265.8</c:v>
                </c:pt>
                <c:pt idx="2658">
                  <c:v>265.89999999999998</c:v>
                </c:pt>
                <c:pt idx="2659">
                  <c:v>266</c:v>
                </c:pt>
                <c:pt idx="2660">
                  <c:v>266.10000000000002</c:v>
                </c:pt>
                <c:pt idx="2661">
                  <c:v>266.2</c:v>
                </c:pt>
                <c:pt idx="2662">
                  <c:v>266.3</c:v>
                </c:pt>
                <c:pt idx="2663">
                  <c:v>266.39999999999998</c:v>
                </c:pt>
                <c:pt idx="2664">
                  <c:v>266.5</c:v>
                </c:pt>
                <c:pt idx="2665">
                  <c:v>266.60000000000002</c:v>
                </c:pt>
                <c:pt idx="2666">
                  <c:v>266.7</c:v>
                </c:pt>
                <c:pt idx="2667">
                  <c:v>266.8</c:v>
                </c:pt>
                <c:pt idx="2668">
                  <c:v>266.89999999999998</c:v>
                </c:pt>
                <c:pt idx="2669">
                  <c:v>267</c:v>
                </c:pt>
                <c:pt idx="2670">
                  <c:v>267.10000000000002</c:v>
                </c:pt>
                <c:pt idx="2671">
                  <c:v>267.2</c:v>
                </c:pt>
                <c:pt idx="2672">
                  <c:v>267.3</c:v>
                </c:pt>
                <c:pt idx="2673">
                  <c:v>267.39999999999998</c:v>
                </c:pt>
                <c:pt idx="2674">
                  <c:v>267.5</c:v>
                </c:pt>
                <c:pt idx="2675">
                  <c:v>267.60000000000002</c:v>
                </c:pt>
                <c:pt idx="2676">
                  <c:v>267.7</c:v>
                </c:pt>
                <c:pt idx="2677">
                  <c:v>267.8</c:v>
                </c:pt>
                <c:pt idx="2678">
                  <c:v>267.89999999999998</c:v>
                </c:pt>
                <c:pt idx="2679">
                  <c:v>268</c:v>
                </c:pt>
                <c:pt idx="2680">
                  <c:v>268.10000000000002</c:v>
                </c:pt>
                <c:pt idx="2681">
                  <c:v>268.2</c:v>
                </c:pt>
                <c:pt idx="2682">
                  <c:v>268.3</c:v>
                </c:pt>
                <c:pt idx="2683">
                  <c:v>268.39999999999998</c:v>
                </c:pt>
                <c:pt idx="2684">
                  <c:v>268.5</c:v>
                </c:pt>
                <c:pt idx="2685">
                  <c:v>268.60000000000002</c:v>
                </c:pt>
                <c:pt idx="2686">
                  <c:v>268.7</c:v>
                </c:pt>
                <c:pt idx="2687">
                  <c:v>268.8</c:v>
                </c:pt>
                <c:pt idx="2688">
                  <c:v>268.89999999999998</c:v>
                </c:pt>
                <c:pt idx="2689">
                  <c:v>269</c:v>
                </c:pt>
                <c:pt idx="2690">
                  <c:v>269.10000000000002</c:v>
                </c:pt>
                <c:pt idx="2691">
                  <c:v>269.2</c:v>
                </c:pt>
                <c:pt idx="2692">
                  <c:v>269.3</c:v>
                </c:pt>
                <c:pt idx="2693">
                  <c:v>269.39999999999998</c:v>
                </c:pt>
                <c:pt idx="2694">
                  <c:v>269.5</c:v>
                </c:pt>
                <c:pt idx="2695">
                  <c:v>269.60000000000002</c:v>
                </c:pt>
                <c:pt idx="2696">
                  <c:v>269.7</c:v>
                </c:pt>
                <c:pt idx="2697">
                  <c:v>269.8</c:v>
                </c:pt>
                <c:pt idx="2698">
                  <c:v>269.89999999999998</c:v>
                </c:pt>
                <c:pt idx="2699">
                  <c:v>270</c:v>
                </c:pt>
                <c:pt idx="2700">
                  <c:v>270.10000000000002</c:v>
                </c:pt>
                <c:pt idx="2701">
                  <c:v>270.2</c:v>
                </c:pt>
                <c:pt idx="2702">
                  <c:v>270.3</c:v>
                </c:pt>
                <c:pt idx="2703">
                  <c:v>270.39999999999998</c:v>
                </c:pt>
                <c:pt idx="2704">
                  <c:v>270.5</c:v>
                </c:pt>
                <c:pt idx="2705">
                  <c:v>270.60000000000002</c:v>
                </c:pt>
                <c:pt idx="2706">
                  <c:v>270.7</c:v>
                </c:pt>
                <c:pt idx="2707">
                  <c:v>270.8</c:v>
                </c:pt>
                <c:pt idx="2708">
                  <c:v>270.89999999999998</c:v>
                </c:pt>
                <c:pt idx="2709">
                  <c:v>271</c:v>
                </c:pt>
                <c:pt idx="2710">
                  <c:v>271.10000000000002</c:v>
                </c:pt>
                <c:pt idx="2711">
                  <c:v>271.2</c:v>
                </c:pt>
                <c:pt idx="2712">
                  <c:v>271.3</c:v>
                </c:pt>
                <c:pt idx="2713">
                  <c:v>271.39999999999998</c:v>
                </c:pt>
                <c:pt idx="2714">
                  <c:v>271.5</c:v>
                </c:pt>
                <c:pt idx="2715">
                  <c:v>271.60000000000002</c:v>
                </c:pt>
                <c:pt idx="2716">
                  <c:v>271.7</c:v>
                </c:pt>
                <c:pt idx="2717">
                  <c:v>271.8</c:v>
                </c:pt>
                <c:pt idx="2718">
                  <c:v>271.89999999999998</c:v>
                </c:pt>
                <c:pt idx="2719">
                  <c:v>272</c:v>
                </c:pt>
                <c:pt idx="2720">
                  <c:v>272.10000000000002</c:v>
                </c:pt>
                <c:pt idx="2721">
                  <c:v>272.2</c:v>
                </c:pt>
                <c:pt idx="2722">
                  <c:v>272.3</c:v>
                </c:pt>
                <c:pt idx="2723">
                  <c:v>272.39999999999998</c:v>
                </c:pt>
                <c:pt idx="2724">
                  <c:v>272.5</c:v>
                </c:pt>
                <c:pt idx="2725">
                  <c:v>272.60000000000002</c:v>
                </c:pt>
                <c:pt idx="2726">
                  <c:v>272.7</c:v>
                </c:pt>
                <c:pt idx="2727">
                  <c:v>272.8</c:v>
                </c:pt>
                <c:pt idx="2728">
                  <c:v>272.89999999999998</c:v>
                </c:pt>
                <c:pt idx="2729">
                  <c:v>273</c:v>
                </c:pt>
                <c:pt idx="2730">
                  <c:v>273.10000000000002</c:v>
                </c:pt>
                <c:pt idx="2731">
                  <c:v>273.2</c:v>
                </c:pt>
                <c:pt idx="2732">
                  <c:v>273.3</c:v>
                </c:pt>
                <c:pt idx="2733">
                  <c:v>273.39999999999998</c:v>
                </c:pt>
                <c:pt idx="2734">
                  <c:v>273.5</c:v>
                </c:pt>
                <c:pt idx="2735">
                  <c:v>273.60000000000002</c:v>
                </c:pt>
                <c:pt idx="2736">
                  <c:v>273.7</c:v>
                </c:pt>
                <c:pt idx="2737">
                  <c:v>273.8</c:v>
                </c:pt>
                <c:pt idx="2738">
                  <c:v>273.89999999999998</c:v>
                </c:pt>
                <c:pt idx="2739">
                  <c:v>274</c:v>
                </c:pt>
                <c:pt idx="2740">
                  <c:v>274.10000000000002</c:v>
                </c:pt>
                <c:pt idx="2741">
                  <c:v>274.2</c:v>
                </c:pt>
                <c:pt idx="2742">
                  <c:v>274.3</c:v>
                </c:pt>
                <c:pt idx="2743">
                  <c:v>274.39999999999998</c:v>
                </c:pt>
                <c:pt idx="2744">
                  <c:v>274.5</c:v>
                </c:pt>
                <c:pt idx="2745">
                  <c:v>274.60000000000002</c:v>
                </c:pt>
                <c:pt idx="2746">
                  <c:v>274.7</c:v>
                </c:pt>
                <c:pt idx="2747">
                  <c:v>274.8</c:v>
                </c:pt>
                <c:pt idx="2748">
                  <c:v>274.89999999999998</c:v>
                </c:pt>
                <c:pt idx="2749">
                  <c:v>275</c:v>
                </c:pt>
                <c:pt idx="2750">
                  <c:v>275.10000000000002</c:v>
                </c:pt>
                <c:pt idx="2751">
                  <c:v>275.2</c:v>
                </c:pt>
                <c:pt idx="2752">
                  <c:v>275.3</c:v>
                </c:pt>
                <c:pt idx="2753">
                  <c:v>275.39999999999998</c:v>
                </c:pt>
                <c:pt idx="2754">
                  <c:v>275.5</c:v>
                </c:pt>
                <c:pt idx="2755">
                  <c:v>275.60000000000002</c:v>
                </c:pt>
                <c:pt idx="2756">
                  <c:v>275.7</c:v>
                </c:pt>
                <c:pt idx="2757">
                  <c:v>275.8</c:v>
                </c:pt>
                <c:pt idx="2758">
                  <c:v>275.89999999999998</c:v>
                </c:pt>
                <c:pt idx="2759">
                  <c:v>276</c:v>
                </c:pt>
                <c:pt idx="2760">
                  <c:v>276.10000000000002</c:v>
                </c:pt>
                <c:pt idx="2761">
                  <c:v>276.2</c:v>
                </c:pt>
                <c:pt idx="2762">
                  <c:v>276.3</c:v>
                </c:pt>
                <c:pt idx="2763">
                  <c:v>276.39999999999998</c:v>
                </c:pt>
                <c:pt idx="2764">
                  <c:v>276.5</c:v>
                </c:pt>
                <c:pt idx="2765">
                  <c:v>276.60000000000002</c:v>
                </c:pt>
                <c:pt idx="2766">
                  <c:v>276.7</c:v>
                </c:pt>
                <c:pt idx="2767">
                  <c:v>276.8</c:v>
                </c:pt>
                <c:pt idx="2768">
                  <c:v>276.89999999999998</c:v>
                </c:pt>
                <c:pt idx="2769">
                  <c:v>277</c:v>
                </c:pt>
                <c:pt idx="2770">
                  <c:v>277.10000000000002</c:v>
                </c:pt>
                <c:pt idx="2771">
                  <c:v>277.2</c:v>
                </c:pt>
                <c:pt idx="2772">
                  <c:v>277.3</c:v>
                </c:pt>
                <c:pt idx="2773">
                  <c:v>277.39999999999998</c:v>
                </c:pt>
                <c:pt idx="2774">
                  <c:v>277.5</c:v>
                </c:pt>
                <c:pt idx="2775">
                  <c:v>277.60000000000002</c:v>
                </c:pt>
                <c:pt idx="2776">
                  <c:v>277.7</c:v>
                </c:pt>
                <c:pt idx="2777">
                  <c:v>277.8</c:v>
                </c:pt>
                <c:pt idx="2778">
                  <c:v>277.89999999999998</c:v>
                </c:pt>
                <c:pt idx="2779">
                  <c:v>278</c:v>
                </c:pt>
                <c:pt idx="2780">
                  <c:v>278.10000000000002</c:v>
                </c:pt>
                <c:pt idx="2781">
                  <c:v>278.2</c:v>
                </c:pt>
                <c:pt idx="2782">
                  <c:v>278.3</c:v>
                </c:pt>
                <c:pt idx="2783">
                  <c:v>278.39999999999998</c:v>
                </c:pt>
                <c:pt idx="2784">
                  <c:v>278.5</c:v>
                </c:pt>
                <c:pt idx="2785">
                  <c:v>278.60000000000002</c:v>
                </c:pt>
                <c:pt idx="2786">
                  <c:v>278.7</c:v>
                </c:pt>
                <c:pt idx="2787">
                  <c:v>278.8</c:v>
                </c:pt>
                <c:pt idx="2788">
                  <c:v>278.89999999999998</c:v>
                </c:pt>
                <c:pt idx="2789">
                  <c:v>279</c:v>
                </c:pt>
                <c:pt idx="2790">
                  <c:v>279.10000000000002</c:v>
                </c:pt>
                <c:pt idx="2791">
                  <c:v>279.2</c:v>
                </c:pt>
                <c:pt idx="2792">
                  <c:v>279.3</c:v>
                </c:pt>
                <c:pt idx="2793">
                  <c:v>279.39999999999998</c:v>
                </c:pt>
                <c:pt idx="2794">
                  <c:v>279.5</c:v>
                </c:pt>
                <c:pt idx="2795">
                  <c:v>279.60000000000002</c:v>
                </c:pt>
                <c:pt idx="2796">
                  <c:v>279.7</c:v>
                </c:pt>
                <c:pt idx="2797">
                  <c:v>279.8</c:v>
                </c:pt>
                <c:pt idx="2798">
                  <c:v>279.89999999999998</c:v>
                </c:pt>
                <c:pt idx="2799">
                  <c:v>280</c:v>
                </c:pt>
                <c:pt idx="2800">
                  <c:v>280.10000000000002</c:v>
                </c:pt>
                <c:pt idx="2801">
                  <c:v>280.2</c:v>
                </c:pt>
                <c:pt idx="2802">
                  <c:v>280.3</c:v>
                </c:pt>
                <c:pt idx="2803">
                  <c:v>280.39999999999998</c:v>
                </c:pt>
                <c:pt idx="2804">
                  <c:v>280.5</c:v>
                </c:pt>
                <c:pt idx="2805">
                  <c:v>280.60000000000002</c:v>
                </c:pt>
                <c:pt idx="2806">
                  <c:v>280.7</c:v>
                </c:pt>
                <c:pt idx="2807">
                  <c:v>280.8</c:v>
                </c:pt>
                <c:pt idx="2808">
                  <c:v>280.89999999999998</c:v>
                </c:pt>
                <c:pt idx="2809">
                  <c:v>281</c:v>
                </c:pt>
                <c:pt idx="2810">
                  <c:v>281.10000000000002</c:v>
                </c:pt>
                <c:pt idx="2811">
                  <c:v>281.2</c:v>
                </c:pt>
                <c:pt idx="2812">
                  <c:v>281.3</c:v>
                </c:pt>
                <c:pt idx="2813">
                  <c:v>281.39999999999998</c:v>
                </c:pt>
                <c:pt idx="2814">
                  <c:v>281.5</c:v>
                </c:pt>
                <c:pt idx="2815">
                  <c:v>281.60000000000002</c:v>
                </c:pt>
                <c:pt idx="2816">
                  <c:v>281.7</c:v>
                </c:pt>
                <c:pt idx="2817">
                  <c:v>281.8</c:v>
                </c:pt>
                <c:pt idx="2818">
                  <c:v>281.89999999999998</c:v>
                </c:pt>
                <c:pt idx="2819">
                  <c:v>282</c:v>
                </c:pt>
                <c:pt idx="2820">
                  <c:v>282.10000000000002</c:v>
                </c:pt>
                <c:pt idx="2821">
                  <c:v>282.2</c:v>
                </c:pt>
                <c:pt idx="2822">
                  <c:v>282.3</c:v>
                </c:pt>
                <c:pt idx="2823">
                  <c:v>282.39999999999998</c:v>
                </c:pt>
                <c:pt idx="2824">
                  <c:v>282.5</c:v>
                </c:pt>
                <c:pt idx="2825">
                  <c:v>282.60000000000002</c:v>
                </c:pt>
                <c:pt idx="2826">
                  <c:v>282.7</c:v>
                </c:pt>
                <c:pt idx="2827">
                  <c:v>282.8</c:v>
                </c:pt>
                <c:pt idx="2828">
                  <c:v>282.89999999999998</c:v>
                </c:pt>
                <c:pt idx="2829">
                  <c:v>283</c:v>
                </c:pt>
                <c:pt idx="2830">
                  <c:v>283.10000000000002</c:v>
                </c:pt>
                <c:pt idx="2831">
                  <c:v>283.2</c:v>
                </c:pt>
                <c:pt idx="2832">
                  <c:v>283.3</c:v>
                </c:pt>
                <c:pt idx="2833">
                  <c:v>283.39999999999998</c:v>
                </c:pt>
                <c:pt idx="2834">
                  <c:v>283.5</c:v>
                </c:pt>
                <c:pt idx="2835">
                  <c:v>283.60000000000002</c:v>
                </c:pt>
                <c:pt idx="2836">
                  <c:v>283.7</c:v>
                </c:pt>
                <c:pt idx="2837">
                  <c:v>283.8</c:v>
                </c:pt>
                <c:pt idx="2838">
                  <c:v>283.89999999999998</c:v>
                </c:pt>
                <c:pt idx="2839">
                  <c:v>284</c:v>
                </c:pt>
                <c:pt idx="2840">
                  <c:v>284.10000000000002</c:v>
                </c:pt>
                <c:pt idx="2841">
                  <c:v>284.2</c:v>
                </c:pt>
                <c:pt idx="2842">
                  <c:v>284.3</c:v>
                </c:pt>
                <c:pt idx="2843">
                  <c:v>284.39999999999998</c:v>
                </c:pt>
                <c:pt idx="2844">
                  <c:v>284.5</c:v>
                </c:pt>
                <c:pt idx="2845">
                  <c:v>284.60000000000002</c:v>
                </c:pt>
                <c:pt idx="2846">
                  <c:v>284.7</c:v>
                </c:pt>
                <c:pt idx="2847">
                  <c:v>284.8</c:v>
                </c:pt>
                <c:pt idx="2848">
                  <c:v>284.89999999999998</c:v>
                </c:pt>
                <c:pt idx="2849">
                  <c:v>285</c:v>
                </c:pt>
                <c:pt idx="2850">
                  <c:v>285.10000000000002</c:v>
                </c:pt>
                <c:pt idx="2851">
                  <c:v>285.2</c:v>
                </c:pt>
                <c:pt idx="2852">
                  <c:v>285.3</c:v>
                </c:pt>
                <c:pt idx="2853">
                  <c:v>285.39999999999998</c:v>
                </c:pt>
                <c:pt idx="2854">
                  <c:v>285.5</c:v>
                </c:pt>
                <c:pt idx="2855">
                  <c:v>285.60000000000002</c:v>
                </c:pt>
                <c:pt idx="2856">
                  <c:v>285.7</c:v>
                </c:pt>
                <c:pt idx="2857">
                  <c:v>285.8</c:v>
                </c:pt>
                <c:pt idx="2858">
                  <c:v>285.89999999999998</c:v>
                </c:pt>
                <c:pt idx="2859">
                  <c:v>286</c:v>
                </c:pt>
                <c:pt idx="2860">
                  <c:v>286.10000000000002</c:v>
                </c:pt>
                <c:pt idx="2861">
                  <c:v>286.2</c:v>
                </c:pt>
                <c:pt idx="2862">
                  <c:v>286.3</c:v>
                </c:pt>
                <c:pt idx="2863">
                  <c:v>286.39999999999998</c:v>
                </c:pt>
                <c:pt idx="2864">
                  <c:v>286.5</c:v>
                </c:pt>
                <c:pt idx="2865">
                  <c:v>286.60000000000002</c:v>
                </c:pt>
                <c:pt idx="2866">
                  <c:v>286.7</c:v>
                </c:pt>
                <c:pt idx="2867">
                  <c:v>286.8</c:v>
                </c:pt>
                <c:pt idx="2868">
                  <c:v>286.89999999999998</c:v>
                </c:pt>
                <c:pt idx="2869">
                  <c:v>287</c:v>
                </c:pt>
                <c:pt idx="2870">
                  <c:v>287.10000000000002</c:v>
                </c:pt>
                <c:pt idx="2871">
                  <c:v>287.2</c:v>
                </c:pt>
                <c:pt idx="2872">
                  <c:v>287.3</c:v>
                </c:pt>
                <c:pt idx="2873">
                  <c:v>287.39999999999998</c:v>
                </c:pt>
                <c:pt idx="2874">
                  <c:v>287.5</c:v>
                </c:pt>
                <c:pt idx="2875">
                  <c:v>287.60000000000002</c:v>
                </c:pt>
                <c:pt idx="2876">
                  <c:v>287.7</c:v>
                </c:pt>
                <c:pt idx="2877">
                  <c:v>287.8</c:v>
                </c:pt>
                <c:pt idx="2878">
                  <c:v>287.89999999999998</c:v>
                </c:pt>
                <c:pt idx="2879">
                  <c:v>288</c:v>
                </c:pt>
                <c:pt idx="2880">
                  <c:v>288.10000000000002</c:v>
                </c:pt>
                <c:pt idx="2881">
                  <c:v>288.2</c:v>
                </c:pt>
                <c:pt idx="2882">
                  <c:v>288.3</c:v>
                </c:pt>
                <c:pt idx="2883">
                  <c:v>288.39999999999998</c:v>
                </c:pt>
                <c:pt idx="2884">
                  <c:v>288.5</c:v>
                </c:pt>
                <c:pt idx="2885">
                  <c:v>288.60000000000002</c:v>
                </c:pt>
                <c:pt idx="2886">
                  <c:v>288.7</c:v>
                </c:pt>
                <c:pt idx="2887">
                  <c:v>288.8</c:v>
                </c:pt>
                <c:pt idx="2888">
                  <c:v>288.89999999999998</c:v>
                </c:pt>
                <c:pt idx="2889">
                  <c:v>289</c:v>
                </c:pt>
                <c:pt idx="2890">
                  <c:v>289.10000000000002</c:v>
                </c:pt>
                <c:pt idx="2891">
                  <c:v>289.2</c:v>
                </c:pt>
                <c:pt idx="2892">
                  <c:v>289.3</c:v>
                </c:pt>
                <c:pt idx="2893">
                  <c:v>289.39999999999998</c:v>
                </c:pt>
                <c:pt idx="2894">
                  <c:v>289.5</c:v>
                </c:pt>
                <c:pt idx="2895">
                  <c:v>289.60000000000002</c:v>
                </c:pt>
                <c:pt idx="2896">
                  <c:v>289.7</c:v>
                </c:pt>
                <c:pt idx="2897">
                  <c:v>289.8</c:v>
                </c:pt>
                <c:pt idx="2898">
                  <c:v>289.89999999999998</c:v>
                </c:pt>
                <c:pt idx="2899">
                  <c:v>290</c:v>
                </c:pt>
                <c:pt idx="2900">
                  <c:v>290.10000000000002</c:v>
                </c:pt>
                <c:pt idx="2901">
                  <c:v>290.2</c:v>
                </c:pt>
                <c:pt idx="2902">
                  <c:v>290.3</c:v>
                </c:pt>
                <c:pt idx="2903">
                  <c:v>290.39999999999998</c:v>
                </c:pt>
                <c:pt idx="2904">
                  <c:v>290.5</c:v>
                </c:pt>
                <c:pt idx="2905">
                  <c:v>290.60000000000002</c:v>
                </c:pt>
                <c:pt idx="2906">
                  <c:v>290.7</c:v>
                </c:pt>
                <c:pt idx="2907">
                  <c:v>290.8</c:v>
                </c:pt>
                <c:pt idx="2908">
                  <c:v>290.89999999999998</c:v>
                </c:pt>
                <c:pt idx="2909">
                  <c:v>291</c:v>
                </c:pt>
                <c:pt idx="2910">
                  <c:v>291.10000000000002</c:v>
                </c:pt>
                <c:pt idx="2911">
                  <c:v>291.2</c:v>
                </c:pt>
                <c:pt idx="2912">
                  <c:v>291.3</c:v>
                </c:pt>
                <c:pt idx="2913">
                  <c:v>291.39999999999998</c:v>
                </c:pt>
                <c:pt idx="2914">
                  <c:v>291.5</c:v>
                </c:pt>
                <c:pt idx="2915">
                  <c:v>291.60000000000002</c:v>
                </c:pt>
                <c:pt idx="2916">
                  <c:v>291.7</c:v>
                </c:pt>
                <c:pt idx="2917">
                  <c:v>291.8</c:v>
                </c:pt>
                <c:pt idx="2918">
                  <c:v>291.89999999999998</c:v>
                </c:pt>
                <c:pt idx="2919">
                  <c:v>292</c:v>
                </c:pt>
                <c:pt idx="2920">
                  <c:v>292.10000000000002</c:v>
                </c:pt>
                <c:pt idx="2921">
                  <c:v>292.2</c:v>
                </c:pt>
                <c:pt idx="2922">
                  <c:v>292.3</c:v>
                </c:pt>
                <c:pt idx="2923">
                  <c:v>292.39999999999998</c:v>
                </c:pt>
                <c:pt idx="2924">
                  <c:v>292.5</c:v>
                </c:pt>
                <c:pt idx="2925">
                  <c:v>292.60000000000002</c:v>
                </c:pt>
                <c:pt idx="2926">
                  <c:v>292.7</c:v>
                </c:pt>
                <c:pt idx="2927">
                  <c:v>292.8</c:v>
                </c:pt>
                <c:pt idx="2928">
                  <c:v>292.89999999999998</c:v>
                </c:pt>
                <c:pt idx="2929">
                  <c:v>293</c:v>
                </c:pt>
                <c:pt idx="2930">
                  <c:v>293.10000000000002</c:v>
                </c:pt>
                <c:pt idx="2931">
                  <c:v>293.2</c:v>
                </c:pt>
                <c:pt idx="2932">
                  <c:v>293.3</c:v>
                </c:pt>
                <c:pt idx="2933">
                  <c:v>293.39999999999998</c:v>
                </c:pt>
                <c:pt idx="2934">
                  <c:v>293.5</c:v>
                </c:pt>
                <c:pt idx="2935">
                  <c:v>293.60000000000002</c:v>
                </c:pt>
                <c:pt idx="2936">
                  <c:v>293.7</c:v>
                </c:pt>
                <c:pt idx="2937">
                  <c:v>293.8</c:v>
                </c:pt>
                <c:pt idx="2938">
                  <c:v>293.89999999999998</c:v>
                </c:pt>
                <c:pt idx="2939">
                  <c:v>294</c:v>
                </c:pt>
                <c:pt idx="2940">
                  <c:v>294.10000000000002</c:v>
                </c:pt>
                <c:pt idx="2941">
                  <c:v>294.2</c:v>
                </c:pt>
                <c:pt idx="2942">
                  <c:v>294.3</c:v>
                </c:pt>
                <c:pt idx="2943">
                  <c:v>294.39999999999998</c:v>
                </c:pt>
                <c:pt idx="2944">
                  <c:v>294.5</c:v>
                </c:pt>
                <c:pt idx="2945">
                  <c:v>294.60000000000002</c:v>
                </c:pt>
                <c:pt idx="2946">
                  <c:v>294.7</c:v>
                </c:pt>
                <c:pt idx="2947">
                  <c:v>294.8</c:v>
                </c:pt>
                <c:pt idx="2948">
                  <c:v>294.89999999999998</c:v>
                </c:pt>
                <c:pt idx="2949">
                  <c:v>295</c:v>
                </c:pt>
                <c:pt idx="2950">
                  <c:v>295.10000000000002</c:v>
                </c:pt>
                <c:pt idx="2951">
                  <c:v>295.2</c:v>
                </c:pt>
                <c:pt idx="2952">
                  <c:v>295.3</c:v>
                </c:pt>
                <c:pt idx="2953">
                  <c:v>295.39999999999998</c:v>
                </c:pt>
                <c:pt idx="2954">
                  <c:v>295.5</c:v>
                </c:pt>
                <c:pt idx="2955">
                  <c:v>295.60000000000002</c:v>
                </c:pt>
                <c:pt idx="2956">
                  <c:v>295.7</c:v>
                </c:pt>
                <c:pt idx="2957">
                  <c:v>295.8</c:v>
                </c:pt>
                <c:pt idx="2958">
                  <c:v>295.89999999999998</c:v>
                </c:pt>
                <c:pt idx="2959">
                  <c:v>296</c:v>
                </c:pt>
                <c:pt idx="2960">
                  <c:v>296.10000000000002</c:v>
                </c:pt>
                <c:pt idx="2961">
                  <c:v>296.2</c:v>
                </c:pt>
                <c:pt idx="2962">
                  <c:v>296.3</c:v>
                </c:pt>
                <c:pt idx="2963">
                  <c:v>296.39999999999998</c:v>
                </c:pt>
                <c:pt idx="2964">
                  <c:v>296.5</c:v>
                </c:pt>
                <c:pt idx="2965">
                  <c:v>296.60000000000002</c:v>
                </c:pt>
                <c:pt idx="2966">
                  <c:v>296.7</c:v>
                </c:pt>
                <c:pt idx="2967">
                  <c:v>296.8</c:v>
                </c:pt>
                <c:pt idx="2968">
                  <c:v>296.89999999999998</c:v>
                </c:pt>
                <c:pt idx="2969">
                  <c:v>297</c:v>
                </c:pt>
                <c:pt idx="2970">
                  <c:v>297.10000000000002</c:v>
                </c:pt>
                <c:pt idx="2971">
                  <c:v>297.2</c:v>
                </c:pt>
                <c:pt idx="2972">
                  <c:v>297.3</c:v>
                </c:pt>
                <c:pt idx="2973">
                  <c:v>297.39999999999998</c:v>
                </c:pt>
                <c:pt idx="2974">
                  <c:v>297.5</c:v>
                </c:pt>
                <c:pt idx="2975">
                  <c:v>297.60000000000002</c:v>
                </c:pt>
                <c:pt idx="2976">
                  <c:v>297.7</c:v>
                </c:pt>
                <c:pt idx="2977">
                  <c:v>297.8</c:v>
                </c:pt>
                <c:pt idx="2978">
                  <c:v>297.89999999999998</c:v>
                </c:pt>
                <c:pt idx="2979">
                  <c:v>298</c:v>
                </c:pt>
                <c:pt idx="2980">
                  <c:v>298.10000000000002</c:v>
                </c:pt>
                <c:pt idx="2981">
                  <c:v>298.2</c:v>
                </c:pt>
                <c:pt idx="2982">
                  <c:v>298.3</c:v>
                </c:pt>
                <c:pt idx="2983">
                  <c:v>298.39999999999998</c:v>
                </c:pt>
                <c:pt idx="2984">
                  <c:v>298.5</c:v>
                </c:pt>
                <c:pt idx="2985">
                  <c:v>298.60000000000002</c:v>
                </c:pt>
                <c:pt idx="2986">
                  <c:v>298.7</c:v>
                </c:pt>
                <c:pt idx="2987">
                  <c:v>298.8</c:v>
                </c:pt>
                <c:pt idx="2988">
                  <c:v>298.89999999999998</c:v>
                </c:pt>
                <c:pt idx="2989">
                  <c:v>299</c:v>
                </c:pt>
                <c:pt idx="2990">
                  <c:v>299.10000000000002</c:v>
                </c:pt>
                <c:pt idx="2991">
                  <c:v>299.2</c:v>
                </c:pt>
                <c:pt idx="2992">
                  <c:v>299.3</c:v>
                </c:pt>
                <c:pt idx="2993">
                  <c:v>299.39999999999998</c:v>
                </c:pt>
                <c:pt idx="2994">
                  <c:v>299.5</c:v>
                </c:pt>
                <c:pt idx="2995">
                  <c:v>299.60000000000002</c:v>
                </c:pt>
                <c:pt idx="2996">
                  <c:v>299.7</c:v>
                </c:pt>
                <c:pt idx="2997">
                  <c:v>299.8</c:v>
                </c:pt>
                <c:pt idx="2998">
                  <c:v>299.89999999999998</c:v>
                </c:pt>
                <c:pt idx="2999">
                  <c:v>300</c:v>
                </c:pt>
                <c:pt idx="3000">
                  <c:v>300.10000000000002</c:v>
                </c:pt>
                <c:pt idx="3001">
                  <c:v>300.2</c:v>
                </c:pt>
                <c:pt idx="3002">
                  <c:v>300.3</c:v>
                </c:pt>
                <c:pt idx="3003">
                  <c:v>300.39999999999998</c:v>
                </c:pt>
                <c:pt idx="3004">
                  <c:v>300.5</c:v>
                </c:pt>
                <c:pt idx="3005">
                  <c:v>300.60000000000002</c:v>
                </c:pt>
                <c:pt idx="3006">
                  <c:v>300.7</c:v>
                </c:pt>
                <c:pt idx="3007">
                  <c:v>300.8</c:v>
                </c:pt>
                <c:pt idx="3008">
                  <c:v>300.89999999999998</c:v>
                </c:pt>
                <c:pt idx="3009">
                  <c:v>301</c:v>
                </c:pt>
                <c:pt idx="3010">
                  <c:v>301.10000000000002</c:v>
                </c:pt>
                <c:pt idx="3011">
                  <c:v>301.2</c:v>
                </c:pt>
                <c:pt idx="3012">
                  <c:v>301.3</c:v>
                </c:pt>
                <c:pt idx="3013">
                  <c:v>301.39999999999998</c:v>
                </c:pt>
                <c:pt idx="3014">
                  <c:v>301.5</c:v>
                </c:pt>
                <c:pt idx="3015">
                  <c:v>301.60000000000002</c:v>
                </c:pt>
                <c:pt idx="3016">
                  <c:v>301.7</c:v>
                </c:pt>
                <c:pt idx="3017">
                  <c:v>301.8</c:v>
                </c:pt>
                <c:pt idx="3018">
                  <c:v>301.89999999999998</c:v>
                </c:pt>
                <c:pt idx="3019">
                  <c:v>302</c:v>
                </c:pt>
                <c:pt idx="3020">
                  <c:v>302.10000000000002</c:v>
                </c:pt>
                <c:pt idx="3021">
                  <c:v>302.2</c:v>
                </c:pt>
                <c:pt idx="3022">
                  <c:v>302.3</c:v>
                </c:pt>
                <c:pt idx="3023">
                  <c:v>302.39999999999998</c:v>
                </c:pt>
                <c:pt idx="3024">
                  <c:v>302.5</c:v>
                </c:pt>
                <c:pt idx="3025">
                  <c:v>302.60000000000002</c:v>
                </c:pt>
                <c:pt idx="3026">
                  <c:v>302.7</c:v>
                </c:pt>
                <c:pt idx="3027">
                  <c:v>302.8</c:v>
                </c:pt>
                <c:pt idx="3028">
                  <c:v>302.89999999999998</c:v>
                </c:pt>
                <c:pt idx="3029">
                  <c:v>303</c:v>
                </c:pt>
                <c:pt idx="3030">
                  <c:v>303.10000000000002</c:v>
                </c:pt>
                <c:pt idx="3031">
                  <c:v>303.2</c:v>
                </c:pt>
                <c:pt idx="3032">
                  <c:v>303.3</c:v>
                </c:pt>
                <c:pt idx="3033">
                  <c:v>303.39999999999998</c:v>
                </c:pt>
                <c:pt idx="3034">
                  <c:v>303.5</c:v>
                </c:pt>
                <c:pt idx="3035">
                  <c:v>303.60000000000002</c:v>
                </c:pt>
                <c:pt idx="3036">
                  <c:v>303.7</c:v>
                </c:pt>
                <c:pt idx="3037">
                  <c:v>303.8</c:v>
                </c:pt>
                <c:pt idx="3038">
                  <c:v>303.89999999999998</c:v>
                </c:pt>
                <c:pt idx="3039">
                  <c:v>304</c:v>
                </c:pt>
                <c:pt idx="3040">
                  <c:v>304.10000000000002</c:v>
                </c:pt>
                <c:pt idx="3041">
                  <c:v>304.2</c:v>
                </c:pt>
                <c:pt idx="3042">
                  <c:v>304.3</c:v>
                </c:pt>
                <c:pt idx="3043">
                  <c:v>304.39999999999998</c:v>
                </c:pt>
                <c:pt idx="3044">
                  <c:v>304.5</c:v>
                </c:pt>
                <c:pt idx="3045">
                  <c:v>304.60000000000002</c:v>
                </c:pt>
                <c:pt idx="3046">
                  <c:v>304.7</c:v>
                </c:pt>
                <c:pt idx="3047">
                  <c:v>304.8</c:v>
                </c:pt>
                <c:pt idx="3048">
                  <c:v>304.89999999999998</c:v>
                </c:pt>
                <c:pt idx="3049">
                  <c:v>305</c:v>
                </c:pt>
                <c:pt idx="3050">
                  <c:v>305.10000000000002</c:v>
                </c:pt>
                <c:pt idx="3051">
                  <c:v>305.2</c:v>
                </c:pt>
                <c:pt idx="3052">
                  <c:v>305.3</c:v>
                </c:pt>
                <c:pt idx="3053">
                  <c:v>305.39999999999998</c:v>
                </c:pt>
                <c:pt idx="3054">
                  <c:v>305.5</c:v>
                </c:pt>
                <c:pt idx="3055">
                  <c:v>305.60000000000002</c:v>
                </c:pt>
                <c:pt idx="3056">
                  <c:v>305.7</c:v>
                </c:pt>
                <c:pt idx="3057">
                  <c:v>305.8</c:v>
                </c:pt>
                <c:pt idx="3058">
                  <c:v>305.89999999999998</c:v>
                </c:pt>
                <c:pt idx="3059">
                  <c:v>306</c:v>
                </c:pt>
                <c:pt idx="3060">
                  <c:v>306.10000000000002</c:v>
                </c:pt>
                <c:pt idx="3061">
                  <c:v>306.2</c:v>
                </c:pt>
                <c:pt idx="3062">
                  <c:v>306.3</c:v>
                </c:pt>
                <c:pt idx="3063">
                  <c:v>306.39999999999998</c:v>
                </c:pt>
                <c:pt idx="3064">
                  <c:v>306.5</c:v>
                </c:pt>
                <c:pt idx="3065">
                  <c:v>306.60000000000002</c:v>
                </c:pt>
                <c:pt idx="3066">
                  <c:v>306.7</c:v>
                </c:pt>
                <c:pt idx="3067">
                  <c:v>306.8</c:v>
                </c:pt>
                <c:pt idx="3068">
                  <c:v>306.89999999999998</c:v>
                </c:pt>
                <c:pt idx="3069">
                  <c:v>307</c:v>
                </c:pt>
                <c:pt idx="3070">
                  <c:v>307.10000000000002</c:v>
                </c:pt>
                <c:pt idx="3071">
                  <c:v>307.2</c:v>
                </c:pt>
                <c:pt idx="3072">
                  <c:v>307.3</c:v>
                </c:pt>
                <c:pt idx="3073">
                  <c:v>307.39999999999998</c:v>
                </c:pt>
                <c:pt idx="3074">
                  <c:v>307.5</c:v>
                </c:pt>
                <c:pt idx="3075">
                  <c:v>307.60000000000002</c:v>
                </c:pt>
                <c:pt idx="3076">
                  <c:v>307.7</c:v>
                </c:pt>
                <c:pt idx="3077">
                  <c:v>307.8</c:v>
                </c:pt>
                <c:pt idx="3078">
                  <c:v>307.89999999999998</c:v>
                </c:pt>
                <c:pt idx="3079">
                  <c:v>308</c:v>
                </c:pt>
                <c:pt idx="3080">
                  <c:v>308.10000000000002</c:v>
                </c:pt>
                <c:pt idx="3081">
                  <c:v>308.2</c:v>
                </c:pt>
                <c:pt idx="3082">
                  <c:v>308.3</c:v>
                </c:pt>
                <c:pt idx="3083">
                  <c:v>308.39999999999998</c:v>
                </c:pt>
                <c:pt idx="3084">
                  <c:v>308.5</c:v>
                </c:pt>
                <c:pt idx="3085">
                  <c:v>308.60000000000002</c:v>
                </c:pt>
                <c:pt idx="3086">
                  <c:v>308.7</c:v>
                </c:pt>
                <c:pt idx="3087">
                  <c:v>308.8</c:v>
                </c:pt>
                <c:pt idx="3088">
                  <c:v>308.89999999999998</c:v>
                </c:pt>
                <c:pt idx="3089">
                  <c:v>309</c:v>
                </c:pt>
                <c:pt idx="3090">
                  <c:v>309.10000000000002</c:v>
                </c:pt>
                <c:pt idx="3091">
                  <c:v>309.2</c:v>
                </c:pt>
                <c:pt idx="3092">
                  <c:v>309.3</c:v>
                </c:pt>
                <c:pt idx="3093">
                  <c:v>309.39999999999998</c:v>
                </c:pt>
                <c:pt idx="3094">
                  <c:v>309.5</c:v>
                </c:pt>
                <c:pt idx="3095">
                  <c:v>309.60000000000002</c:v>
                </c:pt>
                <c:pt idx="3096">
                  <c:v>309.7</c:v>
                </c:pt>
                <c:pt idx="3097">
                  <c:v>309.8</c:v>
                </c:pt>
                <c:pt idx="3098">
                  <c:v>309.89999999999998</c:v>
                </c:pt>
                <c:pt idx="3099">
                  <c:v>310</c:v>
                </c:pt>
                <c:pt idx="3100">
                  <c:v>310.10000000000002</c:v>
                </c:pt>
                <c:pt idx="3101">
                  <c:v>310.2</c:v>
                </c:pt>
                <c:pt idx="3102">
                  <c:v>310.3</c:v>
                </c:pt>
                <c:pt idx="3103">
                  <c:v>310.39999999999998</c:v>
                </c:pt>
                <c:pt idx="3104">
                  <c:v>310.5</c:v>
                </c:pt>
                <c:pt idx="3105">
                  <c:v>310.60000000000002</c:v>
                </c:pt>
                <c:pt idx="3106">
                  <c:v>310.7</c:v>
                </c:pt>
                <c:pt idx="3107">
                  <c:v>310.8</c:v>
                </c:pt>
                <c:pt idx="3108">
                  <c:v>310.89999999999998</c:v>
                </c:pt>
                <c:pt idx="3109">
                  <c:v>311</c:v>
                </c:pt>
                <c:pt idx="3110">
                  <c:v>311.10000000000002</c:v>
                </c:pt>
                <c:pt idx="3111">
                  <c:v>311.2</c:v>
                </c:pt>
                <c:pt idx="3112">
                  <c:v>311.3</c:v>
                </c:pt>
                <c:pt idx="3113">
                  <c:v>311.39999999999998</c:v>
                </c:pt>
                <c:pt idx="3114">
                  <c:v>311.5</c:v>
                </c:pt>
                <c:pt idx="3115">
                  <c:v>311.60000000000002</c:v>
                </c:pt>
                <c:pt idx="3116">
                  <c:v>311.7</c:v>
                </c:pt>
                <c:pt idx="3117">
                  <c:v>311.8</c:v>
                </c:pt>
                <c:pt idx="3118">
                  <c:v>311.89999999999998</c:v>
                </c:pt>
                <c:pt idx="3119">
                  <c:v>312</c:v>
                </c:pt>
                <c:pt idx="3120">
                  <c:v>312.10000000000002</c:v>
                </c:pt>
                <c:pt idx="3121">
                  <c:v>312.2</c:v>
                </c:pt>
                <c:pt idx="3122">
                  <c:v>312.3</c:v>
                </c:pt>
                <c:pt idx="3123">
                  <c:v>312.39999999999998</c:v>
                </c:pt>
                <c:pt idx="3124">
                  <c:v>312.5</c:v>
                </c:pt>
                <c:pt idx="3125">
                  <c:v>312.60000000000002</c:v>
                </c:pt>
                <c:pt idx="3126">
                  <c:v>312.7</c:v>
                </c:pt>
                <c:pt idx="3127">
                  <c:v>312.8</c:v>
                </c:pt>
                <c:pt idx="3128">
                  <c:v>312.89999999999998</c:v>
                </c:pt>
                <c:pt idx="3129">
                  <c:v>313</c:v>
                </c:pt>
                <c:pt idx="3130">
                  <c:v>313.10000000000002</c:v>
                </c:pt>
                <c:pt idx="3131">
                  <c:v>313.2</c:v>
                </c:pt>
                <c:pt idx="3132">
                  <c:v>313.3</c:v>
                </c:pt>
                <c:pt idx="3133">
                  <c:v>313.39999999999998</c:v>
                </c:pt>
                <c:pt idx="3134">
                  <c:v>313.5</c:v>
                </c:pt>
                <c:pt idx="3135">
                  <c:v>313.60000000000002</c:v>
                </c:pt>
                <c:pt idx="3136">
                  <c:v>313.7</c:v>
                </c:pt>
                <c:pt idx="3137">
                  <c:v>313.8</c:v>
                </c:pt>
                <c:pt idx="3138">
                  <c:v>313.89999999999998</c:v>
                </c:pt>
                <c:pt idx="3139">
                  <c:v>314</c:v>
                </c:pt>
                <c:pt idx="3140">
                  <c:v>314.10000000000002</c:v>
                </c:pt>
                <c:pt idx="3141">
                  <c:v>314.2</c:v>
                </c:pt>
                <c:pt idx="3142">
                  <c:v>314.3</c:v>
                </c:pt>
                <c:pt idx="3143">
                  <c:v>314.39999999999998</c:v>
                </c:pt>
                <c:pt idx="3144">
                  <c:v>314.5</c:v>
                </c:pt>
                <c:pt idx="3145">
                  <c:v>314.60000000000002</c:v>
                </c:pt>
                <c:pt idx="3146">
                  <c:v>314.7</c:v>
                </c:pt>
                <c:pt idx="3147">
                  <c:v>314.8</c:v>
                </c:pt>
                <c:pt idx="3148">
                  <c:v>314.89999999999998</c:v>
                </c:pt>
                <c:pt idx="3149">
                  <c:v>315</c:v>
                </c:pt>
                <c:pt idx="3150">
                  <c:v>315.10000000000002</c:v>
                </c:pt>
                <c:pt idx="3151">
                  <c:v>315.2</c:v>
                </c:pt>
                <c:pt idx="3152">
                  <c:v>315.3</c:v>
                </c:pt>
                <c:pt idx="3153">
                  <c:v>315.39999999999998</c:v>
                </c:pt>
                <c:pt idx="3154">
                  <c:v>315.5</c:v>
                </c:pt>
                <c:pt idx="3155">
                  <c:v>315.60000000000002</c:v>
                </c:pt>
                <c:pt idx="3156">
                  <c:v>315.7</c:v>
                </c:pt>
                <c:pt idx="3157">
                  <c:v>315.8</c:v>
                </c:pt>
                <c:pt idx="3158">
                  <c:v>315.89999999999998</c:v>
                </c:pt>
                <c:pt idx="3159">
                  <c:v>316</c:v>
                </c:pt>
                <c:pt idx="3160">
                  <c:v>316.10000000000002</c:v>
                </c:pt>
                <c:pt idx="3161">
                  <c:v>316.2</c:v>
                </c:pt>
                <c:pt idx="3162">
                  <c:v>316.3</c:v>
                </c:pt>
                <c:pt idx="3163">
                  <c:v>316.39999999999998</c:v>
                </c:pt>
                <c:pt idx="3164">
                  <c:v>316.5</c:v>
                </c:pt>
                <c:pt idx="3165">
                  <c:v>316.60000000000002</c:v>
                </c:pt>
                <c:pt idx="3166">
                  <c:v>316.7</c:v>
                </c:pt>
                <c:pt idx="3167">
                  <c:v>316.8</c:v>
                </c:pt>
                <c:pt idx="3168">
                  <c:v>316.89999999999998</c:v>
                </c:pt>
                <c:pt idx="3169">
                  <c:v>317</c:v>
                </c:pt>
                <c:pt idx="3170">
                  <c:v>317.10000000000002</c:v>
                </c:pt>
                <c:pt idx="3171">
                  <c:v>317.2</c:v>
                </c:pt>
                <c:pt idx="3172">
                  <c:v>317.3</c:v>
                </c:pt>
                <c:pt idx="3173">
                  <c:v>317.39999999999998</c:v>
                </c:pt>
                <c:pt idx="3174">
                  <c:v>317.5</c:v>
                </c:pt>
                <c:pt idx="3175">
                  <c:v>317.60000000000002</c:v>
                </c:pt>
                <c:pt idx="3176">
                  <c:v>317.7</c:v>
                </c:pt>
                <c:pt idx="3177">
                  <c:v>317.8</c:v>
                </c:pt>
                <c:pt idx="3178">
                  <c:v>317.89999999999998</c:v>
                </c:pt>
                <c:pt idx="3179">
                  <c:v>318</c:v>
                </c:pt>
                <c:pt idx="3180">
                  <c:v>318.10000000000002</c:v>
                </c:pt>
                <c:pt idx="3181">
                  <c:v>318.2</c:v>
                </c:pt>
                <c:pt idx="3182">
                  <c:v>318.3</c:v>
                </c:pt>
                <c:pt idx="3183">
                  <c:v>318.39999999999998</c:v>
                </c:pt>
                <c:pt idx="3184">
                  <c:v>318.5</c:v>
                </c:pt>
                <c:pt idx="3185">
                  <c:v>318.60000000000002</c:v>
                </c:pt>
                <c:pt idx="3186">
                  <c:v>318.7</c:v>
                </c:pt>
                <c:pt idx="3187">
                  <c:v>318.8</c:v>
                </c:pt>
                <c:pt idx="3188">
                  <c:v>318.89999999999998</c:v>
                </c:pt>
                <c:pt idx="3189">
                  <c:v>319</c:v>
                </c:pt>
                <c:pt idx="3190">
                  <c:v>319.10000000000002</c:v>
                </c:pt>
                <c:pt idx="3191">
                  <c:v>319.2</c:v>
                </c:pt>
                <c:pt idx="3192">
                  <c:v>319.3</c:v>
                </c:pt>
                <c:pt idx="3193">
                  <c:v>319.39999999999998</c:v>
                </c:pt>
                <c:pt idx="3194">
                  <c:v>319.5</c:v>
                </c:pt>
                <c:pt idx="3195">
                  <c:v>319.60000000000002</c:v>
                </c:pt>
                <c:pt idx="3196">
                  <c:v>319.7</c:v>
                </c:pt>
                <c:pt idx="3197">
                  <c:v>319.8</c:v>
                </c:pt>
                <c:pt idx="3198">
                  <c:v>319.89999999999998</c:v>
                </c:pt>
                <c:pt idx="3199">
                  <c:v>320</c:v>
                </c:pt>
                <c:pt idx="3200">
                  <c:v>320.10000000000002</c:v>
                </c:pt>
                <c:pt idx="3201">
                  <c:v>320.2</c:v>
                </c:pt>
                <c:pt idx="3202">
                  <c:v>320.3</c:v>
                </c:pt>
                <c:pt idx="3203">
                  <c:v>320.39999999999998</c:v>
                </c:pt>
                <c:pt idx="3204">
                  <c:v>320.5</c:v>
                </c:pt>
                <c:pt idx="3205">
                  <c:v>320.60000000000002</c:v>
                </c:pt>
                <c:pt idx="3206">
                  <c:v>320.7</c:v>
                </c:pt>
                <c:pt idx="3207">
                  <c:v>320.8</c:v>
                </c:pt>
                <c:pt idx="3208">
                  <c:v>320.89999999999998</c:v>
                </c:pt>
                <c:pt idx="3209">
                  <c:v>321</c:v>
                </c:pt>
                <c:pt idx="3210">
                  <c:v>321.10000000000002</c:v>
                </c:pt>
                <c:pt idx="3211">
                  <c:v>321.2</c:v>
                </c:pt>
                <c:pt idx="3212">
                  <c:v>321.3</c:v>
                </c:pt>
                <c:pt idx="3213">
                  <c:v>321.39999999999998</c:v>
                </c:pt>
                <c:pt idx="3214">
                  <c:v>321.5</c:v>
                </c:pt>
                <c:pt idx="3215">
                  <c:v>321.60000000000002</c:v>
                </c:pt>
                <c:pt idx="3216">
                  <c:v>321.7</c:v>
                </c:pt>
                <c:pt idx="3217">
                  <c:v>321.8</c:v>
                </c:pt>
                <c:pt idx="3218">
                  <c:v>321.89999999999998</c:v>
                </c:pt>
                <c:pt idx="3219">
                  <c:v>322</c:v>
                </c:pt>
                <c:pt idx="3220">
                  <c:v>322.10000000000002</c:v>
                </c:pt>
                <c:pt idx="3221">
                  <c:v>322.2</c:v>
                </c:pt>
                <c:pt idx="3222">
                  <c:v>322.3</c:v>
                </c:pt>
                <c:pt idx="3223">
                  <c:v>322.39999999999998</c:v>
                </c:pt>
                <c:pt idx="3224">
                  <c:v>322.5</c:v>
                </c:pt>
                <c:pt idx="3225">
                  <c:v>322.60000000000002</c:v>
                </c:pt>
                <c:pt idx="3226">
                  <c:v>322.7</c:v>
                </c:pt>
                <c:pt idx="3227">
                  <c:v>322.8</c:v>
                </c:pt>
                <c:pt idx="3228">
                  <c:v>322.89999999999998</c:v>
                </c:pt>
                <c:pt idx="3229">
                  <c:v>323</c:v>
                </c:pt>
                <c:pt idx="3230">
                  <c:v>323.10000000000002</c:v>
                </c:pt>
                <c:pt idx="3231">
                  <c:v>323.2</c:v>
                </c:pt>
                <c:pt idx="3232">
                  <c:v>323.3</c:v>
                </c:pt>
                <c:pt idx="3233">
                  <c:v>323.39999999999998</c:v>
                </c:pt>
                <c:pt idx="3234">
                  <c:v>323.5</c:v>
                </c:pt>
                <c:pt idx="3235">
                  <c:v>323.60000000000002</c:v>
                </c:pt>
                <c:pt idx="3236">
                  <c:v>323.7</c:v>
                </c:pt>
                <c:pt idx="3237">
                  <c:v>323.8</c:v>
                </c:pt>
                <c:pt idx="3238">
                  <c:v>323.89999999999998</c:v>
                </c:pt>
                <c:pt idx="3239">
                  <c:v>324</c:v>
                </c:pt>
                <c:pt idx="3240">
                  <c:v>324.10000000000002</c:v>
                </c:pt>
                <c:pt idx="3241">
                  <c:v>324.2</c:v>
                </c:pt>
                <c:pt idx="3242">
                  <c:v>324.3</c:v>
                </c:pt>
                <c:pt idx="3243">
                  <c:v>324.39999999999998</c:v>
                </c:pt>
                <c:pt idx="3244">
                  <c:v>324.5</c:v>
                </c:pt>
                <c:pt idx="3245">
                  <c:v>324.60000000000002</c:v>
                </c:pt>
                <c:pt idx="3246">
                  <c:v>324.7</c:v>
                </c:pt>
                <c:pt idx="3247">
                  <c:v>324.8</c:v>
                </c:pt>
                <c:pt idx="3248">
                  <c:v>324.89999999999998</c:v>
                </c:pt>
                <c:pt idx="3249">
                  <c:v>325</c:v>
                </c:pt>
                <c:pt idx="3250">
                  <c:v>325.10000000000002</c:v>
                </c:pt>
                <c:pt idx="3251">
                  <c:v>325.2</c:v>
                </c:pt>
                <c:pt idx="3252">
                  <c:v>325.3</c:v>
                </c:pt>
                <c:pt idx="3253">
                  <c:v>325.39999999999998</c:v>
                </c:pt>
                <c:pt idx="3254">
                  <c:v>325.5</c:v>
                </c:pt>
                <c:pt idx="3255">
                  <c:v>325.60000000000002</c:v>
                </c:pt>
                <c:pt idx="3256">
                  <c:v>325.7</c:v>
                </c:pt>
                <c:pt idx="3257">
                  <c:v>325.8</c:v>
                </c:pt>
                <c:pt idx="3258">
                  <c:v>325.89999999999998</c:v>
                </c:pt>
                <c:pt idx="3259">
                  <c:v>326</c:v>
                </c:pt>
                <c:pt idx="3260">
                  <c:v>326.10000000000002</c:v>
                </c:pt>
                <c:pt idx="3261">
                  <c:v>326.2</c:v>
                </c:pt>
                <c:pt idx="3262">
                  <c:v>326.3</c:v>
                </c:pt>
                <c:pt idx="3263">
                  <c:v>326.39999999999998</c:v>
                </c:pt>
                <c:pt idx="3264">
                  <c:v>326.5</c:v>
                </c:pt>
                <c:pt idx="3265">
                  <c:v>326.60000000000002</c:v>
                </c:pt>
                <c:pt idx="3266">
                  <c:v>326.7</c:v>
                </c:pt>
                <c:pt idx="3267">
                  <c:v>326.8</c:v>
                </c:pt>
                <c:pt idx="3268">
                  <c:v>326.89999999999998</c:v>
                </c:pt>
                <c:pt idx="3269">
                  <c:v>327</c:v>
                </c:pt>
                <c:pt idx="3270">
                  <c:v>327.10000000000002</c:v>
                </c:pt>
                <c:pt idx="3271">
                  <c:v>327.2</c:v>
                </c:pt>
                <c:pt idx="3272">
                  <c:v>327.3</c:v>
                </c:pt>
                <c:pt idx="3273">
                  <c:v>327.39999999999998</c:v>
                </c:pt>
                <c:pt idx="3274">
                  <c:v>327.5</c:v>
                </c:pt>
                <c:pt idx="3275">
                  <c:v>327.60000000000002</c:v>
                </c:pt>
                <c:pt idx="3276">
                  <c:v>327.7</c:v>
                </c:pt>
                <c:pt idx="3277">
                  <c:v>327.8</c:v>
                </c:pt>
                <c:pt idx="3278">
                  <c:v>327.9</c:v>
                </c:pt>
                <c:pt idx="3279">
                  <c:v>328</c:v>
                </c:pt>
                <c:pt idx="3280">
                  <c:v>328.1</c:v>
                </c:pt>
                <c:pt idx="3281">
                  <c:v>328.2</c:v>
                </c:pt>
                <c:pt idx="3282">
                  <c:v>328.3</c:v>
                </c:pt>
                <c:pt idx="3283">
                  <c:v>328.4</c:v>
                </c:pt>
                <c:pt idx="3284">
                  <c:v>328.5</c:v>
                </c:pt>
                <c:pt idx="3285">
                  <c:v>328.6</c:v>
                </c:pt>
                <c:pt idx="3286">
                  <c:v>328.7</c:v>
                </c:pt>
                <c:pt idx="3287">
                  <c:v>328.8</c:v>
                </c:pt>
                <c:pt idx="3288">
                  <c:v>328.9</c:v>
                </c:pt>
                <c:pt idx="3289">
                  <c:v>329</c:v>
                </c:pt>
                <c:pt idx="3290">
                  <c:v>329.1</c:v>
                </c:pt>
                <c:pt idx="3291">
                  <c:v>329.2</c:v>
                </c:pt>
                <c:pt idx="3292">
                  <c:v>329.3</c:v>
                </c:pt>
                <c:pt idx="3293">
                  <c:v>329.4</c:v>
                </c:pt>
                <c:pt idx="3294">
                  <c:v>329.5</c:v>
                </c:pt>
                <c:pt idx="3295">
                  <c:v>329.6</c:v>
                </c:pt>
                <c:pt idx="3296">
                  <c:v>329.7</c:v>
                </c:pt>
                <c:pt idx="3297">
                  <c:v>329.8</c:v>
                </c:pt>
                <c:pt idx="3298">
                  <c:v>329.9</c:v>
                </c:pt>
                <c:pt idx="3299">
                  <c:v>330</c:v>
                </c:pt>
                <c:pt idx="3300">
                  <c:v>330.1</c:v>
                </c:pt>
                <c:pt idx="3301">
                  <c:v>330.2</c:v>
                </c:pt>
                <c:pt idx="3302">
                  <c:v>330.3</c:v>
                </c:pt>
                <c:pt idx="3303">
                  <c:v>330.4</c:v>
                </c:pt>
                <c:pt idx="3304">
                  <c:v>330.5</c:v>
                </c:pt>
                <c:pt idx="3305">
                  <c:v>330.6</c:v>
                </c:pt>
                <c:pt idx="3306">
                  <c:v>330.7</c:v>
                </c:pt>
                <c:pt idx="3307">
                  <c:v>330.8</c:v>
                </c:pt>
                <c:pt idx="3308">
                  <c:v>330.9</c:v>
                </c:pt>
                <c:pt idx="3309">
                  <c:v>331</c:v>
                </c:pt>
                <c:pt idx="3310">
                  <c:v>331.1</c:v>
                </c:pt>
                <c:pt idx="3311">
                  <c:v>331.2</c:v>
                </c:pt>
                <c:pt idx="3312">
                  <c:v>331.3</c:v>
                </c:pt>
                <c:pt idx="3313">
                  <c:v>331.4</c:v>
                </c:pt>
                <c:pt idx="3314">
                  <c:v>331.5</c:v>
                </c:pt>
                <c:pt idx="3315">
                  <c:v>331.6</c:v>
                </c:pt>
                <c:pt idx="3316">
                  <c:v>331.7</c:v>
                </c:pt>
                <c:pt idx="3317">
                  <c:v>331.8</c:v>
                </c:pt>
                <c:pt idx="3318">
                  <c:v>331.9</c:v>
                </c:pt>
                <c:pt idx="3319">
                  <c:v>332</c:v>
                </c:pt>
                <c:pt idx="3320">
                  <c:v>332.1</c:v>
                </c:pt>
                <c:pt idx="3321">
                  <c:v>332.2</c:v>
                </c:pt>
                <c:pt idx="3322">
                  <c:v>332.3</c:v>
                </c:pt>
                <c:pt idx="3323">
                  <c:v>332.4</c:v>
                </c:pt>
                <c:pt idx="3324">
                  <c:v>332.5</c:v>
                </c:pt>
                <c:pt idx="3325">
                  <c:v>332.6</c:v>
                </c:pt>
                <c:pt idx="3326">
                  <c:v>332.7</c:v>
                </c:pt>
                <c:pt idx="3327">
                  <c:v>332.8</c:v>
                </c:pt>
                <c:pt idx="3328">
                  <c:v>332.9</c:v>
                </c:pt>
                <c:pt idx="3329">
                  <c:v>333</c:v>
                </c:pt>
                <c:pt idx="3330">
                  <c:v>333.1</c:v>
                </c:pt>
                <c:pt idx="3331">
                  <c:v>333.2</c:v>
                </c:pt>
                <c:pt idx="3332">
                  <c:v>333.3</c:v>
                </c:pt>
                <c:pt idx="3333">
                  <c:v>333.4</c:v>
                </c:pt>
                <c:pt idx="3334">
                  <c:v>333.5</c:v>
                </c:pt>
                <c:pt idx="3335">
                  <c:v>333.6</c:v>
                </c:pt>
                <c:pt idx="3336">
                  <c:v>333.7</c:v>
                </c:pt>
                <c:pt idx="3337">
                  <c:v>333.8</c:v>
                </c:pt>
                <c:pt idx="3338">
                  <c:v>333.9</c:v>
                </c:pt>
                <c:pt idx="3339">
                  <c:v>334</c:v>
                </c:pt>
                <c:pt idx="3340">
                  <c:v>334.1</c:v>
                </c:pt>
                <c:pt idx="3341">
                  <c:v>334.2</c:v>
                </c:pt>
                <c:pt idx="3342">
                  <c:v>334.3</c:v>
                </c:pt>
                <c:pt idx="3343">
                  <c:v>334.4</c:v>
                </c:pt>
                <c:pt idx="3344">
                  <c:v>334.5</c:v>
                </c:pt>
                <c:pt idx="3345">
                  <c:v>334.6</c:v>
                </c:pt>
                <c:pt idx="3346">
                  <c:v>334.7</c:v>
                </c:pt>
                <c:pt idx="3347">
                  <c:v>334.8</c:v>
                </c:pt>
                <c:pt idx="3348">
                  <c:v>334.9</c:v>
                </c:pt>
                <c:pt idx="3349">
                  <c:v>335</c:v>
                </c:pt>
                <c:pt idx="3350">
                  <c:v>335.1</c:v>
                </c:pt>
                <c:pt idx="3351">
                  <c:v>335.2</c:v>
                </c:pt>
                <c:pt idx="3352">
                  <c:v>335.3</c:v>
                </c:pt>
                <c:pt idx="3353">
                  <c:v>335.4</c:v>
                </c:pt>
                <c:pt idx="3354">
                  <c:v>335.5</c:v>
                </c:pt>
                <c:pt idx="3355">
                  <c:v>335.6</c:v>
                </c:pt>
                <c:pt idx="3356">
                  <c:v>335.7</c:v>
                </c:pt>
                <c:pt idx="3357">
                  <c:v>335.8</c:v>
                </c:pt>
                <c:pt idx="3358">
                  <c:v>335.9</c:v>
                </c:pt>
                <c:pt idx="3359">
                  <c:v>336</c:v>
                </c:pt>
                <c:pt idx="3360">
                  <c:v>336.1</c:v>
                </c:pt>
                <c:pt idx="3361">
                  <c:v>336.2</c:v>
                </c:pt>
                <c:pt idx="3362">
                  <c:v>336.3</c:v>
                </c:pt>
                <c:pt idx="3363">
                  <c:v>336.4</c:v>
                </c:pt>
                <c:pt idx="3364">
                  <c:v>336.5</c:v>
                </c:pt>
                <c:pt idx="3365">
                  <c:v>336.6</c:v>
                </c:pt>
                <c:pt idx="3366">
                  <c:v>336.7</c:v>
                </c:pt>
                <c:pt idx="3367">
                  <c:v>336.8</c:v>
                </c:pt>
                <c:pt idx="3368">
                  <c:v>336.9</c:v>
                </c:pt>
                <c:pt idx="3369">
                  <c:v>337</c:v>
                </c:pt>
                <c:pt idx="3370">
                  <c:v>337.1</c:v>
                </c:pt>
                <c:pt idx="3371">
                  <c:v>337.2</c:v>
                </c:pt>
                <c:pt idx="3372">
                  <c:v>337.3</c:v>
                </c:pt>
                <c:pt idx="3373">
                  <c:v>337.4</c:v>
                </c:pt>
                <c:pt idx="3374">
                  <c:v>337.5</c:v>
                </c:pt>
                <c:pt idx="3375">
                  <c:v>337.6</c:v>
                </c:pt>
                <c:pt idx="3376">
                  <c:v>337.7</c:v>
                </c:pt>
                <c:pt idx="3377">
                  <c:v>337.8</c:v>
                </c:pt>
                <c:pt idx="3378">
                  <c:v>337.9</c:v>
                </c:pt>
                <c:pt idx="3379">
                  <c:v>338</c:v>
                </c:pt>
                <c:pt idx="3380">
                  <c:v>338.1</c:v>
                </c:pt>
                <c:pt idx="3381">
                  <c:v>338.2</c:v>
                </c:pt>
                <c:pt idx="3382">
                  <c:v>338.3</c:v>
                </c:pt>
                <c:pt idx="3383">
                  <c:v>338.4</c:v>
                </c:pt>
                <c:pt idx="3384">
                  <c:v>338.5</c:v>
                </c:pt>
                <c:pt idx="3385">
                  <c:v>338.6</c:v>
                </c:pt>
                <c:pt idx="3386">
                  <c:v>338.7</c:v>
                </c:pt>
                <c:pt idx="3387">
                  <c:v>338.8</c:v>
                </c:pt>
                <c:pt idx="3388">
                  <c:v>338.9</c:v>
                </c:pt>
                <c:pt idx="3389">
                  <c:v>339</c:v>
                </c:pt>
                <c:pt idx="3390">
                  <c:v>339.1</c:v>
                </c:pt>
                <c:pt idx="3391">
                  <c:v>339.2</c:v>
                </c:pt>
                <c:pt idx="3392">
                  <c:v>339.3</c:v>
                </c:pt>
                <c:pt idx="3393">
                  <c:v>339.4</c:v>
                </c:pt>
                <c:pt idx="3394">
                  <c:v>339.5</c:v>
                </c:pt>
                <c:pt idx="3395">
                  <c:v>339.6</c:v>
                </c:pt>
                <c:pt idx="3396">
                  <c:v>339.7</c:v>
                </c:pt>
                <c:pt idx="3397">
                  <c:v>339.8</c:v>
                </c:pt>
                <c:pt idx="3398">
                  <c:v>339.9</c:v>
                </c:pt>
                <c:pt idx="3399">
                  <c:v>340</c:v>
                </c:pt>
                <c:pt idx="3400">
                  <c:v>340.1</c:v>
                </c:pt>
                <c:pt idx="3401">
                  <c:v>340.2</c:v>
                </c:pt>
                <c:pt idx="3402">
                  <c:v>340.3</c:v>
                </c:pt>
                <c:pt idx="3403">
                  <c:v>340.4</c:v>
                </c:pt>
                <c:pt idx="3404">
                  <c:v>340.5</c:v>
                </c:pt>
                <c:pt idx="3405">
                  <c:v>340.6</c:v>
                </c:pt>
                <c:pt idx="3406">
                  <c:v>340.7</c:v>
                </c:pt>
                <c:pt idx="3407">
                  <c:v>340.8</c:v>
                </c:pt>
                <c:pt idx="3408">
                  <c:v>340.9</c:v>
                </c:pt>
                <c:pt idx="3409">
                  <c:v>341</c:v>
                </c:pt>
                <c:pt idx="3410">
                  <c:v>341.1</c:v>
                </c:pt>
                <c:pt idx="3411">
                  <c:v>341.2</c:v>
                </c:pt>
                <c:pt idx="3412">
                  <c:v>341.3</c:v>
                </c:pt>
                <c:pt idx="3413">
                  <c:v>341.4</c:v>
                </c:pt>
                <c:pt idx="3414">
                  <c:v>341.5</c:v>
                </c:pt>
                <c:pt idx="3415">
                  <c:v>341.6</c:v>
                </c:pt>
                <c:pt idx="3416">
                  <c:v>341.7</c:v>
                </c:pt>
                <c:pt idx="3417">
                  <c:v>341.8</c:v>
                </c:pt>
                <c:pt idx="3418">
                  <c:v>341.9</c:v>
                </c:pt>
                <c:pt idx="3419">
                  <c:v>342</c:v>
                </c:pt>
                <c:pt idx="3420">
                  <c:v>342.1</c:v>
                </c:pt>
                <c:pt idx="3421">
                  <c:v>342.2</c:v>
                </c:pt>
                <c:pt idx="3422">
                  <c:v>342.3</c:v>
                </c:pt>
                <c:pt idx="3423">
                  <c:v>342.4</c:v>
                </c:pt>
                <c:pt idx="3424">
                  <c:v>342.5</c:v>
                </c:pt>
                <c:pt idx="3425">
                  <c:v>342.6</c:v>
                </c:pt>
                <c:pt idx="3426">
                  <c:v>342.7</c:v>
                </c:pt>
                <c:pt idx="3427">
                  <c:v>342.8</c:v>
                </c:pt>
                <c:pt idx="3428">
                  <c:v>342.9</c:v>
                </c:pt>
                <c:pt idx="3429">
                  <c:v>343</c:v>
                </c:pt>
                <c:pt idx="3430">
                  <c:v>343.1</c:v>
                </c:pt>
                <c:pt idx="3431">
                  <c:v>343.2</c:v>
                </c:pt>
                <c:pt idx="3432">
                  <c:v>343.3</c:v>
                </c:pt>
                <c:pt idx="3433">
                  <c:v>343.4</c:v>
                </c:pt>
                <c:pt idx="3434">
                  <c:v>343.5</c:v>
                </c:pt>
                <c:pt idx="3435">
                  <c:v>343.6</c:v>
                </c:pt>
                <c:pt idx="3436">
                  <c:v>343.7</c:v>
                </c:pt>
                <c:pt idx="3437">
                  <c:v>343.8</c:v>
                </c:pt>
                <c:pt idx="3438">
                  <c:v>343.9</c:v>
                </c:pt>
                <c:pt idx="3439">
                  <c:v>344</c:v>
                </c:pt>
                <c:pt idx="3440">
                  <c:v>344.1</c:v>
                </c:pt>
                <c:pt idx="3441">
                  <c:v>344.2</c:v>
                </c:pt>
                <c:pt idx="3442">
                  <c:v>344.3</c:v>
                </c:pt>
                <c:pt idx="3443">
                  <c:v>344.4</c:v>
                </c:pt>
                <c:pt idx="3444">
                  <c:v>344.5</c:v>
                </c:pt>
                <c:pt idx="3445">
                  <c:v>344.6</c:v>
                </c:pt>
                <c:pt idx="3446">
                  <c:v>344.7</c:v>
                </c:pt>
                <c:pt idx="3447">
                  <c:v>344.8</c:v>
                </c:pt>
                <c:pt idx="3448">
                  <c:v>344.9</c:v>
                </c:pt>
                <c:pt idx="3449">
                  <c:v>345</c:v>
                </c:pt>
                <c:pt idx="3450">
                  <c:v>345.1</c:v>
                </c:pt>
                <c:pt idx="3451">
                  <c:v>345.2</c:v>
                </c:pt>
                <c:pt idx="3452">
                  <c:v>345.3</c:v>
                </c:pt>
                <c:pt idx="3453">
                  <c:v>345.4</c:v>
                </c:pt>
                <c:pt idx="3454">
                  <c:v>345.5</c:v>
                </c:pt>
                <c:pt idx="3455">
                  <c:v>345.6</c:v>
                </c:pt>
                <c:pt idx="3456">
                  <c:v>345.7</c:v>
                </c:pt>
                <c:pt idx="3457">
                  <c:v>345.8</c:v>
                </c:pt>
                <c:pt idx="3458">
                  <c:v>345.9</c:v>
                </c:pt>
                <c:pt idx="3459">
                  <c:v>346</c:v>
                </c:pt>
                <c:pt idx="3460">
                  <c:v>346.1</c:v>
                </c:pt>
                <c:pt idx="3461">
                  <c:v>346.2</c:v>
                </c:pt>
                <c:pt idx="3462">
                  <c:v>346.3</c:v>
                </c:pt>
                <c:pt idx="3463">
                  <c:v>346.4</c:v>
                </c:pt>
                <c:pt idx="3464">
                  <c:v>346.5</c:v>
                </c:pt>
                <c:pt idx="3465">
                  <c:v>346.6</c:v>
                </c:pt>
                <c:pt idx="3466">
                  <c:v>346.7</c:v>
                </c:pt>
                <c:pt idx="3467">
                  <c:v>346.8</c:v>
                </c:pt>
                <c:pt idx="3468">
                  <c:v>346.9</c:v>
                </c:pt>
                <c:pt idx="3469">
                  <c:v>347</c:v>
                </c:pt>
                <c:pt idx="3470">
                  <c:v>347.1</c:v>
                </c:pt>
                <c:pt idx="3471">
                  <c:v>347.2</c:v>
                </c:pt>
                <c:pt idx="3472">
                  <c:v>347.3</c:v>
                </c:pt>
                <c:pt idx="3473">
                  <c:v>347.4</c:v>
                </c:pt>
                <c:pt idx="3474">
                  <c:v>347.5</c:v>
                </c:pt>
                <c:pt idx="3475">
                  <c:v>347.6</c:v>
                </c:pt>
                <c:pt idx="3476">
                  <c:v>347.7</c:v>
                </c:pt>
                <c:pt idx="3477">
                  <c:v>347.8</c:v>
                </c:pt>
                <c:pt idx="3478">
                  <c:v>347.9</c:v>
                </c:pt>
                <c:pt idx="3479">
                  <c:v>348</c:v>
                </c:pt>
                <c:pt idx="3480">
                  <c:v>348.1</c:v>
                </c:pt>
                <c:pt idx="3481">
                  <c:v>348.2</c:v>
                </c:pt>
                <c:pt idx="3482">
                  <c:v>348.3</c:v>
                </c:pt>
                <c:pt idx="3483">
                  <c:v>348.4</c:v>
                </c:pt>
                <c:pt idx="3484">
                  <c:v>348.5</c:v>
                </c:pt>
                <c:pt idx="3485">
                  <c:v>348.6</c:v>
                </c:pt>
                <c:pt idx="3486">
                  <c:v>348.7</c:v>
                </c:pt>
                <c:pt idx="3487">
                  <c:v>348.8</c:v>
                </c:pt>
                <c:pt idx="3488">
                  <c:v>348.9</c:v>
                </c:pt>
                <c:pt idx="3489">
                  <c:v>349</c:v>
                </c:pt>
                <c:pt idx="3490">
                  <c:v>349.1</c:v>
                </c:pt>
                <c:pt idx="3491">
                  <c:v>349.2</c:v>
                </c:pt>
                <c:pt idx="3492">
                  <c:v>349.3</c:v>
                </c:pt>
                <c:pt idx="3493">
                  <c:v>349.4</c:v>
                </c:pt>
                <c:pt idx="3494">
                  <c:v>349.5</c:v>
                </c:pt>
                <c:pt idx="3495">
                  <c:v>349.6</c:v>
                </c:pt>
                <c:pt idx="3496">
                  <c:v>349.7</c:v>
                </c:pt>
                <c:pt idx="3497">
                  <c:v>349.8</c:v>
                </c:pt>
                <c:pt idx="3498">
                  <c:v>349.9</c:v>
                </c:pt>
                <c:pt idx="3499">
                  <c:v>350</c:v>
                </c:pt>
                <c:pt idx="3500">
                  <c:v>350.1</c:v>
                </c:pt>
                <c:pt idx="3501">
                  <c:v>350.2</c:v>
                </c:pt>
                <c:pt idx="3502">
                  <c:v>350.3</c:v>
                </c:pt>
                <c:pt idx="3503">
                  <c:v>350.4</c:v>
                </c:pt>
                <c:pt idx="3504">
                  <c:v>350.5</c:v>
                </c:pt>
                <c:pt idx="3505">
                  <c:v>350.6</c:v>
                </c:pt>
                <c:pt idx="3506">
                  <c:v>350.7</c:v>
                </c:pt>
                <c:pt idx="3507">
                  <c:v>350.8</c:v>
                </c:pt>
                <c:pt idx="3508">
                  <c:v>350.9</c:v>
                </c:pt>
                <c:pt idx="3509">
                  <c:v>351</c:v>
                </c:pt>
                <c:pt idx="3510">
                  <c:v>351.1</c:v>
                </c:pt>
                <c:pt idx="3511">
                  <c:v>351.2</c:v>
                </c:pt>
                <c:pt idx="3512">
                  <c:v>351.3</c:v>
                </c:pt>
                <c:pt idx="3513">
                  <c:v>351.4</c:v>
                </c:pt>
                <c:pt idx="3514">
                  <c:v>351.5</c:v>
                </c:pt>
                <c:pt idx="3515">
                  <c:v>351.6</c:v>
                </c:pt>
                <c:pt idx="3516">
                  <c:v>351.7</c:v>
                </c:pt>
                <c:pt idx="3517">
                  <c:v>351.8</c:v>
                </c:pt>
                <c:pt idx="3518">
                  <c:v>351.9</c:v>
                </c:pt>
                <c:pt idx="3519">
                  <c:v>352</c:v>
                </c:pt>
                <c:pt idx="3520">
                  <c:v>352.1</c:v>
                </c:pt>
                <c:pt idx="3521">
                  <c:v>352.2</c:v>
                </c:pt>
                <c:pt idx="3522">
                  <c:v>352.3</c:v>
                </c:pt>
                <c:pt idx="3523">
                  <c:v>352.4</c:v>
                </c:pt>
                <c:pt idx="3524">
                  <c:v>352.5</c:v>
                </c:pt>
                <c:pt idx="3525">
                  <c:v>352.6</c:v>
                </c:pt>
                <c:pt idx="3526">
                  <c:v>352.7</c:v>
                </c:pt>
                <c:pt idx="3527">
                  <c:v>352.8</c:v>
                </c:pt>
                <c:pt idx="3528">
                  <c:v>352.9</c:v>
                </c:pt>
                <c:pt idx="3529">
                  <c:v>353</c:v>
                </c:pt>
                <c:pt idx="3530">
                  <c:v>353.1</c:v>
                </c:pt>
                <c:pt idx="3531">
                  <c:v>353.2</c:v>
                </c:pt>
                <c:pt idx="3532">
                  <c:v>353.3</c:v>
                </c:pt>
                <c:pt idx="3533">
                  <c:v>353.4</c:v>
                </c:pt>
                <c:pt idx="3534">
                  <c:v>353.5</c:v>
                </c:pt>
                <c:pt idx="3535">
                  <c:v>353.6</c:v>
                </c:pt>
                <c:pt idx="3536">
                  <c:v>353.7</c:v>
                </c:pt>
                <c:pt idx="3537">
                  <c:v>353.8</c:v>
                </c:pt>
                <c:pt idx="3538">
                  <c:v>353.9</c:v>
                </c:pt>
                <c:pt idx="3539">
                  <c:v>354</c:v>
                </c:pt>
                <c:pt idx="3540">
                  <c:v>354.1</c:v>
                </c:pt>
                <c:pt idx="3541">
                  <c:v>354.2</c:v>
                </c:pt>
                <c:pt idx="3542">
                  <c:v>354.3</c:v>
                </c:pt>
                <c:pt idx="3543">
                  <c:v>354.4</c:v>
                </c:pt>
                <c:pt idx="3544">
                  <c:v>354.5</c:v>
                </c:pt>
                <c:pt idx="3545">
                  <c:v>354.6</c:v>
                </c:pt>
                <c:pt idx="3546">
                  <c:v>354.7</c:v>
                </c:pt>
                <c:pt idx="3547">
                  <c:v>354.8</c:v>
                </c:pt>
                <c:pt idx="3548">
                  <c:v>354.9</c:v>
                </c:pt>
                <c:pt idx="3549">
                  <c:v>355</c:v>
                </c:pt>
                <c:pt idx="3550">
                  <c:v>355.1</c:v>
                </c:pt>
                <c:pt idx="3551">
                  <c:v>355.2</c:v>
                </c:pt>
                <c:pt idx="3552">
                  <c:v>355.3</c:v>
                </c:pt>
                <c:pt idx="3553">
                  <c:v>355.4</c:v>
                </c:pt>
                <c:pt idx="3554">
                  <c:v>355.5</c:v>
                </c:pt>
                <c:pt idx="3555">
                  <c:v>355.6</c:v>
                </c:pt>
                <c:pt idx="3556">
                  <c:v>355.7</c:v>
                </c:pt>
                <c:pt idx="3557">
                  <c:v>355.8</c:v>
                </c:pt>
                <c:pt idx="3558">
                  <c:v>355.9</c:v>
                </c:pt>
                <c:pt idx="3559">
                  <c:v>356</c:v>
                </c:pt>
                <c:pt idx="3560">
                  <c:v>356.1</c:v>
                </c:pt>
                <c:pt idx="3561">
                  <c:v>356.2</c:v>
                </c:pt>
                <c:pt idx="3562">
                  <c:v>356.3</c:v>
                </c:pt>
                <c:pt idx="3563">
                  <c:v>356.4</c:v>
                </c:pt>
                <c:pt idx="3564">
                  <c:v>356.5</c:v>
                </c:pt>
                <c:pt idx="3565">
                  <c:v>356.6</c:v>
                </c:pt>
                <c:pt idx="3566">
                  <c:v>356.7</c:v>
                </c:pt>
                <c:pt idx="3567">
                  <c:v>356.8</c:v>
                </c:pt>
                <c:pt idx="3568">
                  <c:v>356.9</c:v>
                </c:pt>
                <c:pt idx="3569">
                  <c:v>357</c:v>
                </c:pt>
                <c:pt idx="3570">
                  <c:v>357.1</c:v>
                </c:pt>
                <c:pt idx="3571">
                  <c:v>357.2</c:v>
                </c:pt>
                <c:pt idx="3572">
                  <c:v>357.3</c:v>
                </c:pt>
                <c:pt idx="3573">
                  <c:v>357.4</c:v>
                </c:pt>
                <c:pt idx="3574">
                  <c:v>357.5</c:v>
                </c:pt>
                <c:pt idx="3575">
                  <c:v>357.6</c:v>
                </c:pt>
                <c:pt idx="3576">
                  <c:v>357.7</c:v>
                </c:pt>
                <c:pt idx="3577">
                  <c:v>357.8</c:v>
                </c:pt>
                <c:pt idx="3578">
                  <c:v>357.9</c:v>
                </c:pt>
                <c:pt idx="3579">
                  <c:v>358</c:v>
                </c:pt>
                <c:pt idx="3580">
                  <c:v>358.1</c:v>
                </c:pt>
                <c:pt idx="3581">
                  <c:v>358.2</c:v>
                </c:pt>
                <c:pt idx="3582">
                  <c:v>358.3</c:v>
                </c:pt>
                <c:pt idx="3583">
                  <c:v>358.4</c:v>
                </c:pt>
                <c:pt idx="3584">
                  <c:v>358.5</c:v>
                </c:pt>
                <c:pt idx="3585">
                  <c:v>358.6</c:v>
                </c:pt>
                <c:pt idx="3586">
                  <c:v>358.7</c:v>
                </c:pt>
                <c:pt idx="3587">
                  <c:v>358.8</c:v>
                </c:pt>
                <c:pt idx="3588">
                  <c:v>358.9</c:v>
                </c:pt>
                <c:pt idx="3589">
                  <c:v>359</c:v>
                </c:pt>
                <c:pt idx="3590">
                  <c:v>359.1</c:v>
                </c:pt>
                <c:pt idx="3591">
                  <c:v>359.2</c:v>
                </c:pt>
                <c:pt idx="3592">
                  <c:v>359.3</c:v>
                </c:pt>
                <c:pt idx="3593">
                  <c:v>359.4</c:v>
                </c:pt>
                <c:pt idx="3594">
                  <c:v>359.5</c:v>
                </c:pt>
                <c:pt idx="3595">
                  <c:v>359.6</c:v>
                </c:pt>
                <c:pt idx="3596">
                  <c:v>359.7</c:v>
                </c:pt>
                <c:pt idx="3597">
                  <c:v>359.8</c:v>
                </c:pt>
                <c:pt idx="3598">
                  <c:v>359.9</c:v>
                </c:pt>
                <c:pt idx="3599">
                  <c:v>360</c:v>
                </c:pt>
                <c:pt idx="3600">
                  <c:v>360.1</c:v>
                </c:pt>
                <c:pt idx="3601">
                  <c:v>360.2</c:v>
                </c:pt>
                <c:pt idx="3602">
                  <c:v>360.3</c:v>
                </c:pt>
                <c:pt idx="3603">
                  <c:v>360.4</c:v>
                </c:pt>
                <c:pt idx="3604">
                  <c:v>360.5</c:v>
                </c:pt>
                <c:pt idx="3605">
                  <c:v>360.6</c:v>
                </c:pt>
                <c:pt idx="3606">
                  <c:v>360.7</c:v>
                </c:pt>
                <c:pt idx="3607">
                  <c:v>360.8</c:v>
                </c:pt>
                <c:pt idx="3608">
                  <c:v>360.9</c:v>
                </c:pt>
                <c:pt idx="3609">
                  <c:v>361</c:v>
                </c:pt>
                <c:pt idx="3610">
                  <c:v>361.1</c:v>
                </c:pt>
                <c:pt idx="3611">
                  <c:v>361.2</c:v>
                </c:pt>
                <c:pt idx="3612">
                  <c:v>361.3</c:v>
                </c:pt>
                <c:pt idx="3613">
                  <c:v>361.4</c:v>
                </c:pt>
                <c:pt idx="3614">
                  <c:v>361.5</c:v>
                </c:pt>
                <c:pt idx="3615">
                  <c:v>361.6</c:v>
                </c:pt>
                <c:pt idx="3616">
                  <c:v>361.7</c:v>
                </c:pt>
                <c:pt idx="3617">
                  <c:v>361.8</c:v>
                </c:pt>
                <c:pt idx="3618">
                  <c:v>361.9</c:v>
                </c:pt>
                <c:pt idx="3619">
                  <c:v>362</c:v>
                </c:pt>
                <c:pt idx="3620">
                  <c:v>362.1</c:v>
                </c:pt>
                <c:pt idx="3621">
                  <c:v>362.2</c:v>
                </c:pt>
                <c:pt idx="3622">
                  <c:v>362.3</c:v>
                </c:pt>
                <c:pt idx="3623">
                  <c:v>362.4</c:v>
                </c:pt>
                <c:pt idx="3624">
                  <c:v>362.5</c:v>
                </c:pt>
                <c:pt idx="3625">
                  <c:v>362.6</c:v>
                </c:pt>
                <c:pt idx="3626">
                  <c:v>362.7</c:v>
                </c:pt>
                <c:pt idx="3627">
                  <c:v>362.8</c:v>
                </c:pt>
                <c:pt idx="3628">
                  <c:v>362.9</c:v>
                </c:pt>
                <c:pt idx="3629">
                  <c:v>363</c:v>
                </c:pt>
                <c:pt idx="3630">
                  <c:v>363.1</c:v>
                </c:pt>
                <c:pt idx="3631">
                  <c:v>363.2</c:v>
                </c:pt>
                <c:pt idx="3632">
                  <c:v>363.3</c:v>
                </c:pt>
                <c:pt idx="3633">
                  <c:v>363.4</c:v>
                </c:pt>
                <c:pt idx="3634">
                  <c:v>363.5</c:v>
                </c:pt>
                <c:pt idx="3635">
                  <c:v>363.6</c:v>
                </c:pt>
                <c:pt idx="3636">
                  <c:v>363.7</c:v>
                </c:pt>
                <c:pt idx="3637">
                  <c:v>363.8</c:v>
                </c:pt>
                <c:pt idx="3638">
                  <c:v>363.9</c:v>
                </c:pt>
                <c:pt idx="3639">
                  <c:v>364</c:v>
                </c:pt>
                <c:pt idx="3640">
                  <c:v>364.1</c:v>
                </c:pt>
                <c:pt idx="3641">
                  <c:v>364.2</c:v>
                </c:pt>
                <c:pt idx="3642">
                  <c:v>364.3</c:v>
                </c:pt>
                <c:pt idx="3643">
                  <c:v>364.4</c:v>
                </c:pt>
                <c:pt idx="3644">
                  <c:v>364.5</c:v>
                </c:pt>
                <c:pt idx="3645">
                  <c:v>364.6</c:v>
                </c:pt>
                <c:pt idx="3646">
                  <c:v>364.7</c:v>
                </c:pt>
                <c:pt idx="3647">
                  <c:v>364.8</c:v>
                </c:pt>
                <c:pt idx="3648">
                  <c:v>364.9</c:v>
                </c:pt>
                <c:pt idx="3649">
                  <c:v>365</c:v>
                </c:pt>
                <c:pt idx="3650">
                  <c:v>365.1</c:v>
                </c:pt>
                <c:pt idx="3651">
                  <c:v>365.2</c:v>
                </c:pt>
                <c:pt idx="3652">
                  <c:v>365.3</c:v>
                </c:pt>
                <c:pt idx="3653">
                  <c:v>365.4</c:v>
                </c:pt>
                <c:pt idx="3654">
                  <c:v>365.5</c:v>
                </c:pt>
                <c:pt idx="3655">
                  <c:v>365.6</c:v>
                </c:pt>
                <c:pt idx="3656">
                  <c:v>365.7</c:v>
                </c:pt>
                <c:pt idx="3657">
                  <c:v>365.8</c:v>
                </c:pt>
                <c:pt idx="3658">
                  <c:v>365.9</c:v>
                </c:pt>
                <c:pt idx="3659">
                  <c:v>366</c:v>
                </c:pt>
                <c:pt idx="3660">
                  <c:v>366.1</c:v>
                </c:pt>
                <c:pt idx="3661">
                  <c:v>366.2</c:v>
                </c:pt>
                <c:pt idx="3662">
                  <c:v>366.3</c:v>
                </c:pt>
                <c:pt idx="3663">
                  <c:v>366.4</c:v>
                </c:pt>
                <c:pt idx="3664">
                  <c:v>366.5</c:v>
                </c:pt>
                <c:pt idx="3665">
                  <c:v>366.6</c:v>
                </c:pt>
                <c:pt idx="3666">
                  <c:v>366.7</c:v>
                </c:pt>
                <c:pt idx="3667">
                  <c:v>366.8</c:v>
                </c:pt>
                <c:pt idx="3668">
                  <c:v>366.9</c:v>
                </c:pt>
                <c:pt idx="3669">
                  <c:v>367</c:v>
                </c:pt>
                <c:pt idx="3670">
                  <c:v>367.1</c:v>
                </c:pt>
                <c:pt idx="3671">
                  <c:v>367.2</c:v>
                </c:pt>
                <c:pt idx="3672">
                  <c:v>367.3</c:v>
                </c:pt>
                <c:pt idx="3673">
                  <c:v>367.4</c:v>
                </c:pt>
                <c:pt idx="3674">
                  <c:v>367.5</c:v>
                </c:pt>
                <c:pt idx="3675">
                  <c:v>367.6</c:v>
                </c:pt>
                <c:pt idx="3676">
                  <c:v>367.7</c:v>
                </c:pt>
                <c:pt idx="3677">
                  <c:v>367.8</c:v>
                </c:pt>
                <c:pt idx="3678">
                  <c:v>367.9</c:v>
                </c:pt>
                <c:pt idx="3679">
                  <c:v>368</c:v>
                </c:pt>
                <c:pt idx="3680">
                  <c:v>368.1</c:v>
                </c:pt>
                <c:pt idx="3681">
                  <c:v>368.2</c:v>
                </c:pt>
                <c:pt idx="3682">
                  <c:v>368.3</c:v>
                </c:pt>
                <c:pt idx="3683">
                  <c:v>368.4</c:v>
                </c:pt>
                <c:pt idx="3684">
                  <c:v>368.5</c:v>
                </c:pt>
                <c:pt idx="3685">
                  <c:v>368.6</c:v>
                </c:pt>
                <c:pt idx="3686">
                  <c:v>368.7</c:v>
                </c:pt>
                <c:pt idx="3687">
                  <c:v>368.8</c:v>
                </c:pt>
                <c:pt idx="3688">
                  <c:v>368.9</c:v>
                </c:pt>
                <c:pt idx="3689">
                  <c:v>369</c:v>
                </c:pt>
                <c:pt idx="3690">
                  <c:v>369.1</c:v>
                </c:pt>
                <c:pt idx="3691">
                  <c:v>369.2</c:v>
                </c:pt>
                <c:pt idx="3692">
                  <c:v>369.3</c:v>
                </c:pt>
                <c:pt idx="3693">
                  <c:v>369.4</c:v>
                </c:pt>
                <c:pt idx="3694">
                  <c:v>369.5</c:v>
                </c:pt>
                <c:pt idx="3695">
                  <c:v>369.6</c:v>
                </c:pt>
                <c:pt idx="3696">
                  <c:v>369.7</c:v>
                </c:pt>
                <c:pt idx="3697">
                  <c:v>369.8</c:v>
                </c:pt>
                <c:pt idx="3698">
                  <c:v>369.9</c:v>
                </c:pt>
                <c:pt idx="3699">
                  <c:v>370</c:v>
                </c:pt>
                <c:pt idx="3700">
                  <c:v>370.1</c:v>
                </c:pt>
                <c:pt idx="3701">
                  <c:v>370.2</c:v>
                </c:pt>
                <c:pt idx="3702">
                  <c:v>370.3</c:v>
                </c:pt>
                <c:pt idx="3703">
                  <c:v>370.4</c:v>
                </c:pt>
                <c:pt idx="3704">
                  <c:v>370.5</c:v>
                </c:pt>
                <c:pt idx="3705">
                  <c:v>370.6</c:v>
                </c:pt>
                <c:pt idx="3706">
                  <c:v>370.7</c:v>
                </c:pt>
                <c:pt idx="3707">
                  <c:v>370.8</c:v>
                </c:pt>
                <c:pt idx="3708">
                  <c:v>370.9</c:v>
                </c:pt>
                <c:pt idx="3709">
                  <c:v>371</c:v>
                </c:pt>
                <c:pt idx="3710">
                  <c:v>371.1</c:v>
                </c:pt>
                <c:pt idx="3711">
                  <c:v>371.2</c:v>
                </c:pt>
                <c:pt idx="3712">
                  <c:v>371.3</c:v>
                </c:pt>
                <c:pt idx="3713">
                  <c:v>371.4</c:v>
                </c:pt>
                <c:pt idx="3714">
                  <c:v>371.5</c:v>
                </c:pt>
                <c:pt idx="3715">
                  <c:v>371.6</c:v>
                </c:pt>
                <c:pt idx="3716">
                  <c:v>371.7</c:v>
                </c:pt>
                <c:pt idx="3717">
                  <c:v>371.8</c:v>
                </c:pt>
                <c:pt idx="3718">
                  <c:v>371.9</c:v>
                </c:pt>
                <c:pt idx="3719">
                  <c:v>372</c:v>
                </c:pt>
                <c:pt idx="3720">
                  <c:v>372.1</c:v>
                </c:pt>
                <c:pt idx="3721">
                  <c:v>372.2</c:v>
                </c:pt>
                <c:pt idx="3722">
                  <c:v>372.3</c:v>
                </c:pt>
                <c:pt idx="3723">
                  <c:v>372.4</c:v>
                </c:pt>
                <c:pt idx="3724">
                  <c:v>372.5</c:v>
                </c:pt>
                <c:pt idx="3725">
                  <c:v>372.6</c:v>
                </c:pt>
                <c:pt idx="3726">
                  <c:v>372.7</c:v>
                </c:pt>
                <c:pt idx="3727">
                  <c:v>372.8</c:v>
                </c:pt>
                <c:pt idx="3728">
                  <c:v>372.9</c:v>
                </c:pt>
                <c:pt idx="3729">
                  <c:v>373</c:v>
                </c:pt>
                <c:pt idx="3730">
                  <c:v>373.1</c:v>
                </c:pt>
                <c:pt idx="3731">
                  <c:v>373.2</c:v>
                </c:pt>
                <c:pt idx="3732">
                  <c:v>373.3</c:v>
                </c:pt>
                <c:pt idx="3733">
                  <c:v>373.4</c:v>
                </c:pt>
                <c:pt idx="3734">
                  <c:v>373.5</c:v>
                </c:pt>
                <c:pt idx="3735">
                  <c:v>373.6</c:v>
                </c:pt>
                <c:pt idx="3736">
                  <c:v>373.7</c:v>
                </c:pt>
                <c:pt idx="3737">
                  <c:v>373.8</c:v>
                </c:pt>
                <c:pt idx="3738">
                  <c:v>373.9</c:v>
                </c:pt>
                <c:pt idx="3739">
                  <c:v>374</c:v>
                </c:pt>
                <c:pt idx="3740">
                  <c:v>374.1</c:v>
                </c:pt>
                <c:pt idx="3741">
                  <c:v>374.2</c:v>
                </c:pt>
                <c:pt idx="3742">
                  <c:v>374.3</c:v>
                </c:pt>
                <c:pt idx="3743">
                  <c:v>374.4</c:v>
                </c:pt>
                <c:pt idx="3744">
                  <c:v>374.5</c:v>
                </c:pt>
                <c:pt idx="3745">
                  <c:v>374.6</c:v>
                </c:pt>
                <c:pt idx="3746">
                  <c:v>374.7</c:v>
                </c:pt>
                <c:pt idx="3747">
                  <c:v>374.8</c:v>
                </c:pt>
                <c:pt idx="3748">
                  <c:v>374.9</c:v>
                </c:pt>
                <c:pt idx="3749">
                  <c:v>375</c:v>
                </c:pt>
                <c:pt idx="3750">
                  <c:v>375.1</c:v>
                </c:pt>
                <c:pt idx="3751">
                  <c:v>375.2</c:v>
                </c:pt>
                <c:pt idx="3752">
                  <c:v>375.3</c:v>
                </c:pt>
                <c:pt idx="3753">
                  <c:v>375.4</c:v>
                </c:pt>
                <c:pt idx="3754">
                  <c:v>375.5</c:v>
                </c:pt>
                <c:pt idx="3755">
                  <c:v>375.6</c:v>
                </c:pt>
                <c:pt idx="3756">
                  <c:v>375.7</c:v>
                </c:pt>
                <c:pt idx="3757">
                  <c:v>375.8</c:v>
                </c:pt>
                <c:pt idx="3758">
                  <c:v>375.9</c:v>
                </c:pt>
                <c:pt idx="3759">
                  <c:v>376</c:v>
                </c:pt>
                <c:pt idx="3760">
                  <c:v>376.1</c:v>
                </c:pt>
                <c:pt idx="3761">
                  <c:v>376.2</c:v>
                </c:pt>
                <c:pt idx="3762">
                  <c:v>376.3</c:v>
                </c:pt>
                <c:pt idx="3763">
                  <c:v>376.4</c:v>
                </c:pt>
                <c:pt idx="3764">
                  <c:v>376.5</c:v>
                </c:pt>
                <c:pt idx="3765">
                  <c:v>376.6</c:v>
                </c:pt>
                <c:pt idx="3766">
                  <c:v>376.7</c:v>
                </c:pt>
                <c:pt idx="3767">
                  <c:v>376.8</c:v>
                </c:pt>
                <c:pt idx="3768">
                  <c:v>376.9</c:v>
                </c:pt>
                <c:pt idx="3769">
                  <c:v>377</c:v>
                </c:pt>
                <c:pt idx="3770">
                  <c:v>377.1</c:v>
                </c:pt>
                <c:pt idx="3771">
                  <c:v>377.2</c:v>
                </c:pt>
                <c:pt idx="3772">
                  <c:v>377.3</c:v>
                </c:pt>
                <c:pt idx="3773">
                  <c:v>377.4</c:v>
                </c:pt>
                <c:pt idx="3774">
                  <c:v>377.5</c:v>
                </c:pt>
                <c:pt idx="3775">
                  <c:v>377.6</c:v>
                </c:pt>
                <c:pt idx="3776">
                  <c:v>377.7</c:v>
                </c:pt>
                <c:pt idx="3777">
                  <c:v>377.8</c:v>
                </c:pt>
                <c:pt idx="3778">
                  <c:v>377.9</c:v>
                </c:pt>
                <c:pt idx="3779">
                  <c:v>378</c:v>
                </c:pt>
                <c:pt idx="3780">
                  <c:v>378.1</c:v>
                </c:pt>
                <c:pt idx="3781">
                  <c:v>378.2</c:v>
                </c:pt>
                <c:pt idx="3782">
                  <c:v>378.3</c:v>
                </c:pt>
                <c:pt idx="3783">
                  <c:v>378.4</c:v>
                </c:pt>
                <c:pt idx="3784">
                  <c:v>378.5</c:v>
                </c:pt>
                <c:pt idx="3785">
                  <c:v>378.6</c:v>
                </c:pt>
                <c:pt idx="3786">
                  <c:v>378.7</c:v>
                </c:pt>
                <c:pt idx="3787">
                  <c:v>378.8</c:v>
                </c:pt>
                <c:pt idx="3788">
                  <c:v>378.9</c:v>
                </c:pt>
                <c:pt idx="3789">
                  <c:v>379</c:v>
                </c:pt>
                <c:pt idx="3790">
                  <c:v>379.1</c:v>
                </c:pt>
                <c:pt idx="3791">
                  <c:v>379.2</c:v>
                </c:pt>
                <c:pt idx="3792">
                  <c:v>379.3</c:v>
                </c:pt>
                <c:pt idx="3793">
                  <c:v>379.4</c:v>
                </c:pt>
                <c:pt idx="3794">
                  <c:v>379.5</c:v>
                </c:pt>
                <c:pt idx="3795">
                  <c:v>379.6</c:v>
                </c:pt>
                <c:pt idx="3796">
                  <c:v>379.7</c:v>
                </c:pt>
                <c:pt idx="3797">
                  <c:v>379.8</c:v>
                </c:pt>
                <c:pt idx="3798">
                  <c:v>379.9</c:v>
                </c:pt>
                <c:pt idx="3799">
                  <c:v>380</c:v>
                </c:pt>
                <c:pt idx="3800">
                  <c:v>380.1</c:v>
                </c:pt>
                <c:pt idx="3801">
                  <c:v>380.2</c:v>
                </c:pt>
                <c:pt idx="3802">
                  <c:v>380.3</c:v>
                </c:pt>
                <c:pt idx="3803">
                  <c:v>380.4</c:v>
                </c:pt>
                <c:pt idx="3804">
                  <c:v>380.5</c:v>
                </c:pt>
                <c:pt idx="3805">
                  <c:v>380.6</c:v>
                </c:pt>
                <c:pt idx="3806">
                  <c:v>380.7</c:v>
                </c:pt>
                <c:pt idx="3807">
                  <c:v>380.8</c:v>
                </c:pt>
                <c:pt idx="3808">
                  <c:v>380.9</c:v>
                </c:pt>
                <c:pt idx="3809">
                  <c:v>381</c:v>
                </c:pt>
                <c:pt idx="3810">
                  <c:v>381.1</c:v>
                </c:pt>
                <c:pt idx="3811">
                  <c:v>381.2</c:v>
                </c:pt>
                <c:pt idx="3812">
                  <c:v>381.3</c:v>
                </c:pt>
                <c:pt idx="3813">
                  <c:v>381.4</c:v>
                </c:pt>
                <c:pt idx="3814">
                  <c:v>381.5</c:v>
                </c:pt>
                <c:pt idx="3815">
                  <c:v>381.6</c:v>
                </c:pt>
                <c:pt idx="3816">
                  <c:v>381.7</c:v>
                </c:pt>
                <c:pt idx="3817">
                  <c:v>381.8</c:v>
                </c:pt>
                <c:pt idx="3818">
                  <c:v>381.9</c:v>
                </c:pt>
                <c:pt idx="3819">
                  <c:v>382</c:v>
                </c:pt>
                <c:pt idx="3820">
                  <c:v>382.1</c:v>
                </c:pt>
                <c:pt idx="3821">
                  <c:v>382.2</c:v>
                </c:pt>
                <c:pt idx="3822">
                  <c:v>382.3</c:v>
                </c:pt>
                <c:pt idx="3823">
                  <c:v>382.4</c:v>
                </c:pt>
                <c:pt idx="3824">
                  <c:v>382.5</c:v>
                </c:pt>
                <c:pt idx="3825">
                  <c:v>382.6</c:v>
                </c:pt>
                <c:pt idx="3826">
                  <c:v>382.7</c:v>
                </c:pt>
                <c:pt idx="3827">
                  <c:v>382.8</c:v>
                </c:pt>
                <c:pt idx="3828">
                  <c:v>382.9</c:v>
                </c:pt>
                <c:pt idx="3829">
                  <c:v>383</c:v>
                </c:pt>
                <c:pt idx="3830">
                  <c:v>383.1</c:v>
                </c:pt>
                <c:pt idx="3831">
                  <c:v>383.2</c:v>
                </c:pt>
                <c:pt idx="3832">
                  <c:v>383.3</c:v>
                </c:pt>
                <c:pt idx="3833">
                  <c:v>383.4</c:v>
                </c:pt>
                <c:pt idx="3834">
                  <c:v>383.5</c:v>
                </c:pt>
                <c:pt idx="3835">
                  <c:v>383.6</c:v>
                </c:pt>
                <c:pt idx="3836">
                  <c:v>383.7</c:v>
                </c:pt>
                <c:pt idx="3837">
                  <c:v>383.8</c:v>
                </c:pt>
                <c:pt idx="3838">
                  <c:v>383.9</c:v>
                </c:pt>
                <c:pt idx="3839">
                  <c:v>384</c:v>
                </c:pt>
                <c:pt idx="3840">
                  <c:v>384.1</c:v>
                </c:pt>
                <c:pt idx="3841">
                  <c:v>384.2</c:v>
                </c:pt>
                <c:pt idx="3842">
                  <c:v>384.3</c:v>
                </c:pt>
                <c:pt idx="3843">
                  <c:v>384.4</c:v>
                </c:pt>
                <c:pt idx="3844">
                  <c:v>384.5</c:v>
                </c:pt>
                <c:pt idx="3845">
                  <c:v>384.6</c:v>
                </c:pt>
                <c:pt idx="3846">
                  <c:v>384.7</c:v>
                </c:pt>
                <c:pt idx="3847">
                  <c:v>384.8</c:v>
                </c:pt>
                <c:pt idx="3848">
                  <c:v>384.9</c:v>
                </c:pt>
                <c:pt idx="3849">
                  <c:v>385</c:v>
                </c:pt>
                <c:pt idx="3850">
                  <c:v>385.1</c:v>
                </c:pt>
                <c:pt idx="3851">
                  <c:v>385.2</c:v>
                </c:pt>
                <c:pt idx="3852">
                  <c:v>385.3</c:v>
                </c:pt>
                <c:pt idx="3853">
                  <c:v>385.4</c:v>
                </c:pt>
                <c:pt idx="3854">
                  <c:v>385.5</c:v>
                </c:pt>
                <c:pt idx="3855">
                  <c:v>385.6</c:v>
                </c:pt>
                <c:pt idx="3856">
                  <c:v>385.7</c:v>
                </c:pt>
                <c:pt idx="3857">
                  <c:v>385.8</c:v>
                </c:pt>
                <c:pt idx="3858">
                  <c:v>385.9</c:v>
                </c:pt>
                <c:pt idx="3859">
                  <c:v>386</c:v>
                </c:pt>
                <c:pt idx="3860">
                  <c:v>386.1</c:v>
                </c:pt>
                <c:pt idx="3861">
                  <c:v>386.2</c:v>
                </c:pt>
                <c:pt idx="3862">
                  <c:v>386.3</c:v>
                </c:pt>
                <c:pt idx="3863">
                  <c:v>386.4</c:v>
                </c:pt>
                <c:pt idx="3864">
                  <c:v>386.5</c:v>
                </c:pt>
                <c:pt idx="3865">
                  <c:v>386.6</c:v>
                </c:pt>
                <c:pt idx="3866">
                  <c:v>386.7</c:v>
                </c:pt>
                <c:pt idx="3867">
                  <c:v>386.8</c:v>
                </c:pt>
                <c:pt idx="3868">
                  <c:v>386.9</c:v>
                </c:pt>
                <c:pt idx="3869">
                  <c:v>387</c:v>
                </c:pt>
                <c:pt idx="3870">
                  <c:v>387.1</c:v>
                </c:pt>
                <c:pt idx="3871">
                  <c:v>387.2</c:v>
                </c:pt>
                <c:pt idx="3872">
                  <c:v>387.3</c:v>
                </c:pt>
                <c:pt idx="3873">
                  <c:v>387.4</c:v>
                </c:pt>
                <c:pt idx="3874">
                  <c:v>387.5</c:v>
                </c:pt>
                <c:pt idx="3875">
                  <c:v>387.6</c:v>
                </c:pt>
                <c:pt idx="3876">
                  <c:v>387.7</c:v>
                </c:pt>
                <c:pt idx="3877">
                  <c:v>387.8</c:v>
                </c:pt>
                <c:pt idx="3878">
                  <c:v>387.9</c:v>
                </c:pt>
                <c:pt idx="3879">
                  <c:v>388</c:v>
                </c:pt>
                <c:pt idx="3880">
                  <c:v>388.1</c:v>
                </c:pt>
                <c:pt idx="3881">
                  <c:v>388.2</c:v>
                </c:pt>
                <c:pt idx="3882">
                  <c:v>388.3</c:v>
                </c:pt>
                <c:pt idx="3883">
                  <c:v>388.4</c:v>
                </c:pt>
                <c:pt idx="3884">
                  <c:v>388.5</c:v>
                </c:pt>
                <c:pt idx="3885">
                  <c:v>388.6</c:v>
                </c:pt>
                <c:pt idx="3886">
                  <c:v>388.7</c:v>
                </c:pt>
                <c:pt idx="3887">
                  <c:v>388.8</c:v>
                </c:pt>
                <c:pt idx="3888">
                  <c:v>388.9</c:v>
                </c:pt>
                <c:pt idx="3889">
                  <c:v>389</c:v>
                </c:pt>
                <c:pt idx="3890">
                  <c:v>389.1</c:v>
                </c:pt>
                <c:pt idx="3891">
                  <c:v>389.2</c:v>
                </c:pt>
                <c:pt idx="3892">
                  <c:v>389.3</c:v>
                </c:pt>
                <c:pt idx="3893">
                  <c:v>389.4</c:v>
                </c:pt>
                <c:pt idx="3894">
                  <c:v>389.5</c:v>
                </c:pt>
                <c:pt idx="3895">
                  <c:v>389.6</c:v>
                </c:pt>
                <c:pt idx="3896">
                  <c:v>389.7</c:v>
                </c:pt>
                <c:pt idx="3897">
                  <c:v>389.8</c:v>
                </c:pt>
                <c:pt idx="3898">
                  <c:v>389.9</c:v>
                </c:pt>
                <c:pt idx="3899">
                  <c:v>390</c:v>
                </c:pt>
                <c:pt idx="3900">
                  <c:v>390.1</c:v>
                </c:pt>
                <c:pt idx="3901">
                  <c:v>390.2</c:v>
                </c:pt>
                <c:pt idx="3902">
                  <c:v>390.3</c:v>
                </c:pt>
                <c:pt idx="3903">
                  <c:v>390.4</c:v>
                </c:pt>
                <c:pt idx="3904">
                  <c:v>390.5</c:v>
                </c:pt>
                <c:pt idx="3905">
                  <c:v>390.6</c:v>
                </c:pt>
                <c:pt idx="3906">
                  <c:v>390.7</c:v>
                </c:pt>
                <c:pt idx="3907">
                  <c:v>390.8</c:v>
                </c:pt>
                <c:pt idx="3908">
                  <c:v>390.9</c:v>
                </c:pt>
                <c:pt idx="3909">
                  <c:v>391</c:v>
                </c:pt>
                <c:pt idx="3910">
                  <c:v>391.1</c:v>
                </c:pt>
                <c:pt idx="3911">
                  <c:v>391.2</c:v>
                </c:pt>
                <c:pt idx="3912">
                  <c:v>391.3</c:v>
                </c:pt>
                <c:pt idx="3913">
                  <c:v>391.4</c:v>
                </c:pt>
                <c:pt idx="3914">
                  <c:v>391.5</c:v>
                </c:pt>
                <c:pt idx="3915">
                  <c:v>391.6</c:v>
                </c:pt>
                <c:pt idx="3916">
                  <c:v>391.7</c:v>
                </c:pt>
                <c:pt idx="3917">
                  <c:v>391.8</c:v>
                </c:pt>
                <c:pt idx="3918">
                  <c:v>391.9</c:v>
                </c:pt>
                <c:pt idx="3919">
                  <c:v>392</c:v>
                </c:pt>
                <c:pt idx="3920">
                  <c:v>392.1</c:v>
                </c:pt>
                <c:pt idx="3921">
                  <c:v>392.2</c:v>
                </c:pt>
                <c:pt idx="3922">
                  <c:v>392.3</c:v>
                </c:pt>
                <c:pt idx="3923">
                  <c:v>392.4</c:v>
                </c:pt>
                <c:pt idx="3924">
                  <c:v>392.5</c:v>
                </c:pt>
                <c:pt idx="3925">
                  <c:v>392.6</c:v>
                </c:pt>
                <c:pt idx="3926">
                  <c:v>392.7</c:v>
                </c:pt>
                <c:pt idx="3927">
                  <c:v>392.8</c:v>
                </c:pt>
                <c:pt idx="3928">
                  <c:v>392.9</c:v>
                </c:pt>
                <c:pt idx="3929">
                  <c:v>393</c:v>
                </c:pt>
                <c:pt idx="3930">
                  <c:v>393.1</c:v>
                </c:pt>
                <c:pt idx="3931">
                  <c:v>393.2</c:v>
                </c:pt>
                <c:pt idx="3932">
                  <c:v>393.3</c:v>
                </c:pt>
                <c:pt idx="3933">
                  <c:v>393.4</c:v>
                </c:pt>
                <c:pt idx="3934">
                  <c:v>393.5</c:v>
                </c:pt>
                <c:pt idx="3935">
                  <c:v>393.6</c:v>
                </c:pt>
                <c:pt idx="3936">
                  <c:v>393.7</c:v>
                </c:pt>
                <c:pt idx="3937">
                  <c:v>393.8</c:v>
                </c:pt>
                <c:pt idx="3938">
                  <c:v>393.9</c:v>
                </c:pt>
                <c:pt idx="3939">
                  <c:v>394</c:v>
                </c:pt>
                <c:pt idx="3940">
                  <c:v>394.1</c:v>
                </c:pt>
                <c:pt idx="3941">
                  <c:v>394.2</c:v>
                </c:pt>
                <c:pt idx="3942">
                  <c:v>394.3</c:v>
                </c:pt>
                <c:pt idx="3943">
                  <c:v>394.4</c:v>
                </c:pt>
                <c:pt idx="3944">
                  <c:v>394.5</c:v>
                </c:pt>
                <c:pt idx="3945">
                  <c:v>394.6</c:v>
                </c:pt>
                <c:pt idx="3946">
                  <c:v>394.7</c:v>
                </c:pt>
                <c:pt idx="3947">
                  <c:v>394.8</c:v>
                </c:pt>
                <c:pt idx="3948">
                  <c:v>394.9</c:v>
                </c:pt>
                <c:pt idx="3949">
                  <c:v>395</c:v>
                </c:pt>
                <c:pt idx="3950">
                  <c:v>395.1</c:v>
                </c:pt>
                <c:pt idx="3951">
                  <c:v>395.2</c:v>
                </c:pt>
                <c:pt idx="3952">
                  <c:v>395.3</c:v>
                </c:pt>
                <c:pt idx="3953">
                  <c:v>395.4</c:v>
                </c:pt>
                <c:pt idx="3954">
                  <c:v>395.5</c:v>
                </c:pt>
                <c:pt idx="3955">
                  <c:v>395.6</c:v>
                </c:pt>
                <c:pt idx="3956">
                  <c:v>395.7</c:v>
                </c:pt>
                <c:pt idx="3957">
                  <c:v>395.8</c:v>
                </c:pt>
                <c:pt idx="3958">
                  <c:v>395.9</c:v>
                </c:pt>
                <c:pt idx="3959">
                  <c:v>396</c:v>
                </c:pt>
                <c:pt idx="3960">
                  <c:v>396.1</c:v>
                </c:pt>
                <c:pt idx="3961">
                  <c:v>396.2</c:v>
                </c:pt>
                <c:pt idx="3962">
                  <c:v>396.3</c:v>
                </c:pt>
                <c:pt idx="3963">
                  <c:v>396.4</c:v>
                </c:pt>
                <c:pt idx="3964">
                  <c:v>396.5</c:v>
                </c:pt>
                <c:pt idx="3965">
                  <c:v>396.6</c:v>
                </c:pt>
                <c:pt idx="3966">
                  <c:v>396.7</c:v>
                </c:pt>
                <c:pt idx="3967">
                  <c:v>396.8</c:v>
                </c:pt>
                <c:pt idx="3968">
                  <c:v>396.9</c:v>
                </c:pt>
                <c:pt idx="3969">
                  <c:v>397</c:v>
                </c:pt>
                <c:pt idx="3970">
                  <c:v>397.1</c:v>
                </c:pt>
                <c:pt idx="3971">
                  <c:v>397.2</c:v>
                </c:pt>
                <c:pt idx="3972">
                  <c:v>397.3</c:v>
                </c:pt>
                <c:pt idx="3973">
                  <c:v>397.4</c:v>
                </c:pt>
                <c:pt idx="3974">
                  <c:v>397.5</c:v>
                </c:pt>
                <c:pt idx="3975">
                  <c:v>397.6</c:v>
                </c:pt>
                <c:pt idx="3976">
                  <c:v>397.7</c:v>
                </c:pt>
                <c:pt idx="3977">
                  <c:v>397.8</c:v>
                </c:pt>
                <c:pt idx="3978">
                  <c:v>397.9</c:v>
                </c:pt>
                <c:pt idx="3979">
                  <c:v>398</c:v>
                </c:pt>
                <c:pt idx="3980">
                  <c:v>398.1</c:v>
                </c:pt>
                <c:pt idx="3981">
                  <c:v>398.2</c:v>
                </c:pt>
                <c:pt idx="3982">
                  <c:v>398.3</c:v>
                </c:pt>
                <c:pt idx="3983">
                  <c:v>398.4</c:v>
                </c:pt>
                <c:pt idx="3984">
                  <c:v>398.5</c:v>
                </c:pt>
                <c:pt idx="3985">
                  <c:v>398.6</c:v>
                </c:pt>
                <c:pt idx="3986">
                  <c:v>398.7</c:v>
                </c:pt>
                <c:pt idx="3987">
                  <c:v>398.8</c:v>
                </c:pt>
                <c:pt idx="3988">
                  <c:v>398.9</c:v>
                </c:pt>
                <c:pt idx="3989">
                  <c:v>399</c:v>
                </c:pt>
                <c:pt idx="3990">
                  <c:v>399.1</c:v>
                </c:pt>
                <c:pt idx="3991">
                  <c:v>399.2</c:v>
                </c:pt>
                <c:pt idx="3992">
                  <c:v>399.3</c:v>
                </c:pt>
                <c:pt idx="3993">
                  <c:v>399.4</c:v>
                </c:pt>
                <c:pt idx="3994">
                  <c:v>399.5</c:v>
                </c:pt>
                <c:pt idx="3995">
                  <c:v>399.6</c:v>
                </c:pt>
                <c:pt idx="3996">
                  <c:v>399.7</c:v>
                </c:pt>
                <c:pt idx="3997">
                  <c:v>399.8</c:v>
                </c:pt>
                <c:pt idx="3998">
                  <c:v>399.9</c:v>
                </c:pt>
                <c:pt idx="3999">
                  <c:v>400</c:v>
                </c:pt>
                <c:pt idx="4000">
                  <c:v>400.1</c:v>
                </c:pt>
                <c:pt idx="4001">
                  <c:v>400.2</c:v>
                </c:pt>
                <c:pt idx="4002">
                  <c:v>400.3</c:v>
                </c:pt>
                <c:pt idx="4003">
                  <c:v>400.4</c:v>
                </c:pt>
                <c:pt idx="4004">
                  <c:v>400.5</c:v>
                </c:pt>
                <c:pt idx="4005">
                  <c:v>400.6</c:v>
                </c:pt>
                <c:pt idx="4006">
                  <c:v>400.7</c:v>
                </c:pt>
                <c:pt idx="4007">
                  <c:v>400.8</c:v>
                </c:pt>
                <c:pt idx="4008">
                  <c:v>400.9</c:v>
                </c:pt>
                <c:pt idx="4009">
                  <c:v>401</c:v>
                </c:pt>
                <c:pt idx="4010">
                  <c:v>401.1</c:v>
                </c:pt>
                <c:pt idx="4011">
                  <c:v>401.2</c:v>
                </c:pt>
                <c:pt idx="4012">
                  <c:v>401.3</c:v>
                </c:pt>
                <c:pt idx="4013">
                  <c:v>401.4</c:v>
                </c:pt>
                <c:pt idx="4014">
                  <c:v>401.5</c:v>
                </c:pt>
                <c:pt idx="4015">
                  <c:v>401.6</c:v>
                </c:pt>
                <c:pt idx="4016">
                  <c:v>401.7</c:v>
                </c:pt>
                <c:pt idx="4017">
                  <c:v>401.8</c:v>
                </c:pt>
                <c:pt idx="4018">
                  <c:v>401.9</c:v>
                </c:pt>
                <c:pt idx="4019">
                  <c:v>402</c:v>
                </c:pt>
                <c:pt idx="4020">
                  <c:v>402.1</c:v>
                </c:pt>
                <c:pt idx="4021">
                  <c:v>402.2</c:v>
                </c:pt>
                <c:pt idx="4022">
                  <c:v>402.3</c:v>
                </c:pt>
                <c:pt idx="4023">
                  <c:v>402.4</c:v>
                </c:pt>
                <c:pt idx="4024">
                  <c:v>402.5</c:v>
                </c:pt>
                <c:pt idx="4025">
                  <c:v>402.6</c:v>
                </c:pt>
                <c:pt idx="4026">
                  <c:v>402.7</c:v>
                </c:pt>
                <c:pt idx="4027">
                  <c:v>402.8</c:v>
                </c:pt>
                <c:pt idx="4028">
                  <c:v>402.9</c:v>
                </c:pt>
                <c:pt idx="4029">
                  <c:v>403</c:v>
                </c:pt>
                <c:pt idx="4030">
                  <c:v>403.1</c:v>
                </c:pt>
                <c:pt idx="4031">
                  <c:v>403.2</c:v>
                </c:pt>
                <c:pt idx="4032">
                  <c:v>403.3</c:v>
                </c:pt>
                <c:pt idx="4033">
                  <c:v>403.4</c:v>
                </c:pt>
                <c:pt idx="4034">
                  <c:v>403.5</c:v>
                </c:pt>
                <c:pt idx="4035">
                  <c:v>403.6</c:v>
                </c:pt>
                <c:pt idx="4036">
                  <c:v>403.7</c:v>
                </c:pt>
                <c:pt idx="4037">
                  <c:v>403.8</c:v>
                </c:pt>
                <c:pt idx="4038">
                  <c:v>403.9</c:v>
                </c:pt>
                <c:pt idx="4039">
                  <c:v>404</c:v>
                </c:pt>
                <c:pt idx="4040">
                  <c:v>404.1</c:v>
                </c:pt>
                <c:pt idx="4041">
                  <c:v>404.2</c:v>
                </c:pt>
                <c:pt idx="4042">
                  <c:v>404.3</c:v>
                </c:pt>
                <c:pt idx="4043">
                  <c:v>404.4</c:v>
                </c:pt>
                <c:pt idx="4044">
                  <c:v>404.5</c:v>
                </c:pt>
                <c:pt idx="4045">
                  <c:v>404.6</c:v>
                </c:pt>
                <c:pt idx="4046">
                  <c:v>404.7</c:v>
                </c:pt>
                <c:pt idx="4047">
                  <c:v>404.8</c:v>
                </c:pt>
                <c:pt idx="4048">
                  <c:v>404.9</c:v>
                </c:pt>
                <c:pt idx="4049">
                  <c:v>405</c:v>
                </c:pt>
                <c:pt idx="4050">
                  <c:v>405.1</c:v>
                </c:pt>
                <c:pt idx="4051">
                  <c:v>405.2</c:v>
                </c:pt>
                <c:pt idx="4052">
                  <c:v>405.3</c:v>
                </c:pt>
                <c:pt idx="4053">
                  <c:v>405.4</c:v>
                </c:pt>
                <c:pt idx="4054">
                  <c:v>405.5</c:v>
                </c:pt>
                <c:pt idx="4055">
                  <c:v>405.6</c:v>
                </c:pt>
                <c:pt idx="4056">
                  <c:v>405.7</c:v>
                </c:pt>
                <c:pt idx="4057">
                  <c:v>405.8</c:v>
                </c:pt>
                <c:pt idx="4058">
                  <c:v>405.9</c:v>
                </c:pt>
                <c:pt idx="4059">
                  <c:v>406</c:v>
                </c:pt>
                <c:pt idx="4060">
                  <c:v>406.1</c:v>
                </c:pt>
                <c:pt idx="4061">
                  <c:v>406.2</c:v>
                </c:pt>
                <c:pt idx="4062">
                  <c:v>406.3</c:v>
                </c:pt>
                <c:pt idx="4063">
                  <c:v>406.4</c:v>
                </c:pt>
                <c:pt idx="4064">
                  <c:v>406.5</c:v>
                </c:pt>
                <c:pt idx="4065">
                  <c:v>406.6</c:v>
                </c:pt>
                <c:pt idx="4066">
                  <c:v>406.7</c:v>
                </c:pt>
                <c:pt idx="4067">
                  <c:v>406.8</c:v>
                </c:pt>
                <c:pt idx="4068">
                  <c:v>406.9</c:v>
                </c:pt>
                <c:pt idx="4069">
                  <c:v>407</c:v>
                </c:pt>
                <c:pt idx="4070">
                  <c:v>407.1</c:v>
                </c:pt>
                <c:pt idx="4071">
                  <c:v>407.2</c:v>
                </c:pt>
                <c:pt idx="4072">
                  <c:v>407.3</c:v>
                </c:pt>
                <c:pt idx="4073">
                  <c:v>407.4</c:v>
                </c:pt>
                <c:pt idx="4074">
                  <c:v>407.5</c:v>
                </c:pt>
                <c:pt idx="4075">
                  <c:v>407.6</c:v>
                </c:pt>
                <c:pt idx="4076">
                  <c:v>407.7</c:v>
                </c:pt>
                <c:pt idx="4077">
                  <c:v>407.8</c:v>
                </c:pt>
                <c:pt idx="4078">
                  <c:v>407.9</c:v>
                </c:pt>
                <c:pt idx="4079">
                  <c:v>408</c:v>
                </c:pt>
                <c:pt idx="4080">
                  <c:v>408.1</c:v>
                </c:pt>
                <c:pt idx="4081">
                  <c:v>408.2</c:v>
                </c:pt>
                <c:pt idx="4082">
                  <c:v>408.3</c:v>
                </c:pt>
                <c:pt idx="4083">
                  <c:v>408.4</c:v>
                </c:pt>
                <c:pt idx="4084">
                  <c:v>408.5</c:v>
                </c:pt>
                <c:pt idx="4085">
                  <c:v>408.6</c:v>
                </c:pt>
                <c:pt idx="4086">
                  <c:v>408.7</c:v>
                </c:pt>
                <c:pt idx="4087">
                  <c:v>408.8</c:v>
                </c:pt>
                <c:pt idx="4088">
                  <c:v>408.9</c:v>
                </c:pt>
                <c:pt idx="4089">
                  <c:v>409</c:v>
                </c:pt>
                <c:pt idx="4090">
                  <c:v>409.1</c:v>
                </c:pt>
                <c:pt idx="4091">
                  <c:v>409.2</c:v>
                </c:pt>
                <c:pt idx="4092">
                  <c:v>409.3</c:v>
                </c:pt>
                <c:pt idx="4093">
                  <c:v>409.4</c:v>
                </c:pt>
                <c:pt idx="4094">
                  <c:v>409.5</c:v>
                </c:pt>
                <c:pt idx="4095">
                  <c:v>409.6</c:v>
                </c:pt>
                <c:pt idx="4096">
                  <c:v>409.7</c:v>
                </c:pt>
                <c:pt idx="4097">
                  <c:v>409.8</c:v>
                </c:pt>
                <c:pt idx="4098">
                  <c:v>409.9</c:v>
                </c:pt>
                <c:pt idx="4099">
                  <c:v>410</c:v>
                </c:pt>
                <c:pt idx="4100">
                  <c:v>410.1</c:v>
                </c:pt>
                <c:pt idx="4101">
                  <c:v>410.2</c:v>
                </c:pt>
                <c:pt idx="4102">
                  <c:v>410.3</c:v>
                </c:pt>
                <c:pt idx="4103">
                  <c:v>410.4</c:v>
                </c:pt>
                <c:pt idx="4104">
                  <c:v>410.5</c:v>
                </c:pt>
                <c:pt idx="4105">
                  <c:v>410.6</c:v>
                </c:pt>
                <c:pt idx="4106">
                  <c:v>410.7</c:v>
                </c:pt>
                <c:pt idx="4107">
                  <c:v>410.8</c:v>
                </c:pt>
                <c:pt idx="4108">
                  <c:v>410.9</c:v>
                </c:pt>
                <c:pt idx="4109">
                  <c:v>411</c:v>
                </c:pt>
                <c:pt idx="4110">
                  <c:v>411.1</c:v>
                </c:pt>
                <c:pt idx="4111">
                  <c:v>411.2</c:v>
                </c:pt>
                <c:pt idx="4112">
                  <c:v>411.3</c:v>
                </c:pt>
                <c:pt idx="4113">
                  <c:v>411.4</c:v>
                </c:pt>
                <c:pt idx="4114">
                  <c:v>411.5</c:v>
                </c:pt>
                <c:pt idx="4115">
                  <c:v>411.6</c:v>
                </c:pt>
                <c:pt idx="4116">
                  <c:v>411.7</c:v>
                </c:pt>
                <c:pt idx="4117">
                  <c:v>411.8</c:v>
                </c:pt>
                <c:pt idx="4118">
                  <c:v>411.9</c:v>
                </c:pt>
                <c:pt idx="4119">
                  <c:v>412</c:v>
                </c:pt>
                <c:pt idx="4120">
                  <c:v>412.1</c:v>
                </c:pt>
                <c:pt idx="4121">
                  <c:v>412.2</c:v>
                </c:pt>
                <c:pt idx="4122">
                  <c:v>412.3</c:v>
                </c:pt>
                <c:pt idx="4123">
                  <c:v>412.4</c:v>
                </c:pt>
                <c:pt idx="4124">
                  <c:v>412.5</c:v>
                </c:pt>
                <c:pt idx="4125">
                  <c:v>412.6</c:v>
                </c:pt>
                <c:pt idx="4126">
                  <c:v>412.7</c:v>
                </c:pt>
                <c:pt idx="4127">
                  <c:v>412.8</c:v>
                </c:pt>
                <c:pt idx="4128">
                  <c:v>412.9</c:v>
                </c:pt>
                <c:pt idx="4129">
                  <c:v>413</c:v>
                </c:pt>
                <c:pt idx="4130">
                  <c:v>413.1</c:v>
                </c:pt>
                <c:pt idx="4131">
                  <c:v>413.2</c:v>
                </c:pt>
                <c:pt idx="4132">
                  <c:v>413.3</c:v>
                </c:pt>
                <c:pt idx="4133">
                  <c:v>413.4</c:v>
                </c:pt>
                <c:pt idx="4134">
                  <c:v>413.5</c:v>
                </c:pt>
                <c:pt idx="4135">
                  <c:v>413.6</c:v>
                </c:pt>
                <c:pt idx="4136">
                  <c:v>413.7</c:v>
                </c:pt>
                <c:pt idx="4137">
                  <c:v>413.8</c:v>
                </c:pt>
                <c:pt idx="4138">
                  <c:v>413.9</c:v>
                </c:pt>
                <c:pt idx="4139">
                  <c:v>414</c:v>
                </c:pt>
                <c:pt idx="4140">
                  <c:v>414.1</c:v>
                </c:pt>
                <c:pt idx="4141">
                  <c:v>414.2</c:v>
                </c:pt>
                <c:pt idx="4142">
                  <c:v>414.3</c:v>
                </c:pt>
                <c:pt idx="4143">
                  <c:v>414.4</c:v>
                </c:pt>
                <c:pt idx="4144">
                  <c:v>414.5</c:v>
                </c:pt>
                <c:pt idx="4145">
                  <c:v>414.6</c:v>
                </c:pt>
                <c:pt idx="4146">
                  <c:v>414.7</c:v>
                </c:pt>
                <c:pt idx="4147">
                  <c:v>414.8</c:v>
                </c:pt>
                <c:pt idx="4148">
                  <c:v>414.9</c:v>
                </c:pt>
                <c:pt idx="4149">
                  <c:v>415</c:v>
                </c:pt>
                <c:pt idx="4150">
                  <c:v>415.1</c:v>
                </c:pt>
                <c:pt idx="4151">
                  <c:v>415.2</c:v>
                </c:pt>
                <c:pt idx="4152">
                  <c:v>415.3</c:v>
                </c:pt>
                <c:pt idx="4153">
                  <c:v>415.4</c:v>
                </c:pt>
                <c:pt idx="4154">
                  <c:v>415.5</c:v>
                </c:pt>
                <c:pt idx="4155">
                  <c:v>415.6</c:v>
                </c:pt>
                <c:pt idx="4156">
                  <c:v>415.7</c:v>
                </c:pt>
                <c:pt idx="4157">
                  <c:v>415.8</c:v>
                </c:pt>
                <c:pt idx="4158">
                  <c:v>415.9</c:v>
                </c:pt>
                <c:pt idx="4159">
                  <c:v>416</c:v>
                </c:pt>
                <c:pt idx="4160">
                  <c:v>416.1</c:v>
                </c:pt>
                <c:pt idx="4161">
                  <c:v>416.2</c:v>
                </c:pt>
                <c:pt idx="4162">
                  <c:v>416.3</c:v>
                </c:pt>
                <c:pt idx="4163">
                  <c:v>416.4</c:v>
                </c:pt>
                <c:pt idx="4164">
                  <c:v>416.5</c:v>
                </c:pt>
                <c:pt idx="4165">
                  <c:v>416.6</c:v>
                </c:pt>
                <c:pt idx="4166">
                  <c:v>416.7</c:v>
                </c:pt>
                <c:pt idx="4167">
                  <c:v>416.8</c:v>
                </c:pt>
                <c:pt idx="4168">
                  <c:v>416.9</c:v>
                </c:pt>
                <c:pt idx="4169">
                  <c:v>417</c:v>
                </c:pt>
                <c:pt idx="4170">
                  <c:v>417.1</c:v>
                </c:pt>
                <c:pt idx="4171">
                  <c:v>417.2</c:v>
                </c:pt>
                <c:pt idx="4172">
                  <c:v>417.3</c:v>
                </c:pt>
                <c:pt idx="4173">
                  <c:v>417.4</c:v>
                </c:pt>
                <c:pt idx="4174">
                  <c:v>417.5</c:v>
                </c:pt>
                <c:pt idx="4175">
                  <c:v>417.6</c:v>
                </c:pt>
                <c:pt idx="4176">
                  <c:v>417.7</c:v>
                </c:pt>
                <c:pt idx="4177">
                  <c:v>417.8</c:v>
                </c:pt>
                <c:pt idx="4178">
                  <c:v>417.9</c:v>
                </c:pt>
                <c:pt idx="4179">
                  <c:v>418</c:v>
                </c:pt>
                <c:pt idx="4180">
                  <c:v>418.1</c:v>
                </c:pt>
                <c:pt idx="4181">
                  <c:v>418.2</c:v>
                </c:pt>
                <c:pt idx="4182">
                  <c:v>418.3</c:v>
                </c:pt>
                <c:pt idx="4183">
                  <c:v>418.4</c:v>
                </c:pt>
                <c:pt idx="4184">
                  <c:v>418.5</c:v>
                </c:pt>
                <c:pt idx="4185">
                  <c:v>418.6</c:v>
                </c:pt>
                <c:pt idx="4186">
                  <c:v>418.7</c:v>
                </c:pt>
                <c:pt idx="4187">
                  <c:v>418.8</c:v>
                </c:pt>
                <c:pt idx="4188">
                  <c:v>418.9</c:v>
                </c:pt>
                <c:pt idx="4189">
                  <c:v>419</c:v>
                </c:pt>
                <c:pt idx="4190">
                  <c:v>419.1</c:v>
                </c:pt>
                <c:pt idx="4191">
                  <c:v>419.2</c:v>
                </c:pt>
                <c:pt idx="4192">
                  <c:v>419.3</c:v>
                </c:pt>
                <c:pt idx="4193">
                  <c:v>419.4</c:v>
                </c:pt>
                <c:pt idx="4194">
                  <c:v>419.5</c:v>
                </c:pt>
                <c:pt idx="4195">
                  <c:v>419.6</c:v>
                </c:pt>
                <c:pt idx="4196">
                  <c:v>419.7</c:v>
                </c:pt>
                <c:pt idx="4197">
                  <c:v>419.8</c:v>
                </c:pt>
                <c:pt idx="4198">
                  <c:v>419.9</c:v>
                </c:pt>
                <c:pt idx="4199">
                  <c:v>420</c:v>
                </c:pt>
                <c:pt idx="4200">
                  <c:v>420.1</c:v>
                </c:pt>
                <c:pt idx="4201">
                  <c:v>420.2</c:v>
                </c:pt>
                <c:pt idx="4202">
                  <c:v>420.3</c:v>
                </c:pt>
                <c:pt idx="4203">
                  <c:v>420.4</c:v>
                </c:pt>
                <c:pt idx="4204">
                  <c:v>420.5</c:v>
                </c:pt>
                <c:pt idx="4205">
                  <c:v>420.6</c:v>
                </c:pt>
                <c:pt idx="4206">
                  <c:v>420.7</c:v>
                </c:pt>
                <c:pt idx="4207">
                  <c:v>420.8</c:v>
                </c:pt>
                <c:pt idx="4208">
                  <c:v>420.9</c:v>
                </c:pt>
                <c:pt idx="4209">
                  <c:v>421</c:v>
                </c:pt>
                <c:pt idx="4210">
                  <c:v>421.1</c:v>
                </c:pt>
                <c:pt idx="4211">
                  <c:v>421.2</c:v>
                </c:pt>
                <c:pt idx="4212">
                  <c:v>421.3</c:v>
                </c:pt>
                <c:pt idx="4213">
                  <c:v>421.4</c:v>
                </c:pt>
                <c:pt idx="4214">
                  <c:v>421.5</c:v>
                </c:pt>
                <c:pt idx="4215">
                  <c:v>421.6</c:v>
                </c:pt>
                <c:pt idx="4216">
                  <c:v>421.7</c:v>
                </c:pt>
                <c:pt idx="4217">
                  <c:v>421.8</c:v>
                </c:pt>
                <c:pt idx="4218">
                  <c:v>421.9</c:v>
                </c:pt>
                <c:pt idx="4219">
                  <c:v>422</c:v>
                </c:pt>
                <c:pt idx="4220">
                  <c:v>422.1</c:v>
                </c:pt>
                <c:pt idx="4221">
                  <c:v>422.2</c:v>
                </c:pt>
                <c:pt idx="4222">
                  <c:v>422.3</c:v>
                </c:pt>
                <c:pt idx="4223">
                  <c:v>422.4</c:v>
                </c:pt>
                <c:pt idx="4224">
                  <c:v>422.5</c:v>
                </c:pt>
                <c:pt idx="4225">
                  <c:v>422.6</c:v>
                </c:pt>
                <c:pt idx="4226">
                  <c:v>422.7</c:v>
                </c:pt>
                <c:pt idx="4227">
                  <c:v>422.8</c:v>
                </c:pt>
                <c:pt idx="4228">
                  <c:v>422.9</c:v>
                </c:pt>
                <c:pt idx="4229">
                  <c:v>423</c:v>
                </c:pt>
                <c:pt idx="4230">
                  <c:v>423.1</c:v>
                </c:pt>
                <c:pt idx="4231">
                  <c:v>423.2</c:v>
                </c:pt>
                <c:pt idx="4232">
                  <c:v>423.3</c:v>
                </c:pt>
                <c:pt idx="4233">
                  <c:v>423.4</c:v>
                </c:pt>
                <c:pt idx="4234">
                  <c:v>423.5</c:v>
                </c:pt>
                <c:pt idx="4235">
                  <c:v>423.6</c:v>
                </c:pt>
                <c:pt idx="4236">
                  <c:v>423.7</c:v>
                </c:pt>
                <c:pt idx="4237">
                  <c:v>423.8</c:v>
                </c:pt>
                <c:pt idx="4238">
                  <c:v>423.9</c:v>
                </c:pt>
                <c:pt idx="4239">
                  <c:v>424</c:v>
                </c:pt>
                <c:pt idx="4240">
                  <c:v>424.1</c:v>
                </c:pt>
                <c:pt idx="4241">
                  <c:v>424.2</c:v>
                </c:pt>
                <c:pt idx="4242">
                  <c:v>424.3</c:v>
                </c:pt>
                <c:pt idx="4243">
                  <c:v>424.4</c:v>
                </c:pt>
                <c:pt idx="4244">
                  <c:v>424.5</c:v>
                </c:pt>
                <c:pt idx="4245">
                  <c:v>424.6</c:v>
                </c:pt>
                <c:pt idx="4246">
                  <c:v>424.7</c:v>
                </c:pt>
                <c:pt idx="4247">
                  <c:v>424.8</c:v>
                </c:pt>
                <c:pt idx="4248">
                  <c:v>424.9</c:v>
                </c:pt>
                <c:pt idx="4249">
                  <c:v>425</c:v>
                </c:pt>
                <c:pt idx="4250">
                  <c:v>425.1</c:v>
                </c:pt>
                <c:pt idx="4251">
                  <c:v>425.2</c:v>
                </c:pt>
                <c:pt idx="4252">
                  <c:v>425.3</c:v>
                </c:pt>
                <c:pt idx="4253">
                  <c:v>425.4</c:v>
                </c:pt>
                <c:pt idx="4254">
                  <c:v>425.5</c:v>
                </c:pt>
                <c:pt idx="4255">
                  <c:v>425.6</c:v>
                </c:pt>
                <c:pt idx="4256">
                  <c:v>425.7</c:v>
                </c:pt>
                <c:pt idx="4257">
                  <c:v>425.8</c:v>
                </c:pt>
                <c:pt idx="4258">
                  <c:v>425.9</c:v>
                </c:pt>
                <c:pt idx="4259">
                  <c:v>426</c:v>
                </c:pt>
                <c:pt idx="4260">
                  <c:v>426.1</c:v>
                </c:pt>
                <c:pt idx="4261">
                  <c:v>426.2</c:v>
                </c:pt>
                <c:pt idx="4262">
                  <c:v>426.3</c:v>
                </c:pt>
                <c:pt idx="4263">
                  <c:v>426.4</c:v>
                </c:pt>
                <c:pt idx="4264">
                  <c:v>426.5</c:v>
                </c:pt>
                <c:pt idx="4265">
                  <c:v>426.6</c:v>
                </c:pt>
                <c:pt idx="4266">
                  <c:v>426.7</c:v>
                </c:pt>
                <c:pt idx="4267">
                  <c:v>426.8</c:v>
                </c:pt>
                <c:pt idx="4268">
                  <c:v>426.9</c:v>
                </c:pt>
                <c:pt idx="4269">
                  <c:v>427</c:v>
                </c:pt>
                <c:pt idx="4270">
                  <c:v>427.1</c:v>
                </c:pt>
                <c:pt idx="4271">
                  <c:v>427.2</c:v>
                </c:pt>
                <c:pt idx="4272">
                  <c:v>427.3</c:v>
                </c:pt>
                <c:pt idx="4273">
                  <c:v>427.4</c:v>
                </c:pt>
                <c:pt idx="4274">
                  <c:v>427.5</c:v>
                </c:pt>
                <c:pt idx="4275">
                  <c:v>427.6</c:v>
                </c:pt>
                <c:pt idx="4276">
                  <c:v>427.7</c:v>
                </c:pt>
                <c:pt idx="4277">
                  <c:v>427.8</c:v>
                </c:pt>
                <c:pt idx="4278">
                  <c:v>427.9</c:v>
                </c:pt>
                <c:pt idx="4279">
                  <c:v>428</c:v>
                </c:pt>
                <c:pt idx="4280">
                  <c:v>428.1</c:v>
                </c:pt>
                <c:pt idx="4281">
                  <c:v>428.2</c:v>
                </c:pt>
                <c:pt idx="4282">
                  <c:v>428.3</c:v>
                </c:pt>
                <c:pt idx="4283">
                  <c:v>428.4</c:v>
                </c:pt>
                <c:pt idx="4284">
                  <c:v>428.5</c:v>
                </c:pt>
                <c:pt idx="4285">
                  <c:v>428.6</c:v>
                </c:pt>
                <c:pt idx="4286">
                  <c:v>428.7</c:v>
                </c:pt>
                <c:pt idx="4287">
                  <c:v>428.8</c:v>
                </c:pt>
                <c:pt idx="4288">
                  <c:v>428.9</c:v>
                </c:pt>
                <c:pt idx="4289">
                  <c:v>429</c:v>
                </c:pt>
                <c:pt idx="4290">
                  <c:v>429.1</c:v>
                </c:pt>
                <c:pt idx="4291">
                  <c:v>429.2</c:v>
                </c:pt>
                <c:pt idx="4292">
                  <c:v>429.3</c:v>
                </c:pt>
                <c:pt idx="4293">
                  <c:v>429.4</c:v>
                </c:pt>
                <c:pt idx="4294">
                  <c:v>429.5</c:v>
                </c:pt>
                <c:pt idx="4295">
                  <c:v>429.6</c:v>
                </c:pt>
                <c:pt idx="4296">
                  <c:v>429.7</c:v>
                </c:pt>
                <c:pt idx="4297">
                  <c:v>429.8</c:v>
                </c:pt>
                <c:pt idx="4298">
                  <c:v>429.9</c:v>
                </c:pt>
                <c:pt idx="4299">
                  <c:v>430</c:v>
                </c:pt>
                <c:pt idx="4300">
                  <c:v>430.1</c:v>
                </c:pt>
                <c:pt idx="4301">
                  <c:v>430.2</c:v>
                </c:pt>
                <c:pt idx="4302">
                  <c:v>430.3</c:v>
                </c:pt>
                <c:pt idx="4303">
                  <c:v>430.4</c:v>
                </c:pt>
                <c:pt idx="4304">
                  <c:v>430.5</c:v>
                </c:pt>
                <c:pt idx="4305">
                  <c:v>430.6</c:v>
                </c:pt>
                <c:pt idx="4306">
                  <c:v>430.7</c:v>
                </c:pt>
                <c:pt idx="4307">
                  <c:v>430.8</c:v>
                </c:pt>
                <c:pt idx="4308">
                  <c:v>430.9</c:v>
                </c:pt>
                <c:pt idx="4309">
                  <c:v>431</c:v>
                </c:pt>
                <c:pt idx="4310">
                  <c:v>431.1</c:v>
                </c:pt>
                <c:pt idx="4311">
                  <c:v>431.2</c:v>
                </c:pt>
                <c:pt idx="4312">
                  <c:v>431.3</c:v>
                </c:pt>
                <c:pt idx="4313">
                  <c:v>431.4</c:v>
                </c:pt>
                <c:pt idx="4314">
                  <c:v>431.5</c:v>
                </c:pt>
                <c:pt idx="4315">
                  <c:v>431.6</c:v>
                </c:pt>
                <c:pt idx="4316">
                  <c:v>431.7</c:v>
                </c:pt>
                <c:pt idx="4317">
                  <c:v>431.8</c:v>
                </c:pt>
                <c:pt idx="4318">
                  <c:v>431.9</c:v>
                </c:pt>
                <c:pt idx="4319">
                  <c:v>432</c:v>
                </c:pt>
                <c:pt idx="4320">
                  <c:v>432.1</c:v>
                </c:pt>
                <c:pt idx="4321">
                  <c:v>432.2</c:v>
                </c:pt>
                <c:pt idx="4322">
                  <c:v>432.3</c:v>
                </c:pt>
                <c:pt idx="4323">
                  <c:v>432.4</c:v>
                </c:pt>
                <c:pt idx="4324">
                  <c:v>432.5</c:v>
                </c:pt>
                <c:pt idx="4325">
                  <c:v>432.6</c:v>
                </c:pt>
                <c:pt idx="4326">
                  <c:v>432.7</c:v>
                </c:pt>
                <c:pt idx="4327">
                  <c:v>432.8</c:v>
                </c:pt>
                <c:pt idx="4328">
                  <c:v>432.9</c:v>
                </c:pt>
                <c:pt idx="4329">
                  <c:v>433</c:v>
                </c:pt>
                <c:pt idx="4330">
                  <c:v>433.1</c:v>
                </c:pt>
                <c:pt idx="4331">
                  <c:v>433.2</c:v>
                </c:pt>
                <c:pt idx="4332">
                  <c:v>433.3</c:v>
                </c:pt>
                <c:pt idx="4333">
                  <c:v>433.4</c:v>
                </c:pt>
                <c:pt idx="4334">
                  <c:v>433.5</c:v>
                </c:pt>
                <c:pt idx="4335">
                  <c:v>433.6</c:v>
                </c:pt>
                <c:pt idx="4336">
                  <c:v>433.7</c:v>
                </c:pt>
                <c:pt idx="4337">
                  <c:v>433.8</c:v>
                </c:pt>
                <c:pt idx="4338">
                  <c:v>433.9</c:v>
                </c:pt>
                <c:pt idx="4339">
                  <c:v>434</c:v>
                </c:pt>
                <c:pt idx="4340">
                  <c:v>434.1</c:v>
                </c:pt>
                <c:pt idx="4341">
                  <c:v>434.2</c:v>
                </c:pt>
                <c:pt idx="4342">
                  <c:v>434.3</c:v>
                </c:pt>
                <c:pt idx="4343">
                  <c:v>434.4</c:v>
                </c:pt>
                <c:pt idx="4344">
                  <c:v>434.5</c:v>
                </c:pt>
                <c:pt idx="4345">
                  <c:v>434.6</c:v>
                </c:pt>
                <c:pt idx="4346">
                  <c:v>434.7</c:v>
                </c:pt>
                <c:pt idx="4347">
                  <c:v>434.8</c:v>
                </c:pt>
                <c:pt idx="4348">
                  <c:v>434.9</c:v>
                </c:pt>
                <c:pt idx="4349">
                  <c:v>435</c:v>
                </c:pt>
                <c:pt idx="4350">
                  <c:v>435.1</c:v>
                </c:pt>
                <c:pt idx="4351">
                  <c:v>435.2</c:v>
                </c:pt>
                <c:pt idx="4352">
                  <c:v>435.3</c:v>
                </c:pt>
                <c:pt idx="4353">
                  <c:v>435.4</c:v>
                </c:pt>
                <c:pt idx="4354">
                  <c:v>435.5</c:v>
                </c:pt>
                <c:pt idx="4355">
                  <c:v>435.6</c:v>
                </c:pt>
                <c:pt idx="4356">
                  <c:v>435.7</c:v>
                </c:pt>
                <c:pt idx="4357">
                  <c:v>435.8</c:v>
                </c:pt>
                <c:pt idx="4358">
                  <c:v>435.9</c:v>
                </c:pt>
                <c:pt idx="4359">
                  <c:v>436</c:v>
                </c:pt>
                <c:pt idx="4360">
                  <c:v>436.1</c:v>
                </c:pt>
                <c:pt idx="4361">
                  <c:v>436.2</c:v>
                </c:pt>
                <c:pt idx="4362">
                  <c:v>436.3</c:v>
                </c:pt>
                <c:pt idx="4363">
                  <c:v>436.4</c:v>
                </c:pt>
                <c:pt idx="4364">
                  <c:v>436.5</c:v>
                </c:pt>
                <c:pt idx="4365">
                  <c:v>436.6</c:v>
                </c:pt>
                <c:pt idx="4366">
                  <c:v>436.7</c:v>
                </c:pt>
                <c:pt idx="4367">
                  <c:v>436.8</c:v>
                </c:pt>
                <c:pt idx="4368">
                  <c:v>436.9</c:v>
                </c:pt>
                <c:pt idx="4369">
                  <c:v>437</c:v>
                </c:pt>
                <c:pt idx="4370">
                  <c:v>437.1</c:v>
                </c:pt>
                <c:pt idx="4371">
                  <c:v>437.2</c:v>
                </c:pt>
                <c:pt idx="4372">
                  <c:v>437.3</c:v>
                </c:pt>
                <c:pt idx="4373">
                  <c:v>437.4</c:v>
                </c:pt>
                <c:pt idx="4374">
                  <c:v>437.5</c:v>
                </c:pt>
                <c:pt idx="4375">
                  <c:v>437.6</c:v>
                </c:pt>
                <c:pt idx="4376">
                  <c:v>437.7</c:v>
                </c:pt>
                <c:pt idx="4377">
                  <c:v>437.8</c:v>
                </c:pt>
                <c:pt idx="4378">
                  <c:v>437.9</c:v>
                </c:pt>
                <c:pt idx="4379">
                  <c:v>438</c:v>
                </c:pt>
                <c:pt idx="4380">
                  <c:v>438.1</c:v>
                </c:pt>
                <c:pt idx="4381">
                  <c:v>438.2</c:v>
                </c:pt>
                <c:pt idx="4382">
                  <c:v>438.3</c:v>
                </c:pt>
                <c:pt idx="4383">
                  <c:v>438.4</c:v>
                </c:pt>
                <c:pt idx="4384">
                  <c:v>438.5</c:v>
                </c:pt>
                <c:pt idx="4385">
                  <c:v>438.6</c:v>
                </c:pt>
                <c:pt idx="4386">
                  <c:v>438.7</c:v>
                </c:pt>
                <c:pt idx="4387">
                  <c:v>438.8</c:v>
                </c:pt>
                <c:pt idx="4388">
                  <c:v>438.9</c:v>
                </c:pt>
                <c:pt idx="4389">
                  <c:v>439</c:v>
                </c:pt>
                <c:pt idx="4390">
                  <c:v>439.1</c:v>
                </c:pt>
                <c:pt idx="4391">
                  <c:v>439.2</c:v>
                </c:pt>
                <c:pt idx="4392">
                  <c:v>439.3</c:v>
                </c:pt>
                <c:pt idx="4393">
                  <c:v>439.4</c:v>
                </c:pt>
                <c:pt idx="4394">
                  <c:v>439.5</c:v>
                </c:pt>
                <c:pt idx="4395">
                  <c:v>439.6</c:v>
                </c:pt>
                <c:pt idx="4396">
                  <c:v>439.7</c:v>
                </c:pt>
                <c:pt idx="4397">
                  <c:v>439.8</c:v>
                </c:pt>
                <c:pt idx="4398">
                  <c:v>439.9</c:v>
                </c:pt>
                <c:pt idx="4399">
                  <c:v>440</c:v>
                </c:pt>
                <c:pt idx="4400">
                  <c:v>440.1</c:v>
                </c:pt>
                <c:pt idx="4401">
                  <c:v>440.2</c:v>
                </c:pt>
                <c:pt idx="4402">
                  <c:v>440.3</c:v>
                </c:pt>
                <c:pt idx="4403">
                  <c:v>440.4</c:v>
                </c:pt>
                <c:pt idx="4404">
                  <c:v>440.5</c:v>
                </c:pt>
                <c:pt idx="4405">
                  <c:v>440.6</c:v>
                </c:pt>
                <c:pt idx="4406">
                  <c:v>440.7</c:v>
                </c:pt>
                <c:pt idx="4407">
                  <c:v>440.8</c:v>
                </c:pt>
                <c:pt idx="4408">
                  <c:v>440.9</c:v>
                </c:pt>
                <c:pt idx="4409">
                  <c:v>441</c:v>
                </c:pt>
                <c:pt idx="4410">
                  <c:v>441.1</c:v>
                </c:pt>
                <c:pt idx="4411">
                  <c:v>441.2</c:v>
                </c:pt>
                <c:pt idx="4412">
                  <c:v>441.3</c:v>
                </c:pt>
                <c:pt idx="4413">
                  <c:v>441.4</c:v>
                </c:pt>
                <c:pt idx="4414">
                  <c:v>441.5</c:v>
                </c:pt>
                <c:pt idx="4415">
                  <c:v>441.6</c:v>
                </c:pt>
                <c:pt idx="4416">
                  <c:v>441.7</c:v>
                </c:pt>
                <c:pt idx="4417">
                  <c:v>441.8</c:v>
                </c:pt>
                <c:pt idx="4418">
                  <c:v>441.9</c:v>
                </c:pt>
                <c:pt idx="4419">
                  <c:v>442</c:v>
                </c:pt>
                <c:pt idx="4420">
                  <c:v>442.1</c:v>
                </c:pt>
                <c:pt idx="4421">
                  <c:v>442.2</c:v>
                </c:pt>
                <c:pt idx="4422">
                  <c:v>442.3</c:v>
                </c:pt>
                <c:pt idx="4423">
                  <c:v>442.4</c:v>
                </c:pt>
                <c:pt idx="4424">
                  <c:v>442.5</c:v>
                </c:pt>
                <c:pt idx="4425">
                  <c:v>442.6</c:v>
                </c:pt>
                <c:pt idx="4426">
                  <c:v>442.7</c:v>
                </c:pt>
                <c:pt idx="4427">
                  <c:v>442.8</c:v>
                </c:pt>
                <c:pt idx="4428">
                  <c:v>442.9</c:v>
                </c:pt>
                <c:pt idx="4429">
                  <c:v>443</c:v>
                </c:pt>
                <c:pt idx="4430">
                  <c:v>443.1</c:v>
                </c:pt>
                <c:pt idx="4431">
                  <c:v>443.2</c:v>
                </c:pt>
                <c:pt idx="4432">
                  <c:v>443.3</c:v>
                </c:pt>
                <c:pt idx="4433">
                  <c:v>443.4</c:v>
                </c:pt>
                <c:pt idx="4434">
                  <c:v>443.5</c:v>
                </c:pt>
                <c:pt idx="4435">
                  <c:v>443.6</c:v>
                </c:pt>
                <c:pt idx="4436">
                  <c:v>443.7</c:v>
                </c:pt>
                <c:pt idx="4437">
                  <c:v>443.8</c:v>
                </c:pt>
                <c:pt idx="4438">
                  <c:v>443.9</c:v>
                </c:pt>
                <c:pt idx="4439">
                  <c:v>444</c:v>
                </c:pt>
                <c:pt idx="4440">
                  <c:v>444.1</c:v>
                </c:pt>
                <c:pt idx="4441">
                  <c:v>444.2</c:v>
                </c:pt>
                <c:pt idx="4442">
                  <c:v>444.3</c:v>
                </c:pt>
                <c:pt idx="4443">
                  <c:v>444.4</c:v>
                </c:pt>
                <c:pt idx="4444">
                  <c:v>444.5</c:v>
                </c:pt>
                <c:pt idx="4445">
                  <c:v>444.6</c:v>
                </c:pt>
                <c:pt idx="4446">
                  <c:v>444.7</c:v>
                </c:pt>
                <c:pt idx="4447">
                  <c:v>444.8</c:v>
                </c:pt>
                <c:pt idx="4448">
                  <c:v>444.9</c:v>
                </c:pt>
                <c:pt idx="4449">
                  <c:v>445</c:v>
                </c:pt>
                <c:pt idx="4450">
                  <c:v>445.1</c:v>
                </c:pt>
                <c:pt idx="4451">
                  <c:v>445.2</c:v>
                </c:pt>
                <c:pt idx="4452">
                  <c:v>445.3</c:v>
                </c:pt>
                <c:pt idx="4453">
                  <c:v>445.4</c:v>
                </c:pt>
                <c:pt idx="4454">
                  <c:v>445.5</c:v>
                </c:pt>
                <c:pt idx="4455">
                  <c:v>445.6</c:v>
                </c:pt>
                <c:pt idx="4456">
                  <c:v>445.7</c:v>
                </c:pt>
                <c:pt idx="4457">
                  <c:v>445.8</c:v>
                </c:pt>
                <c:pt idx="4458">
                  <c:v>445.9</c:v>
                </c:pt>
                <c:pt idx="4459">
                  <c:v>446</c:v>
                </c:pt>
                <c:pt idx="4460">
                  <c:v>446.1</c:v>
                </c:pt>
                <c:pt idx="4461">
                  <c:v>446.2</c:v>
                </c:pt>
                <c:pt idx="4462">
                  <c:v>446.3</c:v>
                </c:pt>
                <c:pt idx="4463">
                  <c:v>446.4</c:v>
                </c:pt>
                <c:pt idx="4464">
                  <c:v>446.5</c:v>
                </c:pt>
                <c:pt idx="4465">
                  <c:v>446.6</c:v>
                </c:pt>
                <c:pt idx="4466">
                  <c:v>446.7</c:v>
                </c:pt>
                <c:pt idx="4467">
                  <c:v>446.8</c:v>
                </c:pt>
                <c:pt idx="4468">
                  <c:v>446.9</c:v>
                </c:pt>
                <c:pt idx="4469">
                  <c:v>447</c:v>
                </c:pt>
                <c:pt idx="4470">
                  <c:v>447.1</c:v>
                </c:pt>
                <c:pt idx="4471">
                  <c:v>447.2</c:v>
                </c:pt>
                <c:pt idx="4472">
                  <c:v>447.3</c:v>
                </c:pt>
                <c:pt idx="4473">
                  <c:v>447.4</c:v>
                </c:pt>
                <c:pt idx="4474">
                  <c:v>447.5</c:v>
                </c:pt>
                <c:pt idx="4475">
                  <c:v>447.6</c:v>
                </c:pt>
                <c:pt idx="4476">
                  <c:v>447.7</c:v>
                </c:pt>
                <c:pt idx="4477">
                  <c:v>447.8</c:v>
                </c:pt>
                <c:pt idx="4478">
                  <c:v>447.9</c:v>
                </c:pt>
                <c:pt idx="4479">
                  <c:v>448</c:v>
                </c:pt>
                <c:pt idx="4480">
                  <c:v>448.1</c:v>
                </c:pt>
                <c:pt idx="4481">
                  <c:v>448.2</c:v>
                </c:pt>
                <c:pt idx="4482">
                  <c:v>448.3</c:v>
                </c:pt>
                <c:pt idx="4483">
                  <c:v>448.4</c:v>
                </c:pt>
                <c:pt idx="4484">
                  <c:v>448.5</c:v>
                </c:pt>
                <c:pt idx="4485">
                  <c:v>448.6</c:v>
                </c:pt>
                <c:pt idx="4486">
                  <c:v>448.7</c:v>
                </c:pt>
                <c:pt idx="4487">
                  <c:v>448.8</c:v>
                </c:pt>
                <c:pt idx="4488">
                  <c:v>448.9</c:v>
                </c:pt>
                <c:pt idx="4489">
                  <c:v>449</c:v>
                </c:pt>
                <c:pt idx="4490">
                  <c:v>449.1</c:v>
                </c:pt>
                <c:pt idx="4491">
                  <c:v>449.2</c:v>
                </c:pt>
                <c:pt idx="4492">
                  <c:v>449.3</c:v>
                </c:pt>
                <c:pt idx="4493">
                  <c:v>449.4</c:v>
                </c:pt>
                <c:pt idx="4494">
                  <c:v>449.5</c:v>
                </c:pt>
                <c:pt idx="4495">
                  <c:v>449.6</c:v>
                </c:pt>
                <c:pt idx="4496">
                  <c:v>449.7</c:v>
                </c:pt>
                <c:pt idx="4497">
                  <c:v>449.8</c:v>
                </c:pt>
                <c:pt idx="4498">
                  <c:v>449.9</c:v>
                </c:pt>
                <c:pt idx="4499">
                  <c:v>450</c:v>
                </c:pt>
                <c:pt idx="4500">
                  <c:v>450.1</c:v>
                </c:pt>
                <c:pt idx="4501">
                  <c:v>450.2</c:v>
                </c:pt>
                <c:pt idx="4502">
                  <c:v>450.3</c:v>
                </c:pt>
                <c:pt idx="4503">
                  <c:v>450.4</c:v>
                </c:pt>
                <c:pt idx="4504">
                  <c:v>450.5</c:v>
                </c:pt>
                <c:pt idx="4505">
                  <c:v>450.6</c:v>
                </c:pt>
                <c:pt idx="4506">
                  <c:v>450.7</c:v>
                </c:pt>
                <c:pt idx="4507">
                  <c:v>450.8</c:v>
                </c:pt>
                <c:pt idx="4508">
                  <c:v>450.9</c:v>
                </c:pt>
                <c:pt idx="4509">
                  <c:v>451</c:v>
                </c:pt>
                <c:pt idx="4510">
                  <c:v>451.1</c:v>
                </c:pt>
                <c:pt idx="4511">
                  <c:v>451.2</c:v>
                </c:pt>
                <c:pt idx="4512">
                  <c:v>451.3</c:v>
                </c:pt>
                <c:pt idx="4513">
                  <c:v>451.4</c:v>
                </c:pt>
                <c:pt idx="4514">
                  <c:v>451.5</c:v>
                </c:pt>
                <c:pt idx="4515">
                  <c:v>451.6</c:v>
                </c:pt>
                <c:pt idx="4516">
                  <c:v>451.7</c:v>
                </c:pt>
                <c:pt idx="4517">
                  <c:v>451.8</c:v>
                </c:pt>
                <c:pt idx="4518">
                  <c:v>451.9</c:v>
                </c:pt>
                <c:pt idx="4519">
                  <c:v>452</c:v>
                </c:pt>
                <c:pt idx="4520">
                  <c:v>452.1</c:v>
                </c:pt>
                <c:pt idx="4521">
                  <c:v>452.2</c:v>
                </c:pt>
                <c:pt idx="4522">
                  <c:v>452.3</c:v>
                </c:pt>
                <c:pt idx="4523">
                  <c:v>452.4</c:v>
                </c:pt>
                <c:pt idx="4524">
                  <c:v>452.5</c:v>
                </c:pt>
                <c:pt idx="4525">
                  <c:v>452.6</c:v>
                </c:pt>
                <c:pt idx="4526">
                  <c:v>452.7</c:v>
                </c:pt>
                <c:pt idx="4527">
                  <c:v>452.8</c:v>
                </c:pt>
                <c:pt idx="4528">
                  <c:v>452.9</c:v>
                </c:pt>
                <c:pt idx="4529">
                  <c:v>453</c:v>
                </c:pt>
                <c:pt idx="4530">
                  <c:v>453.1</c:v>
                </c:pt>
                <c:pt idx="4531">
                  <c:v>453.2</c:v>
                </c:pt>
                <c:pt idx="4532">
                  <c:v>453.3</c:v>
                </c:pt>
                <c:pt idx="4533">
                  <c:v>453.4</c:v>
                </c:pt>
                <c:pt idx="4534">
                  <c:v>453.5</c:v>
                </c:pt>
                <c:pt idx="4535">
                  <c:v>453.6</c:v>
                </c:pt>
                <c:pt idx="4536">
                  <c:v>453.7</c:v>
                </c:pt>
                <c:pt idx="4537">
                  <c:v>453.8</c:v>
                </c:pt>
                <c:pt idx="4538">
                  <c:v>453.9</c:v>
                </c:pt>
                <c:pt idx="4539">
                  <c:v>454</c:v>
                </c:pt>
                <c:pt idx="4540">
                  <c:v>454.1</c:v>
                </c:pt>
                <c:pt idx="4541">
                  <c:v>454.2</c:v>
                </c:pt>
                <c:pt idx="4542">
                  <c:v>454.3</c:v>
                </c:pt>
                <c:pt idx="4543">
                  <c:v>454.4</c:v>
                </c:pt>
                <c:pt idx="4544">
                  <c:v>454.5</c:v>
                </c:pt>
                <c:pt idx="4545">
                  <c:v>454.6</c:v>
                </c:pt>
                <c:pt idx="4546">
                  <c:v>454.7</c:v>
                </c:pt>
                <c:pt idx="4547">
                  <c:v>454.8</c:v>
                </c:pt>
                <c:pt idx="4548">
                  <c:v>454.9</c:v>
                </c:pt>
                <c:pt idx="4549">
                  <c:v>455</c:v>
                </c:pt>
                <c:pt idx="4550">
                  <c:v>455.1</c:v>
                </c:pt>
                <c:pt idx="4551">
                  <c:v>455.2</c:v>
                </c:pt>
                <c:pt idx="4552">
                  <c:v>455.3</c:v>
                </c:pt>
                <c:pt idx="4553">
                  <c:v>455.4</c:v>
                </c:pt>
                <c:pt idx="4554">
                  <c:v>455.5</c:v>
                </c:pt>
                <c:pt idx="4555">
                  <c:v>455.6</c:v>
                </c:pt>
                <c:pt idx="4556">
                  <c:v>455.7</c:v>
                </c:pt>
                <c:pt idx="4557">
                  <c:v>455.8</c:v>
                </c:pt>
                <c:pt idx="4558">
                  <c:v>455.9</c:v>
                </c:pt>
                <c:pt idx="4559">
                  <c:v>456</c:v>
                </c:pt>
                <c:pt idx="4560">
                  <c:v>456.1</c:v>
                </c:pt>
                <c:pt idx="4561">
                  <c:v>456.2</c:v>
                </c:pt>
                <c:pt idx="4562">
                  <c:v>456.3</c:v>
                </c:pt>
                <c:pt idx="4563">
                  <c:v>456.4</c:v>
                </c:pt>
                <c:pt idx="4564">
                  <c:v>456.5</c:v>
                </c:pt>
                <c:pt idx="4565">
                  <c:v>456.6</c:v>
                </c:pt>
                <c:pt idx="4566">
                  <c:v>456.7</c:v>
                </c:pt>
                <c:pt idx="4567">
                  <c:v>456.8</c:v>
                </c:pt>
                <c:pt idx="4568">
                  <c:v>456.9</c:v>
                </c:pt>
                <c:pt idx="4569">
                  <c:v>457</c:v>
                </c:pt>
                <c:pt idx="4570">
                  <c:v>457.1</c:v>
                </c:pt>
                <c:pt idx="4571">
                  <c:v>457.2</c:v>
                </c:pt>
                <c:pt idx="4572">
                  <c:v>457.3</c:v>
                </c:pt>
                <c:pt idx="4573">
                  <c:v>457.4</c:v>
                </c:pt>
                <c:pt idx="4574">
                  <c:v>457.5</c:v>
                </c:pt>
                <c:pt idx="4575">
                  <c:v>457.6</c:v>
                </c:pt>
                <c:pt idx="4576">
                  <c:v>457.7</c:v>
                </c:pt>
                <c:pt idx="4577">
                  <c:v>457.8</c:v>
                </c:pt>
                <c:pt idx="4578">
                  <c:v>457.9</c:v>
                </c:pt>
                <c:pt idx="4579">
                  <c:v>458</c:v>
                </c:pt>
                <c:pt idx="4580">
                  <c:v>458.1</c:v>
                </c:pt>
                <c:pt idx="4581">
                  <c:v>458.2</c:v>
                </c:pt>
                <c:pt idx="4582">
                  <c:v>458.3</c:v>
                </c:pt>
                <c:pt idx="4583">
                  <c:v>458.4</c:v>
                </c:pt>
                <c:pt idx="4584">
                  <c:v>458.5</c:v>
                </c:pt>
                <c:pt idx="4585">
                  <c:v>458.6</c:v>
                </c:pt>
                <c:pt idx="4586">
                  <c:v>458.7</c:v>
                </c:pt>
                <c:pt idx="4587">
                  <c:v>458.8</c:v>
                </c:pt>
                <c:pt idx="4588">
                  <c:v>458.9</c:v>
                </c:pt>
                <c:pt idx="4589">
                  <c:v>459</c:v>
                </c:pt>
                <c:pt idx="4590">
                  <c:v>459.1</c:v>
                </c:pt>
                <c:pt idx="4591">
                  <c:v>459.2</c:v>
                </c:pt>
                <c:pt idx="4592">
                  <c:v>459.3</c:v>
                </c:pt>
                <c:pt idx="4593">
                  <c:v>459.4</c:v>
                </c:pt>
                <c:pt idx="4594">
                  <c:v>459.5</c:v>
                </c:pt>
                <c:pt idx="4595">
                  <c:v>459.6</c:v>
                </c:pt>
                <c:pt idx="4596">
                  <c:v>459.7</c:v>
                </c:pt>
                <c:pt idx="4597">
                  <c:v>459.8</c:v>
                </c:pt>
                <c:pt idx="4598">
                  <c:v>459.9</c:v>
                </c:pt>
                <c:pt idx="4599">
                  <c:v>460</c:v>
                </c:pt>
                <c:pt idx="4600">
                  <c:v>460.1</c:v>
                </c:pt>
                <c:pt idx="4601">
                  <c:v>460.2</c:v>
                </c:pt>
                <c:pt idx="4602">
                  <c:v>460.3</c:v>
                </c:pt>
                <c:pt idx="4603">
                  <c:v>460.4</c:v>
                </c:pt>
                <c:pt idx="4604">
                  <c:v>460.5</c:v>
                </c:pt>
                <c:pt idx="4605">
                  <c:v>460.6</c:v>
                </c:pt>
                <c:pt idx="4606">
                  <c:v>460.7</c:v>
                </c:pt>
                <c:pt idx="4607">
                  <c:v>460.8</c:v>
                </c:pt>
                <c:pt idx="4608">
                  <c:v>460.9</c:v>
                </c:pt>
                <c:pt idx="4609">
                  <c:v>461</c:v>
                </c:pt>
                <c:pt idx="4610">
                  <c:v>461.1</c:v>
                </c:pt>
                <c:pt idx="4611">
                  <c:v>461.2</c:v>
                </c:pt>
                <c:pt idx="4612">
                  <c:v>461.3</c:v>
                </c:pt>
                <c:pt idx="4613">
                  <c:v>461.4</c:v>
                </c:pt>
                <c:pt idx="4614">
                  <c:v>461.5</c:v>
                </c:pt>
                <c:pt idx="4615">
                  <c:v>461.6</c:v>
                </c:pt>
                <c:pt idx="4616">
                  <c:v>461.7</c:v>
                </c:pt>
                <c:pt idx="4617">
                  <c:v>461.8</c:v>
                </c:pt>
                <c:pt idx="4618">
                  <c:v>461.9</c:v>
                </c:pt>
                <c:pt idx="4619">
                  <c:v>462</c:v>
                </c:pt>
                <c:pt idx="4620">
                  <c:v>462.1</c:v>
                </c:pt>
                <c:pt idx="4621">
                  <c:v>462.2</c:v>
                </c:pt>
                <c:pt idx="4622">
                  <c:v>462.3</c:v>
                </c:pt>
                <c:pt idx="4623">
                  <c:v>462.4</c:v>
                </c:pt>
                <c:pt idx="4624">
                  <c:v>462.5</c:v>
                </c:pt>
                <c:pt idx="4625">
                  <c:v>462.6</c:v>
                </c:pt>
                <c:pt idx="4626">
                  <c:v>462.7</c:v>
                </c:pt>
                <c:pt idx="4627">
                  <c:v>462.8</c:v>
                </c:pt>
                <c:pt idx="4628">
                  <c:v>462.9</c:v>
                </c:pt>
                <c:pt idx="4629">
                  <c:v>463</c:v>
                </c:pt>
                <c:pt idx="4630">
                  <c:v>463.1</c:v>
                </c:pt>
                <c:pt idx="4631">
                  <c:v>463.2</c:v>
                </c:pt>
                <c:pt idx="4632">
                  <c:v>463.3</c:v>
                </c:pt>
                <c:pt idx="4633">
                  <c:v>463.4</c:v>
                </c:pt>
                <c:pt idx="4634">
                  <c:v>463.5</c:v>
                </c:pt>
                <c:pt idx="4635">
                  <c:v>463.6</c:v>
                </c:pt>
                <c:pt idx="4636">
                  <c:v>463.7</c:v>
                </c:pt>
                <c:pt idx="4637">
                  <c:v>463.8</c:v>
                </c:pt>
                <c:pt idx="4638">
                  <c:v>463.9</c:v>
                </c:pt>
                <c:pt idx="4639">
                  <c:v>464</c:v>
                </c:pt>
                <c:pt idx="4640">
                  <c:v>464.1</c:v>
                </c:pt>
                <c:pt idx="4641">
                  <c:v>464.2</c:v>
                </c:pt>
                <c:pt idx="4642">
                  <c:v>464.3</c:v>
                </c:pt>
                <c:pt idx="4643">
                  <c:v>464.4</c:v>
                </c:pt>
                <c:pt idx="4644">
                  <c:v>464.5</c:v>
                </c:pt>
                <c:pt idx="4645">
                  <c:v>464.6</c:v>
                </c:pt>
                <c:pt idx="4646">
                  <c:v>464.7</c:v>
                </c:pt>
                <c:pt idx="4647">
                  <c:v>464.8</c:v>
                </c:pt>
                <c:pt idx="4648">
                  <c:v>464.9</c:v>
                </c:pt>
                <c:pt idx="4649">
                  <c:v>465</c:v>
                </c:pt>
                <c:pt idx="4650">
                  <c:v>465.1</c:v>
                </c:pt>
                <c:pt idx="4651">
                  <c:v>465.2</c:v>
                </c:pt>
                <c:pt idx="4652">
                  <c:v>465.3</c:v>
                </c:pt>
                <c:pt idx="4653">
                  <c:v>465.4</c:v>
                </c:pt>
                <c:pt idx="4654">
                  <c:v>465.5</c:v>
                </c:pt>
                <c:pt idx="4655">
                  <c:v>465.6</c:v>
                </c:pt>
                <c:pt idx="4656">
                  <c:v>465.7</c:v>
                </c:pt>
                <c:pt idx="4657">
                  <c:v>465.8</c:v>
                </c:pt>
                <c:pt idx="4658">
                  <c:v>465.9</c:v>
                </c:pt>
                <c:pt idx="4659">
                  <c:v>466</c:v>
                </c:pt>
                <c:pt idx="4660">
                  <c:v>466.1</c:v>
                </c:pt>
                <c:pt idx="4661">
                  <c:v>466.2</c:v>
                </c:pt>
                <c:pt idx="4662">
                  <c:v>466.3</c:v>
                </c:pt>
                <c:pt idx="4663">
                  <c:v>466.4</c:v>
                </c:pt>
                <c:pt idx="4664">
                  <c:v>466.5</c:v>
                </c:pt>
                <c:pt idx="4665">
                  <c:v>466.6</c:v>
                </c:pt>
                <c:pt idx="4666">
                  <c:v>466.7</c:v>
                </c:pt>
                <c:pt idx="4667">
                  <c:v>466.8</c:v>
                </c:pt>
                <c:pt idx="4668">
                  <c:v>466.9</c:v>
                </c:pt>
                <c:pt idx="4669">
                  <c:v>467</c:v>
                </c:pt>
                <c:pt idx="4670">
                  <c:v>467.1</c:v>
                </c:pt>
                <c:pt idx="4671">
                  <c:v>467.2</c:v>
                </c:pt>
                <c:pt idx="4672">
                  <c:v>467.3</c:v>
                </c:pt>
                <c:pt idx="4673">
                  <c:v>467.4</c:v>
                </c:pt>
                <c:pt idx="4674">
                  <c:v>467.5</c:v>
                </c:pt>
                <c:pt idx="4675">
                  <c:v>467.6</c:v>
                </c:pt>
                <c:pt idx="4676">
                  <c:v>467.7</c:v>
                </c:pt>
                <c:pt idx="4677">
                  <c:v>467.8</c:v>
                </c:pt>
                <c:pt idx="4678">
                  <c:v>467.9</c:v>
                </c:pt>
                <c:pt idx="4679">
                  <c:v>468</c:v>
                </c:pt>
                <c:pt idx="4680">
                  <c:v>468.1</c:v>
                </c:pt>
                <c:pt idx="4681">
                  <c:v>468.2</c:v>
                </c:pt>
                <c:pt idx="4682">
                  <c:v>468.3</c:v>
                </c:pt>
                <c:pt idx="4683">
                  <c:v>468.4</c:v>
                </c:pt>
                <c:pt idx="4684">
                  <c:v>468.5</c:v>
                </c:pt>
                <c:pt idx="4685">
                  <c:v>468.6</c:v>
                </c:pt>
                <c:pt idx="4686">
                  <c:v>468.7</c:v>
                </c:pt>
                <c:pt idx="4687">
                  <c:v>468.8</c:v>
                </c:pt>
                <c:pt idx="4688">
                  <c:v>468.9</c:v>
                </c:pt>
                <c:pt idx="4689">
                  <c:v>469</c:v>
                </c:pt>
                <c:pt idx="4690">
                  <c:v>469.1</c:v>
                </c:pt>
                <c:pt idx="4691">
                  <c:v>469.2</c:v>
                </c:pt>
                <c:pt idx="4692">
                  <c:v>469.3</c:v>
                </c:pt>
                <c:pt idx="4693">
                  <c:v>469.4</c:v>
                </c:pt>
                <c:pt idx="4694">
                  <c:v>469.5</c:v>
                </c:pt>
                <c:pt idx="4695">
                  <c:v>469.6</c:v>
                </c:pt>
                <c:pt idx="4696">
                  <c:v>469.7</c:v>
                </c:pt>
                <c:pt idx="4697">
                  <c:v>469.8</c:v>
                </c:pt>
                <c:pt idx="4698">
                  <c:v>469.9</c:v>
                </c:pt>
                <c:pt idx="4699">
                  <c:v>470</c:v>
                </c:pt>
                <c:pt idx="4700">
                  <c:v>470.1</c:v>
                </c:pt>
                <c:pt idx="4701">
                  <c:v>470.2</c:v>
                </c:pt>
                <c:pt idx="4702">
                  <c:v>470.3</c:v>
                </c:pt>
                <c:pt idx="4703">
                  <c:v>470.4</c:v>
                </c:pt>
                <c:pt idx="4704">
                  <c:v>470.5</c:v>
                </c:pt>
                <c:pt idx="4705">
                  <c:v>470.6</c:v>
                </c:pt>
                <c:pt idx="4706">
                  <c:v>470.7</c:v>
                </c:pt>
                <c:pt idx="4707">
                  <c:v>470.8</c:v>
                </c:pt>
                <c:pt idx="4708">
                  <c:v>470.9</c:v>
                </c:pt>
                <c:pt idx="4709">
                  <c:v>471</c:v>
                </c:pt>
                <c:pt idx="4710">
                  <c:v>471.1</c:v>
                </c:pt>
                <c:pt idx="4711">
                  <c:v>471.2</c:v>
                </c:pt>
                <c:pt idx="4712">
                  <c:v>471.3</c:v>
                </c:pt>
                <c:pt idx="4713">
                  <c:v>471.4</c:v>
                </c:pt>
                <c:pt idx="4714">
                  <c:v>471.5</c:v>
                </c:pt>
                <c:pt idx="4715">
                  <c:v>471.6</c:v>
                </c:pt>
                <c:pt idx="4716">
                  <c:v>471.7</c:v>
                </c:pt>
                <c:pt idx="4717">
                  <c:v>471.8</c:v>
                </c:pt>
                <c:pt idx="4718">
                  <c:v>471.9</c:v>
                </c:pt>
                <c:pt idx="4719">
                  <c:v>472</c:v>
                </c:pt>
                <c:pt idx="4720">
                  <c:v>472.1</c:v>
                </c:pt>
                <c:pt idx="4721">
                  <c:v>472.2</c:v>
                </c:pt>
                <c:pt idx="4722">
                  <c:v>472.3</c:v>
                </c:pt>
                <c:pt idx="4723">
                  <c:v>472.4</c:v>
                </c:pt>
                <c:pt idx="4724">
                  <c:v>472.5</c:v>
                </c:pt>
                <c:pt idx="4725">
                  <c:v>472.6</c:v>
                </c:pt>
                <c:pt idx="4726">
                  <c:v>472.7</c:v>
                </c:pt>
                <c:pt idx="4727">
                  <c:v>472.8</c:v>
                </c:pt>
                <c:pt idx="4728">
                  <c:v>472.9</c:v>
                </c:pt>
                <c:pt idx="4729">
                  <c:v>473</c:v>
                </c:pt>
                <c:pt idx="4730">
                  <c:v>473.1</c:v>
                </c:pt>
                <c:pt idx="4731">
                  <c:v>473.2</c:v>
                </c:pt>
                <c:pt idx="4732">
                  <c:v>473.3</c:v>
                </c:pt>
                <c:pt idx="4733">
                  <c:v>473.4</c:v>
                </c:pt>
                <c:pt idx="4734">
                  <c:v>473.5</c:v>
                </c:pt>
                <c:pt idx="4735">
                  <c:v>473.6</c:v>
                </c:pt>
                <c:pt idx="4736">
                  <c:v>473.7</c:v>
                </c:pt>
                <c:pt idx="4737">
                  <c:v>473.8</c:v>
                </c:pt>
                <c:pt idx="4738">
                  <c:v>473.9</c:v>
                </c:pt>
                <c:pt idx="4739">
                  <c:v>474</c:v>
                </c:pt>
                <c:pt idx="4740">
                  <c:v>474.1</c:v>
                </c:pt>
                <c:pt idx="4741">
                  <c:v>474.2</c:v>
                </c:pt>
                <c:pt idx="4742">
                  <c:v>474.3</c:v>
                </c:pt>
                <c:pt idx="4743">
                  <c:v>474.4</c:v>
                </c:pt>
                <c:pt idx="4744">
                  <c:v>474.5</c:v>
                </c:pt>
                <c:pt idx="4745">
                  <c:v>474.6</c:v>
                </c:pt>
                <c:pt idx="4746">
                  <c:v>474.7</c:v>
                </c:pt>
                <c:pt idx="4747">
                  <c:v>474.8</c:v>
                </c:pt>
                <c:pt idx="4748">
                  <c:v>474.9</c:v>
                </c:pt>
                <c:pt idx="4749">
                  <c:v>475</c:v>
                </c:pt>
                <c:pt idx="4750">
                  <c:v>475.1</c:v>
                </c:pt>
                <c:pt idx="4751">
                  <c:v>475.2</c:v>
                </c:pt>
                <c:pt idx="4752">
                  <c:v>475.3</c:v>
                </c:pt>
                <c:pt idx="4753">
                  <c:v>475.4</c:v>
                </c:pt>
                <c:pt idx="4754">
                  <c:v>475.5</c:v>
                </c:pt>
                <c:pt idx="4755">
                  <c:v>475.6</c:v>
                </c:pt>
                <c:pt idx="4756">
                  <c:v>475.7</c:v>
                </c:pt>
                <c:pt idx="4757">
                  <c:v>475.8</c:v>
                </c:pt>
                <c:pt idx="4758">
                  <c:v>475.9</c:v>
                </c:pt>
                <c:pt idx="4759">
                  <c:v>476</c:v>
                </c:pt>
                <c:pt idx="4760">
                  <c:v>476.1</c:v>
                </c:pt>
                <c:pt idx="4761">
                  <c:v>476.2</c:v>
                </c:pt>
                <c:pt idx="4762">
                  <c:v>476.3</c:v>
                </c:pt>
                <c:pt idx="4763">
                  <c:v>476.4</c:v>
                </c:pt>
                <c:pt idx="4764">
                  <c:v>476.5</c:v>
                </c:pt>
                <c:pt idx="4765">
                  <c:v>476.6</c:v>
                </c:pt>
                <c:pt idx="4766">
                  <c:v>476.7</c:v>
                </c:pt>
                <c:pt idx="4767">
                  <c:v>476.8</c:v>
                </c:pt>
                <c:pt idx="4768">
                  <c:v>476.9</c:v>
                </c:pt>
                <c:pt idx="4769">
                  <c:v>477</c:v>
                </c:pt>
                <c:pt idx="4770">
                  <c:v>477.1</c:v>
                </c:pt>
                <c:pt idx="4771">
                  <c:v>477.2</c:v>
                </c:pt>
                <c:pt idx="4772">
                  <c:v>477.3</c:v>
                </c:pt>
                <c:pt idx="4773">
                  <c:v>477.4</c:v>
                </c:pt>
                <c:pt idx="4774">
                  <c:v>477.5</c:v>
                </c:pt>
                <c:pt idx="4775">
                  <c:v>477.6</c:v>
                </c:pt>
                <c:pt idx="4776">
                  <c:v>477.7</c:v>
                </c:pt>
                <c:pt idx="4777">
                  <c:v>477.8</c:v>
                </c:pt>
                <c:pt idx="4778">
                  <c:v>477.9</c:v>
                </c:pt>
                <c:pt idx="4779">
                  <c:v>478</c:v>
                </c:pt>
                <c:pt idx="4780">
                  <c:v>478.1</c:v>
                </c:pt>
                <c:pt idx="4781">
                  <c:v>478.2</c:v>
                </c:pt>
                <c:pt idx="4782">
                  <c:v>478.3</c:v>
                </c:pt>
                <c:pt idx="4783">
                  <c:v>478.4</c:v>
                </c:pt>
                <c:pt idx="4784">
                  <c:v>478.5</c:v>
                </c:pt>
                <c:pt idx="4785">
                  <c:v>478.6</c:v>
                </c:pt>
                <c:pt idx="4786">
                  <c:v>478.7</c:v>
                </c:pt>
                <c:pt idx="4787">
                  <c:v>478.8</c:v>
                </c:pt>
                <c:pt idx="4788">
                  <c:v>478.9</c:v>
                </c:pt>
                <c:pt idx="4789">
                  <c:v>479</c:v>
                </c:pt>
                <c:pt idx="4790">
                  <c:v>479.1</c:v>
                </c:pt>
                <c:pt idx="4791">
                  <c:v>479.2</c:v>
                </c:pt>
                <c:pt idx="4792">
                  <c:v>479.3</c:v>
                </c:pt>
                <c:pt idx="4793">
                  <c:v>479.4</c:v>
                </c:pt>
                <c:pt idx="4794">
                  <c:v>479.5</c:v>
                </c:pt>
                <c:pt idx="4795">
                  <c:v>479.6</c:v>
                </c:pt>
                <c:pt idx="4796">
                  <c:v>479.7</c:v>
                </c:pt>
                <c:pt idx="4797">
                  <c:v>479.8</c:v>
                </c:pt>
                <c:pt idx="4798">
                  <c:v>479.9</c:v>
                </c:pt>
                <c:pt idx="4799">
                  <c:v>480</c:v>
                </c:pt>
                <c:pt idx="4800">
                  <c:v>480.1</c:v>
                </c:pt>
                <c:pt idx="4801">
                  <c:v>480.2</c:v>
                </c:pt>
                <c:pt idx="4802">
                  <c:v>480.3</c:v>
                </c:pt>
                <c:pt idx="4803">
                  <c:v>480.4</c:v>
                </c:pt>
                <c:pt idx="4804">
                  <c:v>480.5</c:v>
                </c:pt>
                <c:pt idx="4805">
                  <c:v>480.6</c:v>
                </c:pt>
                <c:pt idx="4806">
                  <c:v>480.7</c:v>
                </c:pt>
                <c:pt idx="4807">
                  <c:v>480.8</c:v>
                </c:pt>
                <c:pt idx="4808">
                  <c:v>480.9</c:v>
                </c:pt>
                <c:pt idx="4809">
                  <c:v>481</c:v>
                </c:pt>
                <c:pt idx="4810">
                  <c:v>481.1</c:v>
                </c:pt>
                <c:pt idx="4811">
                  <c:v>481.2</c:v>
                </c:pt>
                <c:pt idx="4812">
                  <c:v>481.3</c:v>
                </c:pt>
                <c:pt idx="4813">
                  <c:v>481.4</c:v>
                </c:pt>
                <c:pt idx="4814">
                  <c:v>481.5</c:v>
                </c:pt>
                <c:pt idx="4815">
                  <c:v>481.6</c:v>
                </c:pt>
                <c:pt idx="4816">
                  <c:v>481.7</c:v>
                </c:pt>
                <c:pt idx="4817">
                  <c:v>481.8</c:v>
                </c:pt>
                <c:pt idx="4818">
                  <c:v>481.9</c:v>
                </c:pt>
                <c:pt idx="4819">
                  <c:v>482</c:v>
                </c:pt>
                <c:pt idx="4820">
                  <c:v>482.1</c:v>
                </c:pt>
                <c:pt idx="4821">
                  <c:v>482.2</c:v>
                </c:pt>
                <c:pt idx="4822">
                  <c:v>482.3</c:v>
                </c:pt>
                <c:pt idx="4823">
                  <c:v>482.4</c:v>
                </c:pt>
                <c:pt idx="4824">
                  <c:v>482.5</c:v>
                </c:pt>
                <c:pt idx="4825">
                  <c:v>482.6</c:v>
                </c:pt>
                <c:pt idx="4826">
                  <c:v>482.7</c:v>
                </c:pt>
                <c:pt idx="4827">
                  <c:v>482.8</c:v>
                </c:pt>
                <c:pt idx="4828">
                  <c:v>482.9</c:v>
                </c:pt>
                <c:pt idx="4829">
                  <c:v>483</c:v>
                </c:pt>
                <c:pt idx="4830">
                  <c:v>483.1</c:v>
                </c:pt>
                <c:pt idx="4831">
                  <c:v>483.2</c:v>
                </c:pt>
                <c:pt idx="4832">
                  <c:v>483.3</c:v>
                </c:pt>
                <c:pt idx="4833">
                  <c:v>483.4</c:v>
                </c:pt>
                <c:pt idx="4834">
                  <c:v>483.5</c:v>
                </c:pt>
                <c:pt idx="4835">
                  <c:v>483.6</c:v>
                </c:pt>
                <c:pt idx="4836">
                  <c:v>483.7</c:v>
                </c:pt>
                <c:pt idx="4837">
                  <c:v>483.8</c:v>
                </c:pt>
                <c:pt idx="4838">
                  <c:v>483.9</c:v>
                </c:pt>
                <c:pt idx="4839">
                  <c:v>484</c:v>
                </c:pt>
                <c:pt idx="4840">
                  <c:v>484.1</c:v>
                </c:pt>
                <c:pt idx="4841">
                  <c:v>484.2</c:v>
                </c:pt>
                <c:pt idx="4842">
                  <c:v>484.3</c:v>
                </c:pt>
                <c:pt idx="4843">
                  <c:v>484.4</c:v>
                </c:pt>
                <c:pt idx="4844">
                  <c:v>484.5</c:v>
                </c:pt>
                <c:pt idx="4845">
                  <c:v>484.6</c:v>
                </c:pt>
                <c:pt idx="4846">
                  <c:v>484.7</c:v>
                </c:pt>
                <c:pt idx="4847">
                  <c:v>484.8</c:v>
                </c:pt>
                <c:pt idx="4848">
                  <c:v>484.9</c:v>
                </c:pt>
                <c:pt idx="4849">
                  <c:v>485</c:v>
                </c:pt>
                <c:pt idx="4850">
                  <c:v>485.1</c:v>
                </c:pt>
                <c:pt idx="4851">
                  <c:v>485.2</c:v>
                </c:pt>
                <c:pt idx="4852">
                  <c:v>485.3</c:v>
                </c:pt>
                <c:pt idx="4853">
                  <c:v>485.4</c:v>
                </c:pt>
                <c:pt idx="4854">
                  <c:v>485.5</c:v>
                </c:pt>
                <c:pt idx="4855">
                  <c:v>485.6</c:v>
                </c:pt>
                <c:pt idx="4856">
                  <c:v>485.7</c:v>
                </c:pt>
                <c:pt idx="4857">
                  <c:v>485.8</c:v>
                </c:pt>
                <c:pt idx="4858">
                  <c:v>485.9</c:v>
                </c:pt>
                <c:pt idx="4859">
                  <c:v>486</c:v>
                </c:pt>
                <c:pt idx="4860">
                  <c:v>486.1</c:v>
                </c:pt>
                <c:pt idx="4861">
                  <c:v>486.2</c:v>
                </c:pt>
                <c:pt idx="4862">
                  <c:v>486.3</c:v>
                </c:pt>
                <c:pt idx="4863">
                  <c:v>486.4</c:v>
                </c:pt>
                <c:pt idx="4864">
                  <c:v>486.5</c:v>
                </c:pt>
                <c:pt idx="4865">
                  <c:v>486.6</c:v>
                </c:pt>
                <c:pt idx="4866">
                  <c:v>486.7</c:v>
                </c:pt>
                <c:pt idx="4867">
                  <c:v>486.8</c:v>
                </c:pt>
                <c:pt idx="4868">
                  <c:v>486.9</c:v>
                </c:pt>
                <c:pt idx="4869">
                  <c:v>487</c:v>
                </c:pt>
                <c:pt idx="4870">
                  <c:v>487.1</c:v>
                </c:pt>
                <c:pt idx="4871">
                  <c:v>487.2</c:v>
                </c:pt>
                <c:pt idx="4872">
                  <c:v>487.3</c:v>
                </c:pt>
                <c:pt idx="4873">
                  <c:v>487.4</c:v>
                </c:pt>
                <c:pt idx="4874">
                  <c:v>487.5</c:v>
                </c:pt>
                <c:pt idx="4875">
                  <c:v>487.6</c:v>
                </c:pt>
                <c:pt idx="4876">
                  <c:v>487.7</c:v>
                </c:pt>
                <c:pt idx="4877">
                  <c:v>487.8</c:v>
                </c:pt>
                <c:pt idx="4878">
                  <c:v>487.9</c:v>
                </c:pt>
                <c:pt idx="4879">
                  <c:v>488</c:v>
                </c:pt>
                <c:pt idx="4880">
                  <c:v>488.1</c:v>
                </c:pt>
                <c:pt idx="4881">
                  <c:v>488.2</c:v>
                </c:pt>
                <c:pt idx="4882">
                  <c:v>488.3</c:v>
                </c:pt>
                <c:pt idx="4883">
                  <c:v>488.4</c:v>
                </c:pt>
                <c:pt idx="4884">
                  <c:v>488.5</c:v>
                </c:pt>
                <c:pt idx="4885">
                  <c:v>488.6</c:v>
                </c:pt>
                <c:pt idx="4886">
                  <c:v>488.7</c:v>
                </c:pt>
                <c:pt idx="4887">
                  <c:v>488.8</c:v>
                </c:pt>
                <c:pt idx="4888">
                  <c:v>488.9</c:v>
                </c:pt>
                <c:pt idx="4889">
                  <c:v>489</c:v>
                </c:pt>
                <c:pt idx="4890">
                  <c:v>489.1</c:v>
                </c:pt>
                <c:pt idx="4891">
                  <c:v>489.2</c:v>
                </c:pt>
                <c:pt idx="4892">
                  <c:v>489.3</c:v>
                </c:pt>
                <c:pt idx="4893">
                  <c:v>489.4</c:v>
                </c:pt>
                <c:pt idx="4894">
                  <c:v>489.5</c:v>
                </c:pt>
                <c:pt idx="4895">
                  <c:v>489.6</c:v>
                </c:pt>
                <c:pt idx="4896">
                  <c:v>489.7</c:v>
                </c:pt>
                <c:pt idx="4897">
                  <c:v>489.8</c:v>
                </c:pt>
                <c:pt idx="4898">
                  <c:v>489.9</c:v>
                </c:pt>
                <c:pt idx="4899">
                  <c:v>490</c:v>
                </c:pt>
                <c:pt idx="4900">
                  <c:v>490.1</c:v>
                </c:pt>
                <c:pt idx="4901">
                  <c:v>490.2</c:v>
                </c:pt>
                <c:pt idx="4902">
                  <c:v>490.3</c:v>
                </c:pt>
                <c:pt idx="4903">
                  <c:v>490.4</c:v>
                </c:pt>
                <c:pt idx="4904">
                  <c:v>490.5</c:v>
                </c:pt>
                <c:pt idx="4905">
                  <c:v>490.6</c:v>
                </c:pt>
                <c:pt idx="4906">
                  <c:v>490.7</c:v>
                </c:pt>
                <c:pt idx="4907">
                  <c:v>490.8</c:v>
                </c:pt>
                <c:pt idx="4908">
                  <c:v>490.9</c:v>
                </c:pt>
                <c:pt idx="4909">
                  <c:v>491</c:v>
                </c:pt>
                <c:pt idx="4910">
                  <c:v>491.1</c:v>
                </c:pt>
                <c:pt idx="4911">
                  <c:v>491.2</c:v>
                </c:pt>
                <c:pt idx="4912">
                  <c:v>491.3</c:v>
                </c:pt>
                <c:pt idx="4913">
                  <c:v>491.4</c:v>
                </c:pt>
                <c:pt idx="4914">
                  <c:v>491.5</c:v>
                </c:pt>
                <c:pt idx="4915">
                  <c:v>491.6</c:v>
                </c:pt>
                <c:pt idx="4916">
                  <c:v>491.7</c:v>
                </c:pt>
                <c:pt idx="4917">
                  <c:v>491.8</c:v>
                </c:pt>
                <c:pt idx="4918">
                  <c:v>491.9</c:v>
                </c:pt>
                <c:pt idx="4919">
                  <c:v>492</c:v>
                </c:pt>
                <c:pt idx="4920">
                  <c:v>492.1</c:v>
                </c:pt>
                <c:pt idx="4921">
                  <c:v>492.2</c:v>
                </c:pt>
                <c:pt idx="4922">
                  <c:v>492.3</c:v>
                </c:pt>
                <c:pt idx="4923">
                  <c:v>492.4</c:v>
                </c:pt>
                <c:pt idx="4924">
                  <c:v>492.5</c:v>
                </c:pt>
                <c:pt idx="4925">
                  <c:v>492.6</c:v>
                </c:pt>
                <c:pt idx="4926">
                  <c:v>492.7</c:v>
                </c:pt>
                <c:pt idx="4927">
                  <c:v>492.8</c:v>
                </c:pt>
                <c:pt idx="4928">
                  <c:v>492.9</c:v>
                </c:pt>
                <c:pt idx="4929">
                  <c:v>493</c:v>
                </c:pt>
                <c:pt idx="4930">
                  <c:v>493.1</c:v>
                </c:pt>
                <c:pt idx="4931">
                  <c:v>493.2</c:v>
                </c:pt>
                <c:pt idx="4932">
                  <c:v>493.3</c:v>
                </c:pt>
                <c:pt idx="4933">
                  <c:v>493.4</c:v>
                </c:pt>
                <c:pt idx="4934">
                  <c:v>493.5</c:v>
                </c:pt>
                <c:pt idx="4935">
                  <c:v>493.6</c:v>
                </c:pt>
                <c:pt idx="4936">
                  <c:v>493.7</c:v>
                </c:pt>
                <c:pt idx="4937">
                  <c:v>493.8</c:v>
                </c:pt>
                <c:pt idx="4938">
                  <c:v>493.9</c:v>
                </c:pt>
                <c:pt idx="4939">
                  <c:v>494</c:v>
                </c:pt>
                <c:pt idx="4940">
                  <c:v>494.1</c:v>
                </c:pt>
                <c:pt idx="4941">
                  <c:v>494.2</c:v>
                </c:pt>
                <c:pt idx="4942">
                  <c:v>494.3</c:v>
                </c:pt>
                <c:pt idx="4943">
                  <c:v>494.4</c:v>
                </c:pt>
                <c:pt idx="4944">
                  <c:v>494.5</c:v>
                </c:pt>
                <c:pt idx="4945">
                  <c:v>494.6</c:v>
                </c:pt>
                <c:pt idx="4946">
                  <c:v>494.7</c:v>
                </c:pt>
                <c:pt idx="4947">
                  <c:v>494.8</c:v>
                </c:pt>
                <c:pt idx="4948">
                  <c:v>494.9</c:v>
                </c:pt>
                <c:pt idx="4949">
                  <c:v>495</c:v>
                </c:pt>
                <c:pt idx="4950">
                  <c:v>495.1</c:v>
                </c:pt>
                <c:pt idx="4951">
                  <c:v>495.2</c:v>
                </c:pt>
                <c:pt idx="4952">
                  <c:v>495.3</c:v>
                </c:pt>
                <c:pt idx="4953">
                  <c:v>495.4</c:v>
                </c:pt>
                <c:pt idx="4954">
                  <c:v>495.5</c:v>
                </c:pt>
                <c:pt idx="4955">
                  <c:v>495.6</c:v>
                </c:pt>
                <c:pt idx="4956">
                  <c:v>495.7</c:v>
                </c:pt>
                <c:pt idx="4957">
                  <c:v>495.8</c:v>
                </c:pt>
                <c:pt idx="4958">
                  <c:v>495.9</c:v>
                </c:pt>
                <c:pt idx="4959">
                  <c:v>496</c:v>
                </c:pt>
                <c:pt idx="4960">
                  <c:v>496.1</c:v>
                </c:pt>
                <c:pt idx="4961">
                  <c:v>496.2</c:v>
                </c:pt>
                <c:pt idx="4962">
                  <c:v>496.3</c:v>
                </c:pt>
                <c:pt idx="4963">
                  <c:v>496.4</c:v>
                </c:pt>
                <c:pt idx="4964">
                  <c:v>496.5</c:v>
                </c:pt>
                <c:pt idx="4965">
                  <c:v>496.6</c:v>
                </c:pt>
                <c:pt idx="4966">
                  <c:v>496.7</c:v>
                </c:pt>
                <c:pt idx="4967">
                  <c:v>496.8</c:v>
                </c:pt>
                <c:pt idx="4968">
                  <c:v>496.9</c:v>
                </c:pt>
                <c:pt idx="4969">
                  <c:v>497</c:v>
                </c:pt>
                <c:pt idx="4970">
                  <c:v>497.1</c:v>
                </c:pt>
                <c:pt idx="4971">
                  <c:v>497.2</c:v>
                </c:pt>
                <c:pt idx="4972">
                  <c:v>497.3</c:v>
                </c:pt>
                <c:pt idx="4973">
                  <c:v>497.4</c:v>
                </c:pt>
                <c:pt idx="4974">
                  <c:v>497.5</c:v>
                </c:pt>
                <c:pt idx="4975">
                  <c:v>497.6</c:v>
                </c:pt>
              </c:numCache>
            </c:numRef>
          </c:xVal>
          <c:yVal>
            <c:numRef>
              <c:f>'CA 2uL EGDGE 1-2'!$E$20:$E$4995</c:f>
              <c:numCache>
                <c:formatCode>0.00</c:formatCode>
                <c:ptCount val="4976"/>
                <c:pt idx="0">
                  <c:v>120.89718309859157</c:v>
                </c:pt>
                <c:pt idx="1">
                  <c:v>112.88309859154931</c:v>
                </c:pt>
                <c:pt idx="2">
                  <c:v>106.78450704225354</c:v>
                </c:pt>
                <c:pt idx="3">
                  <c:v>100.23521126760565</c:v>
                </c:pt>
                <c:pt idx="4">
                  <c:v>94.74225352112677</c:v>
                </c:pt>
                <c:pt idx="5">
                  <c:v>90.897183098591555</c:v>
                </c:pt>
                <c:pt idx="6">
                  <c:v>86.40422535211269</c:v>
                </c:pt>
                <c:pt idx="7">
                  <c:v>82.854929577464802</c:v>
                </c:pt>
                <c:pt idx="8">
                  <c:v>79.854929577464802</c:v>
                </c:pt>
                <c:pt idx="9">
                  <c:v>77.108450704225362</c:v>
                </c:pt>
                <c:pt idx="10">
                  <c:v>74.47464788732394</c:v>
                </c:pt>
                <c:pt idx="11">
                  <c:v>71.82676056338029</c:v>
                </c:pt>
                <c:pt idx="12">
                  <c:v>69.319718309859155</c:v>
                </c:pt>
                <c:pt idx="13">
                  <c:v>68.502816901408465</c:v>
                </c:pt>
                <c:pt idx="14">
                  <c:v>66.009859154929586</c:v>
                </c:pt>
                <c:pt idx="15">
                  <c:v>63.460563380281698</c:v>
                </c:pt>
                <c:pt idx="16">
                  <c:v>64.038028169014098</c:v>
                </c:pt>
                <c:pt idx="17">
                  <c:v>61.080281690140851</c:v>
                </c:pt>
                <c:pt idx="18">
                  <c:v>59.925352112676066</c:v>
                </c:pt>
                <c:pt idx="19">
                  <c:v>58.235211267605642</c:v>
                </c:pt>
                <c:pt idx="20">
                  <c:v>58.40422535211269</c:v>
                </c:pt>
                <c:pt idx="21">
                  <c:v>55.587323943661985</c:v>
                </c:pt>
                <c:pt idx="22">
                  <c:v>55.150704225352115</c:v>
                </c:pt>
                <c:pt idx="23">
                  <c:v>54.052112676056346</c:v>
                </c:pt>
                <c:pt idx="24">
                  <c:v>53.249295774647891</c:v>
                </c:pt>
                <c:pt idx="25">
                  <c:v>52.178873239436633</c:v>
                </c:pt>
                <c:pt idx="26">
                  <c:v>50.770422535211267</c:v>
                </c:pt>
                <c:pt idx="27">
                  <c:v>49.376056338028171</c:v>
                </c:pt>
                <c:pt idx="28">
                  <c:v>48.95352112676057</c:v>
                </c:pt>
                <c:pt idx="29">
                  <c:v>48.404225352112682</c:v>
                </c:pt>
                <c:pt idx="30">
                  <c:v>48.488732394366203</c:v>
                </c:pt>
                <c:pt idx="31">
                  <c:v>47.418309859154931</c:v>
                </c:pt>
                <c:pt idx="32">
                  <c:v>46.277464788732402</c:v>
                </c:pt>
                <c:pt idx="33">
                  <c:v>45.080281690140858</c:v>
                </c:pt>
                <c:pt idx="34">
                  <c:v>44.136619718309866</c:v>
                </c:pt>
                <c:pt idx="35">
                  <c:v>44.136619718309866</c:v>
                </c:pt>
                <c:pt idx="36">
                  <c:v>43.418309859154938</c:v>
                </c:pt>
                <c:pt idx="37">
                  <c:v>43.671830985915499</c:v>
                </c:pt>
                <c:pt idx="38">
                  <c:v>42.714084507042259</c:v>
                </c:pt>
                <c:pt idx="39">
                  <c:v>41.404225352112682</c:v>
                </c:pt>
                <c:pt idx="40">
                  <c:v>41.080281690140851</c:v>
                </c:pt>
                <c:pt idx="41">
                  <c:v>40.122535211267611</c:v>
                </c:pt>
                <c:pt idx="42">
                  <c:v>40.502816901408458</c:v>
                </c:pt>
                <c:pt idx="43">
                  <c:v>39.742253521126763</c:v>
                </c:pt>
                <c:pt idx="44">
                  <c:v>38.939436619718315</c:v>
                </c:pt>
                <c:pt idx="45">
                  <c:v>37.925352112676066</c:v>
                </c:pt>
                <c:pt idx="46">
                  <c:v>39.333802816901411</c:v>
                </c:pt>
                <c:pt idx="47">
                  <c:v>38.249295774647891</c:v>
                </c:pt>
                <c:pt idx="48">
                  <c:v>36.826760563380283</c:v>
                </c:pt>
                <c:pt idx="49">
                  <c:v>37.178873239436626</c:v>
                </c:pt>
                <c:pt idx="50">
                  <c:v>36.925352112676066</c:v>
                </c:pt>
                <c:pt idx="51">
                  <c:v>36.207042253521138</c:v>
                </c:pt>
                <c:pt idx="52">
                  <c:v>36.376056338028171</c:v>
                </c:pt>
                <c:pt idx="53">
                  <c:v>35.57323943661973</c:v>
                </c:pt>
                <c:pt idx="54">
                  <c:v>35.038028169014083</c:v>
                </c:pt>
                <c:pt idx="55">
                  <c:v>33.91126760563381</c:v>
                </c:pt>
                <c:pt idx="56">
                  <c:v>34.643661971830987</c:v>
                </c:pt>
                <c:pt idx="57">
                  <c:v>34.742253521126763</c:v>
                </c:pt>
                <c:pt idx="58">
                  <c:v>33.95352112676057</c:v>
                </c:pt>
                <c:pt idx="59">
                  <c:v>33.404225352112682</c:v>
                </c:pt>
                <c:pt idx="60">
                  <c:v>33.150704225352115</c:v>
                </c:pt>
                <c:pt idx="61">
                  <c:v>33.291549295774651</c:v>
                </c:pt>
                <c:pt idx="62">
                  <c:v>32.587323943661971</c:v>
                </c:pt>
                <c:pt idx="63">
                  <c:v>32.277464788732402</c:v>
                </c:pt>
                <c:pt idx="64">
                  <c:v>31.545070422535215</c:v>
                </c:pt>
                <c:pt idx="65">
                  <c:v>31.869014084507047</c:v>
                </c:pt>
                <c:pt idx="66">
                  <c:v>31.390140845070423</c:v>
                </c:pt>
                <c:pt idx="67">
                  <c:v>31.629577464788728</c:v>
                </c:pt>
                <c:pt idx="68">
                  <c:v>30.812676056338038</c:v>
                </c:pt>
                <c:pt idx="69">
                  <c:v>30.657746478873246</c:v>
                </c:pt>
                <c:pt idx="70">
                  <c:v>30.277464788732399</c:v>
                </c:pt>
                <c:pt idx="71">
                  <c:v>30.361971830985912</c:v>
                </c:pt>
                <c:pt idx="72">
                  <c:v>29.629577464788735</c:v>
                </c:pt>
                <c:pt idx="73">
                  <c:v>29.277464788732392</c:v>
                </c:pt>
                <c:pt idx="74">
                  <c:v>29.094366197183103</c:v>
                </c:pt>
                <c:pt idx="75">
                  <c:v>28.601408450704223</c:v>
                </c:pt>
                <c:pt idx="76">
                  <c:v>29.164788732394367</c:v>
                </c:pt>
                <c:pt idx="77">
                  <c:v>29.136619718309863</c:v>
                </c:pt>
                <c:pt idx="78">
                  <c:v>28.671830985915495</c:v>
                </c:pt>
                <c:pt idx="79">
                  <c:v>27.854929577464791</c:v>
                </c:pt>
                <c:pt idx="80">
                  <c:v>27.812676056338024</c:v>
                </c:pt>
                <c:pt idx="81">
                  <c:v>28.023943661971838</c:v>
                </c:pt>
                <c:pt idx="82">
                  <c:v>28.052112676056336</c:v>
                </c:pt>
                <c:pt idx="83">
                  <c:v>27.756338028169015</c:v>
                </c:pt>
                <c:pt idx="84">
                  <c:v>26.939436619718311</c:v>
                </c:pt>
                <c:pt idx="85">
                  <c:v>27.530985915492959</c:v>
                </c:pt>
                <c:pt idx="86">
                  <c:v>26.883098591549295</c:v>
                </c:pt>
                <c:pt idx="87">
                  <c:v>26.925352112676062</c:v>
                </c:pt>
                <c:pt idx="88">
                  <c:v>26.460563380281688</c:v>
                </c:pt>
                <c:pt idx="89">
                  <c:v>26.418309859154935</c:v>
                </c:pt>
                <c:pt idx="90">
                  <c:v>25.756338028169015</c:v>
                </c:pt>
                <c:pt idx="91">
                  <c:v>25.925352112676055</c:v>
                </c:pt>
                <c:pt idx="92">
                  <c:v>25.587323943661971</c:v>
                </c:pt>
                <c:pt idx="93">
                  <c:v>25.7</c:v>
                </c:pt>
                <c:pt idx="94">
                  <c:v>25.390140845070427</c:v>
                </c:pt>
                <c:pt idx="95">
                  <c:v>25.460563380281691</c:v>
                </c:pt>
                <c:pt idx="96">
                  <c:v>25.052112676056339</c:v>
                </c:pt>
                <c:pt idx="97">
                  <c:v>24.629577464788731</c:v>
                </c:pt>
                <c:pt idx="98">
                  <c:v>24.967605633802815</c:v>
                </c:pt>
                <c:pt idx="99">
                  <c:v>24.925352112676059</c:v>
                </c:pt>
                <c:pt idx="100">
                  <c:v>24.559154929577463</c:v>
                </c:pt>
                <c:pt idx="101">
                  <c:v>24.178873239436619</c:v>
                </c:pt>
                <c:pt idx="102">
                  <c:v>24.150704225352115</c:v>
                </c:pt>
                <c:pt idx="103">
                  <c:v>24.291549295774651</c:v>
                </c:pt>
                <c:pt idx="104">
                  <c:v>23.840845070422532</c:v>
                </c:pt>
                <c:pt idx="105">
                  <c:v>23.094366197183103</c:v>
                </c:pt>
                <c:pt idx="106">
                  <c:v>23.629577464788735</c:v>
                </c:pt>
                <c:pt idx="107">
                  <c:v>23.530985915492959</c:v>
                </c:pt>
                <c:pt idx="108">
                  <c:v>23.460563380281691</c:v>
                </c:pt>
                <c:pt idx="109">
                  <c:v>23.235211267605635</c:v>
                </c:pt>
                <c:pt idx="110">
                  <c:v>23.009859154929579</c:v>
                </c:pt>
                <c:pt idx="111">
                  <c:v>22.995774647887327</c:v>
                </c:pt>
                <c:pt idx="112">
                  <c:v>22.798591549295775</c:v>
                </c:pt>
                <c:pt idx="113">
                  <c:v>22.474647887323947</c:v>
                </c:pt>
                <c:pt idx="114">
                  <c:v>22.009859154929575</c:v>
                </c:pt>
                <c:pt idx="115">
                  <c:v>23.080281690140847</c:v>
                </c:pt>
                <c:pt idx="116">
                  <c:v>22.249295774647884</c:v>
                </c:pt>
                <c:pt idx="117">
                  <c:v>22.192957746478875</c:v>
                </c:pt>
                <c:pt idx="118">
                  <c:v>21.925352112676055</c:v>
                </c:pt>
                <c:pt idx="119">
                  <c:v>22.150704225352115</c:v>
                </c:pt>
                <c:pt idx="120">
                  <c:v>21.573239436619719</c:v>
                </c:pt>
                <c:pt idx="121">
                  <c:v>21.995774647887327</c:v>
                </c:pt>
                <c:pt idx="122">
                  <c:v>20.840845070422535</c:v>
                </c:pt>
                <c:pt idx="123">
                  <c:v>22.038028169014087</c:v>
                </c:pt>
                <c:pt idx="124">
                  <c:v>21.643661971830987</c:v>
                </c:pt>
                <c:pt idx="125">
                  <c:v>21.460563380281691</c:v>
                </c:pt>
                <c:pt idx="126">
                  <c:v>20.671830985915495</c:v>
                </c:pt>
                <c:pt idx="127">
                  <c:v>21.178873239436623</c:v>
                </c:pt>
                <c:pt idx="128">
                  <c:v>21.052112676056339</c:v>
                </c:pt>
                <c:pt idx="129">
                  <c:v>20.643661971830987</c:v>
                </c:pt>
                <c:pt idx="130">
                  <c:v>20.657746478873239</c:v>
                </c:pt>
                <c:pt idx="131">
                  <c:v>21.052112676056339</c:v>
                </c:pt>
                <c:pt idx="132">
                  <c:v>20.629577464788735</c:v>
                </c:pt>
                <c:pt idx="133">
                  <c:v>20.432394366197183</c:v>
                </c:pt>
                <c:pt idx="134">
                  <c:v>19.840845070422535</c:v>
                </c:pt>
                <c:pt idx="135">
                  <c:v>20.249295774647887</c:v>
                </c:pt>
                <c:pt idx="136">
                  <c:v>20.601408450704227</c:v>
                </c:pt>
                <c:pt idx="137">
                  <c:v>20.080281690140843</c:v>
                </c:pt>
                <c:pt idx="138">
                  <c:v>19.854929577464791</c:v>
                </c:pt>
                <c:pt idx="139">
                  <c:v>20.136619718309863</c:v>
                </c:pt>
                <c:pt idx="140">
                  <c:v>19.784507042253523</c:v>
                </c:pt>
                <c:pt idx="141">
                  <c:v>19.418309859154931</c:v>
                </c:pt>
                <c:pt idx="142">
                  <c:v>19.418309859154931</c:v>
                </c:pt>
                <c:pt idx="143">
                  <c:v>19.319718309859155</c:v>
                </c:pt>
                <c:pt idx="144">
                  <c:v>19.573239436619719</c:v>
                </c:pt>
                <c:pt idx="145">
                  <c:v>19.432394366197183</c:v>
                </c:pt>
                <c:pt idx="146">
                  <c:v>18.995774647887327</c:v>
                </c:pt>
                <c:pt idx="147">
                  <c:v>18.953521126760563</c:v>
                </c:pt>
                <c:pt idx="148">
                  <c:v>19.460563380281691</c:v>
                </c:pt>
                <c:pt idx="149">
                  <c:v>18.925352112676059</c:v>
                </c:pt>
                <c:pt idx="150">
                  <c:v>19.108450704225355</c:v>
                </c:pt>
                <c:pt idx="151">
                  <c:v>18.488732394366199</c:v>
                </c:pt>
                <c:pt idx="152">
                  <c:v>18.023943661971831</c:v>
                </c:pt>
                <c:pt idx="153">
                  <c:v>18.530985915492959</c:v>
                </c:pt>
                <c:pt idx="154">
                  <c:v>19.178873239436619</c:v>
                </c:pt>
                <c:pt idx="155">
                  <c:v>18.7</c:v>
                </c:pt>
                <c:pt idx="156">
                  <c:v>18.559154929577467</c:v>
                </c:pt>
                <c:pt idx="157">
                  <c:v>18.277464788732395</c:v>
                </c:pt>
                <c:pt idx="158">
                  <c:v>18.249295774647891</c:v>
                </c:pt>
                <c:pt idx="159">
                  <c:v>18.038028169014087</c:v>
                </c:pt>
                <c:pt idx="160">
                  <c:v>17.685915492957751</c:v>
                </c:pt>
                <c:pt idx="161">
                  <c:v>18.418309859154931</c:v>
                </c:pt>
                <c:pt idx="162">
                  <c:v>18.052112676056343</c:v>
                </c:pt>
                <c:pt idx="163">
                  <c:v>17.615492957746479</c:v>
                </c:pt>
                <c:pt idx="164">
                  <c:v>17.418309859154931</c:v>
                </c:pt>
                <c:pt idx="165">
                  <c:v>17.629577464788731</c:v>
                </c:pt>
                <c:pt idx="166">
                  <c:v>17.854929577464791</c:v>
                </c:pt>
                <c:pt idx="167">
                  <c:v>17.488732394366199</c:v>
                </c:pt>
                <c:pt idx="168">
                  <c:v>17.432394366197183</c:v>
                </c:pt>
                <c:pt idx="169">
                  <c:v>16.629577464788731</c:v>
                </c:pt>
                <c:pt idx="170">
                  <c:v>17.981690140845068</c:v>
                </c:pt>
                <c:pt idx="171">
                  <c:v>16.756338028169012</c:v>
                </c:pt>
                <c:pt idx="172">
                  <c:v>17.432394366197183</c:v>
                </c:pt>
                <c:pt idx="173">
                  <c:v>17.559154929577467</c:v>
                </c:pt>
                <c:pt idx="174">
                  <c:v>17.108450704225351</c:v>
                </c:pt>
                <c:pt idx="175">
                  <c:v>16.995774647887323</c:v>
                </c:pt>
                <c:pt idx="176">
                  <c:v>17.080281690140847</c:v>
                </c:pt>
                <c:pt idx="177">
                  <c:v>16.742253521126763</c:v>
                </c:pt>
                <c:pt idx="178">
                  <c:v>16.826760563380283</c:v>
                </c:pt>
                <c:pt idx="179">
                  <c:v>16.207042253521127</c:v>
                </c:pt>
                <c:pt idx="180">
                  <c:v>16.573239436619719</c:v>
                </c:pt>
                <c:pt idx="181">
                  <c:v>16.86901408450704</c:v>
                </c:pt>
                <c:pt idx="182">
                  <c:v>16.305633802816903</c:v>
                </c:pt>
                <c:pt idx="183">
                  <c:v>16.812676056338031</c:v>
                </c:pt>
                <c:pt idx="184">
                  <c:v>16.404225352112675</c:v>
                </c:pt>
                <c:pt idx="185">
                  <c:v>16.333802816901411</c:v>
                </c:pt>
                <c:pt idx="186">
                  <c:v>16.094366197183099</c:v>
                </c:pt>
                <c:pt idx="187">
                  <c:v>16.066197183098595</c:v>
                </c:pt>
                <c:pt idx="188">
                  <c:v>16.249295774647887</c:v>
                </c:pt>
                <c:pt idx="189">
                  <c:v>16.122535211267607</c:v>
                </c:pt>
                <c:pt idx="190">
                  <c:v>16.080281690140847</c:v>
                </c:pt>
                <c:pt idx="191">
                  <c:v>15.981690140845075</c:v>
                </c:pt>
                <c:pt idx="192">
                  <c:v>15.587323943661975</c:v>
                </c:pt>
                <c:pt idx="193">
                  <c:v>15.840845070422535</c:v>
                </c:pt>
                <c:pt idx="194">
                  <c:v>15.643661971830987</c:v>
                </c:pt>
                <c:pt idx="195">
                  <c:v>15.305633802816903</c:v>
                </c:pt>
                <c:pt idx="196">
                  <c:v>15.869014084507047</c:v>
                </c:pt>
                <c:pt idx="197">
                  <c:v>15.756338028169015</c:v>
                </c:pt>
                <c:pt idx="198">
                  <c:v>15.657746478873239</c:v>
                </c:pt>
                <c:pt idx="199">
                  <c:v>15.361971830985915</c:v>
                </c:pt>
                <c:pt idx="200">
                  <c:v>15.038028169014083</c:v>
                </c:pt>
                <c:pt idx="201">
                  <c:v>15.601408450704227</c:v>
                </c:pt>
                <c:pt idx="202">
                  <c:v>15.122535211267607</c:v>
                </c:pt>
                <c:pt idx="203">
                  <c:v>15.488732394366199</c:v>
                </c:pt>
                <c:pt idx="204">
                  <c:v>15.164788732394364</c:v>
                </c:pt>
                <c:pt idx="205">
                  <c:v>15.080281690140843</c:v>
                </c:pt>
                <c:pt idx="206">
                  <c:v>15.136619718309863</c:v>
                </c:pt>
                <c:pt idx="207">
                  <c:v>14.925352112676055</c:v>
                </c:pt>
                <c:pt idx="208">
                  <c:v>15.122535211267607</c:v>
                </c:pt>
                <c:pt idx="209">
                  <c:v>15.009859154929579</c:v>
                </c:pt>
                <c:pt idx="210">
                  <c:v>14.869014084507043</c:v>
                </c:pt>
                <c:pt idx="211">
                  <c:v>14.714084507042255</c:v>
                </c:pt>
                <c:pt idx="212">
                  <c:v>14.995774647887327</c:v>
                </c:pt>
                <c:pt idx="213">
                  <c:v>14.643661971830987</c:v>
                </c:pt>
                <c:pt idx="214">
                  <c:v>14.559154929577467</c:v>
                </c:pt>
                <c:pt idx="215">
                  <c:v>14.728169014084507</c:v>
                </c:pt>
                <c:pt idx="216">
                  <c:v>14.643661971830987</c:v>
                </c:pt>
                <c:pt idx="217">
                  <c:v>14.714084507042255</c:v>
                </c:pt>
                <c:pt idx="218">
                  <c:v>14.502816901408451</c:v>
                </c:pt>
                <c:pt idx="219">
                  <c:v>14.629577464788735</c:v>
                </c:pt>
                <c:pt idx="220">
                  <c:v>14.432394366197183</c:v>
                </c:pt>
                <c:pt idx="221">
                  <c:v>14.333802816901407</c:v>
                </c:pt>
                <c:pt idx="222">
                  <c:v>14.291549295774651</c:v>
                </c:pt>
                <c:pt idx="223">
                  <c:v>13.981690140845071</c:v>
                </c:pt>
                <c:pt idx="224">
                  <c:v>13.854929577464787</c:v>
                </c:pt>
                <c:pt idx="225">
                  <c:v>14.347887323943663</c:v>
                </c:pt>
                <c:pt idx="226">
                  <c:v>14.291549295774651</c:v>
                </c:pt>
                <c:pt idx="227">
                  <c:v>13.883098591549299</c:v>
                </c:pt>
                <c:pt idx="228">
                  <c:v>14.221126760563379</c:v>
                </c:pt>
                <c:pt idx="229">
                  <c:v>14.080281690140847</c:v>
                </c:pt>
                <c:pt idx="230">
                  <c:v>13.812676056338027</c:v>
                </c:pt>
                <c:pt idx="231">
                  <c:v>14.009859154929579</c:v>
                </c:pt>
                <c:pt idx="232">
                  <c:v>13.925352112676055</c:v>
                </c:pt>
                <c:pt idx="233">
                  <c:v>13.714084507042255</c:v>
                </c:pt>
                <c:pt idx="234">
                  <c:v>13.770422535211267</c:v>
                </c:pt>
                <c:pt idx="235">
                  <c:v>13.629577464788735</c:v>
                </c:pt>
                <c:pt idx="236">
                  <c:v>13.291549295774647</c:v>
                </c:pt>
                <c:pt idx="237">
                  <c:v>13.798591549295779</c:v>
                </c:pt>
                <c:pt idx="238">
                  <c:v>13.545070422535211</c:v>
                </c:pt>
                <c:pt idx="239">
                  <c:v>13.376056338028167</c:v>
                </c:pt>
                <c:pt idx="240">
                  <c:v>13.488732394366195</c:v>
                </c:pt>
                <c:pt idx="241">
                  <c:v>13.361971830985915</c:v>
                </c:pt>
                <c:pt idx="242">
                  <c:v>13.418309859154931</c:v>
                </c:pt>
                <c:pt idx="243">
                  <c:v>13.207042253521127</c:v>
                </c:pt>
                <c:pt idx="244">
                  <c:v>13.559154929577467</c:v>
                </c:pt>
                <c:pt idx="245">
                  <c:v>13.178873239436619</c:v>
                </c:pt>
                <c:pt idx="246">
                  <c:v>13.192957746478875</c:v>
                </c:pt>
                <c:pt idx="247">
                  <c:v>13.333802816901407</c:v>
                </c:pt>
                <c:pt idx="248">
                  <c:v>13.108450704225351</c:v>
                </c:pt>
                <c:pt idx="249">
                  <c:v>13.023943661971831</c:v>
                </c:pt>
                <c:pt idx="250">
                  <c:v>13.108450704225351</c:v>
                </c:pt>
                <c:pt idx="251">
                  <c:v>13.080281690140843</c:v>
                </c:pt>
                <c:pt idx="252">
                  <c:v>13.094366197183096</c:v>
                </c:pt>
                <c:pt idx="253">
                  <c:v>12.756338028169015</c:v>
                </c:pt>
                <c:pt idx="254">
                  <c:v>12.953521126760563</c:v>
                </c:pt>
                <c:pt idx="255">
                  <c:v>12.939436619718311</c:v>
                </c:pt>
                <c:pt idx="256">
                  <c:v>12.883098591549295</c:v>
                </c:pt>
                <c:pt idx="257">
                  <c:v>12.714084507042251</c:v>
                </c:pt>
                <c:pt idx="258">
                  <c:v>12.883098591549295</c:v>
                </c:pt>
                <c:pt idx="259">
                  <c:v>12.629577464788731</c:v>
                </c:pt>
                <c:pt idx="260">
                  <c:v>12.826760563380283</c:v>
                </c:pt>
                <c:pt idx="261">
                  <c:v>12.671830985915495</c:v>
                </c:pt>
                <c:pt idx="262">
                  <c:v>12.530985915492959</c:v>
                </c:pt>
                <c:pt idx="263">
                  <c:v>12.516901408450703</c:v>
                </c:pt>
                <c:pt idx="264">
                  <c:v>12.376056338028171</c:v>
                </c:pt>
                <c:pt idx="265">
                  <c:v>12.207042253521131</c:v>
                </c:pt>
                <c:pt idx="266">
                  <c:v>12.587323943661971</c:v>
                </c:pt>
                <c:pt idx="267">
                  <c:v>12.756338028169015</c:v>
                </c:pt>
                <c:pt idx="268">
                  <c:v>12.432394366197183</c:v>
                </c:pt>
                <c:pt idx="269">
                  <c:v>12.178873239436619</c:v>
                </c:pt>
                <c:pt idx="270">
                  <c:v>12.249295774647887</c:v>
                </c:pt>
                <c:pt idx="271">
                  <c:v>12.319718309859155</c:v>
                </c:pt>
                <c:pt idx="272">
                  <c:v>11.995774647887323</c:v>
                </c:pt>
                <c:pt idx="273">
                  <c:v>11.953521126760563</c:v>
                </c:pt>
                <c:pt idx="274">
                  <c:v>12.460563380281691</c:v>
                </c:pt>
                <c:pt idx="275">
                  <c:v>12.108450704225351</c:v>
                </c:pt>
                <c:pt idx="276">
                  <c:v>11.925352112676059</c:v>
                </c:pt>
                <c:pt idx="277">
                  <c:v>12.333802816901411</c:v>
                </c:pt>
                <c:pt idx="278">
                  <c:v>12.136619718309859</c:v>
                </c:pt>
                <c:pt idx="279">
                  <c:v>11.925352112676059</c:v>
                </c:pt>
                <c:pt idx="280">
                  <c:v>11.911267605633803</c:v>
                </c:pt>
                <c:pt idx="281">
                  <c:v>11.981690140845071</c:v>
                </c:pt>
                <c:pt idx="282">
                  <c:v>11.967605633802819</c:v>
                </c:pt>
                <c:pt idx="283">
                  <c:v>11.700000000000003</c:v>
                </c:pt>
                <c:pt idx="284">
                  <c:v>11.784507042253519</c:v>
                </c:pt>
                <c:pt idx="285">
                  <c:v>11.39014084507042</c:v>
                </c:pt>
                <c:pt idx="286">
                  <c:v>11.995774647887323</c:v>
                </c:pt>
                <c:pt idx="287">
                  <c:v>11.826760563380283</c:v>
                </c:pt>
                <c:pt idx="288">
                  <c:v>11.657746478873239</c:v>
                </c:pt>
                <c:pt idx="289">
                  <c:v>11.714084507042255</c:v>
                </c:pt>
                <c:pt idx="290">
                  <c:v>11.502816901408451</c:v>
                </c:pt>
                <c:pt idx="291">
                  <c:v>11.643661971830987</c:v>
                </c:pt>
                <c:pt idx="292">
                  <c:v>11.319718309859155</c:v>
                </c:pt>
                <c:pt idx="293">
                  <c:v>11.39014084507042</c:v>
                </c:pt>
                <c:pt idx="294">
                  <c:v>11.404225352112675</c:v>
                </c:pt>
                <c:pt idx="295">
                  <c:v>11.516901408450703</c:v>
                </c:pt>
                <c:pt idx="296">
                  <c:v>11.488732394366199</c:v>
                </c:pt>
                <c:pt idx="297">
                  <c:v>11.545070422535211</c:v>
                </c:pt>
                <c:pt idx="298">
                  <c:v>11.066197183098595</c:v>
                </c:pt>
                <c:pt idx="299">
                  <c:v>11.122535211267607</c:v>
                </c:pt>
                <c:pt idx="300">
                  <c:v>11.516901408450703</c:v>
                </c:pt>
                <c:pt idx="301">
                  <c:v>11.587323943661971</c:v>
                </c:pt>
                <c:pt idx="302">
                  <c:v>11.347887323943663</c:v>
                </c:pt>
                <c:pt idx="303">
                  <c:v>11.249295774647887</c:v>
                </c:pt>
                <c:pt idx="304">
                  <c:v>11.192957746478871</c:v>
                </c:pt>
                <c:pt idx="305">
                  <c:v>11.052112676056339</c:v>
                </c:pt>
                <c:pt idx="306">
                  <c:v>11.221126760563383</c:v>
                </c:pt>
                <c:pt idx="307">
                  <c:v>11.136619718309859</c:v>
                </c:pt>
                <c:pt idx="308">
                  <c:v>10.925352112676055</c:v>
                </c:pt>
                <c:pt idx="309">
                  <c:v>11.333802816901411</c:v>
                </c:pt>
                <c:pt idx="310">
                  <c:v>11.150704225352111</c:v>
                </c:pt>
                <c:pt idx="311">
                  <c:v>10.742253521126763</c:v>
                </c:pt>
                <c:pt idx="312">
                  <c:v>10.897183098591551</c:v>
                </c:pt>
                <c:pt idx="313">
                  <c:v>10.883098591549295</c:v>
                </c:pt>
                <c:pt idx="314">
                  <c:v>10.798591549295775</c:v>
                </c:pt>
                <c:pt idx="315">
                  <c:v>11.122535211267607</c:v>
                </c:pt>
                <c:pt idx="316">
                  <c:v>10.869014084507043</c:v>
                </c:pt>
                <c:pt idx="317">
                  <c:v>10.897183098591551</c:v>
                </c:pt>
                <c:pt idx="318">
                  <c:v>10.376056338028171</c:v>
                </c:pt>
                <c:pt idx="319">
                  <c:v>10.615492957746483</c:v>
                </c:pt>
                <c:pt idx="320">
                  <c:v>10.925352112676055</c:v>
                </c:pt>
                <c:pt idx="321">
                  <c:v>10.770422535211267</c:v>
                </c:pt>
                <c:pt idx="322">
                  <c:v>10.446478873239435</c:v>
                </c:pt>
                <c:pt idx="323">
                  <c:v>10.770422535211267</c:v>
                </c:pt>
                <c:pt idx="324">
                  <c:v>10.474647887323943</c:v>
                </c:pt>
                <c:pt idx="325">
                  <c:v>10.643661971830984</c:v>
                </c:pt>
                <c:pt idx="326">
                  <c:v>10.376056338028171</c:v>
                </c:pt>
                <c:pt idx="327">
                  <c:v>10.728169014084507</c:v>
                </c:pt>
                <c:pt idx="328">
                  <c:v>10.657746478873239</c:v>
                </c:pt>
                <c:pt idx="329">
                  <c:v>10.291549295774651</c:v>
                </c:pt>
                <c:pt idx="330">
                  <c:v>10.643661971830984</c:v>
                </c:pt>
                <c:pt idx="331">
                  <c:v>10.460563380281691</c:v>
                </c:pt>
                <c:pt idx="332">
                  <c:v>10.023943661971835</c:v>
                </c:pt>
                <c:pt idx="333">
                  <c:v>10.404225352112675</c:v>
                </c:pt>
                <c:pt idx="334">
                  <c:v>10.418309859154931</c:v>
                </c:pt>
                <c:pt idx="335">
                  <c:v>10.094366197183099</c:v>
                </c:pt>
                <c:pt idx="336">
                  <c:v>10.249295774647887</c:v>
                </c:pt>
                <c:pt idx="337">
                  <c:v>10.066197183098591</c:v>
                </c:pt>
                <c:pt idx="338">
                  <c:v>10.291549295774651</c:v>
                </c:pt>
                <c:pt idx="339">
                  <c:v>10.418309859154931</c:v>
                </c:pt>
                <c:pt idx="340">
                  <c:v>10.333802816901407</c:v>
                </c:pt>
                <c:pt idx="341">
                  <c:v>10.192957746478875</c:v>
                </c:pt>
                <c:pt idx="342">
                  <c:v>10.066197183098591</c:v>
                </c:pt>
                <c:pt idx="343">
                  <c:v>10.207042253521127</c:v>
                </c:pt>
                <c:pt idx="344">
                  <c:v>10.291549295774651</c:v>
                </c:pt>
                <c:pt idx="345">
                  <c:v>10.094366197183099</c:v>
                </c:pt>
                <c:pt idx="346">
                  <c:v>10.023943661971835</c:v>
                </c:pt>
                <c:pt idx="347">
                  <c:v>9.7563380281690186</c:v>
                </c:pt>
                <c:pt idx="348">
                  <c:v>10.150704225352115</c:v>
                </c:pt>
                <c:pt idx="349">
                  <c:v>9.7422535211267629</c:v>
                </c:pt>
                <c:pt idx="350">
                  <c:v>9.7704225352112672</c:v>
                </c:pt>
                <c:pt idx="351">
                  <c:v>9.9676056338028154</c:v>
                </c:pt>
                <c:pt idx="352">
                  <c:v>10.150704225352115</c:v>
                </c:pt>
                <c:pt idx="353">
                  <c:v>9.826760563380283</c:v>
                </c:pt>
                <c:pt idx="354">
                  <c:v>9.7704225352112672</c:v>
                </c:pt>
                <c:pt idx="355">
                  <c:v>9.8126760563380273</c:v>
                </c:pt>
                <c:pt idx="356">
                  <c:v>9.6718309859154949</c:v>
                </c:pt>
                <c:pt idx="357">
                  <c:v>9.9816901408450711</c:v>
                </c:pt>
                <c:pt idx="358">
                  <c:v>9.7422535211267629</c:v>
                </c:pt>
                <c:pt idx="359">
                  <c:v>9.6436619718309871</c:v>
                </c:pt>
                <c:pt idx="360">
                  <c:v>9.4605633802816911</c:v>
                </c:pt>
                <c:pt idx="361">
                  <c:v>9.6718309859154949</c:v>
                </c:pt>
                <c:pt idx="362">
                  <c:v>9.6577464788732428</c:v>
                </c:pt>
                <c:pt idx="363">
                  <c:v>9.3901408450704231</c:v>
                </c:pt>
                <c:pt idx="364">
                  <c:v>9.8690140845070431</c:v>
                </c:pt>
                <c:pt idx="365">
                  <c:v>9.4887323943661954</c:v>
                </c:pt>
                <c:pt idx="366">
                  <c:v>9.5450704225352148</c:v>
                </c:pt>
                <c:pt idx="367">
                  <c:v>9.4323943661971867</c:v>
                </c:pt>
                <c:pt idx="368">
                  <c:v>9.4605633802816911</c:v>
                </c:pt>
                <c:pt idx="369">
                  <c:v>9.3478873239436631</c:v>
                </c:pt>
                <c:pt idx="370">
                  <c:v>9.4605633802816911</c:v>
                </c:pt>
                <c:pt idx="371">
                  <c:v>9.4746478873239468</c:v>
                </c:pt>
                <c:pt idx="372">
                  <c:v>9.4464788732394354</c:v>
                </c:pt>
                <c:pt idx="373">
                  <c:v>9.5028169014084511</c:v>
                </c:pt>
                <c:pt idx="374">
                  <c:v>9.3901408450704231</c:v>
                </c:pt>
                <c:pt idx="375">
                  <c:v>9.2915492957746508</c:v>
                </c:pt>
                <c:pt idx="376">
                  <c:v>9.2915492957746508</c:v>
                </c:pt>
                <c:pt idx="377">
                  <c:v>9.192957746478875</c:v>
                </c:pt>
                <c:pt idx="378">
                  <c:v>9.5450704225352148</c:v>
                </c:pt>
                <c:pt idx="379">
                  <c:v>9.1647887323943671</c:v>
                </c:pt>
                <c:pt idx="380">
                  <c:v>8.9112676056338067</c:v>
                </c:pt>
                <c:pt idx="381">
                  <c:v>9.2915492957746508</c:v>
                </c:pt>
                <c:pt idx="382">
                  <c:v>9.2915492957746508</c:v>
                </c:pt>
                <c:pt idx="383">
                  <c:v>9.1225352112676035</c:v>
                </c:pt>
                <c:pt idx="384">
                  <c:v>9.2492957746478872</c:v>
                </c:pt>
                <c:pt idx="385">
                  <c:v>9.4746478873239468</c:v>
                </c:pt>
                <c:pt idx="386">
                  <c:v>9.0661971830985948</c:v>
                </c:pt>
                <c:pt idx="387">
                  <c:v>9.0943661971830991</c:v>
                </c:pt>
                <c:pt idx="388">
                  <c:v>9.1788732394366228</c:v>
                </c:pt>
                <c:pt idx="389">
                  <c:v>8.9253521126760553</c:v>
                </c:pt>
                <c:pt idx="390">
                  <c:v>8.826760563380283</c:v>
                </c:pt>
                <c:pt idx="391">
                  <c:v>8.7281690140845072</c:v>
                </c:pt>
                <c:pt idx="392">
                  <c:v>8.8126760563380309</c:v>
                </c:pt>
                <c:pt idx="393">
                  <c:v>9.1507042253521149</c:v>
                </c:pt>
                <c:pt idx="394">
                  <c:v>9.0239436619718312</c:v>
                </c:pt>
                <c:pt idx="395">
                  <c:v>9.0239436619718312</c:v>
                </c:pt>
                <c:pt idx="396">
                  <c:v>8.6295774647887349</c:v>
                </c:pt>
                <c:pt idx="397">
                  <c:v>8.9676056338028154</c:v>
                </c:pt>
                <c:pt idx="398">
                  <c:v>9.0521126760563391</c:v>
                </c:pt>
                <c:pt idx="399">
                  <c:v>8.826760563380283</c:v>
                </c:pt>
                <c:pt idx="400">
                  <c:v>8.9816901408450711</c:v>
                </c:pt>
                <c:pt idx="401">
                  <c:v>8.7281690140845072</c:v>
                </c:pt>
                <c:pt idx="402">
                  <c:v>8.6295774647887349</c:v>
                </c:pt>
                <c:pt idx="403">
                  <c:v>8.8408450704225352</c:v>
                </c:pt>
                <c:pt idx="404">
                  <c:v>8.7422535211267594</c:v>
                </c:pt>
                <c:pt idx="405">
                  <c:v>8.7000000000000028</c:v>
                </c:pt>
                <c:pt idx="406">
                  <c:v>8.4887323943661954</c:v>
                </c:pt>
                <c:pt idx="407">
                  <c:v>8.8408450704225352</c:v>
                </c:pt>
                <c:pt idx="408">
                  <c:v>8.5450704225352112</c:v>
                </c:pt>
                <c:pt idx="409">
                  <c:v>8.6718309859154949</c:v>
                </c:pt>
                <c:pt idx="410">
                  <c:v>8.4464788732394389</c:v>
                </c:pt>
                <c:pt idx="411">
                  <c:v>8.6295774647887349</c:v>
                </c:pt>
                <c:pt idx="412">
                  <c:v>8.530985915492959</c:v>
                </c:pt>
                <c:pt idx="413">
                  <c:v>8.6718309859154949</c:v>
                </c:pt>
                <c:pt idx="414">
                  <c:v>8.601408450704227</c:v>
                </c:pt>
                <c:pt idx="415">
                  <c:v>8.6295774647887349</c:v>
                </c:pt>
                <c:pt idx="416">
                  <c:v>8.4746478873239433</c:v>
                </c:pt>
                <c:pt idx="417">
                  <c:v>8.3957746478873254</c:v>
                </c:pt>
                <c:pt idx="418">
                  <c:v>8.5873239436619713</c:v>
                </c:pt>
                <c:pt idx="419">
                  <c:v>8.4746478873239433</c:v>
                </c:pt>
                <c:pt idx="420">
                  <c:v>8.3281690140845086</c:v>
                </c:pt>
                <c:pt idx="421">
                  <c:v>8.0619718309859181</c:v>
                </c:pt>
                <c:pt idx="422">
                  <c:v>8.3464788732394375</c:v>
                </c:pt>
                <c:pt idx="423">
                  <c:v>8.601408450704227</c:v>
                </c:pt>
                <c:pt idx="424">
                  <c:v>8.3281690140845086</c:v>
                </c:pt>
                <c:pt idx="425">
                  <c:v>8.2971830985915496</c:v>
                </c:pt>
                <c:pt idx="426">
                  <c:v>8.1746478873239425</c:v>
                </c:pt>
                <c:pt idx="427">
                  <c:v>8.3112676056338053</c:v>
                </c:pt>
                <c:pt idx="428">
                  <c:v>8.3507042253521142</c:v>
                </c:pt>
                <c:pt idx="429">
                  <c:v>8.1056338028169037</c:v>
                </c:pt>
                <c:pt idx="430">
                  <c:v>8.3478873239436631</c:v>
                </c:pt>
                <c:pt idx="431">
                  <c:v>8.1394366197183103</c:v>
                </c:pt>
                <c:pt idx="432">
                  <c:v>8.284507042253523</c:v>
                </c:pt>
                <c:pt idx="433">
                  <c:v>8.1901408450704238</c:v>
                </c:pt>
                <c:pt idx="434">
                  <c:v>8.3915492957746487</c:v>
                </c:pt>
                <c:pt idx="435">
                  <c:v>7.8422535211267617</c:v>
                </c:pt>
                <c:pt idx="436">
                  <c:v>8.2690140845070452</c:v>
                </c:pt>
                <c:pt idx="437">
                  <c:v>8.214084507042255</c:v>
                </c:pt>
                <c:pt idx="438">
                  <c:v>7.8746478873239445</c:v>
                </c:pt>
                <c:pt idx="439">
                  <c:v>8.2042253521126796</c:v>
                </c:pt>
                <c:pt idx="440">
                  <c:v>8.0239436619718312</c:v>
                </c:pt>
                <c:pt idx="441">
                  <c:v>7.7535211267605648</c:v>
                </c:pt>
                <c:pt idx="442">
                  <c:v>8.2084507042253527</c:v>
                </c:pt>
                <c:pt idx="443">
                  <c:v>7.9676056338028198</c:v>
                </c:pt>
                <c:pt idx="444">
                  <c:v>7.7366197183098597</c:v>
                </c:pt>
                <c:pt idx="445">
                  <c:v>7.950704225352113</c:v>
                </c:pt>
                <c:pt idx="446">
                  <c:v>7.9140845070422552</c:v>
                </c:pt>
                <c:pt idx="447">
                  <c:v>7.5901408450704233</c:v>
                </c:pt>
                <c:pt idx="448">
                  <c:v>7.8154929577464793</c:v>
                </c:pt>
                <c:pt idx="449">
                  <c:v>8.0605633802816889</c:v>
                </c:pt>
                <c:pt idx="450">
                  <c:v>8.011267605633801</c:v>
                </c:pt>
                <c:pt idx="451">
                  <c:v>7.971830985915493</c:v>
                </c:pt>
                <c:pt idx="452">
                  <c:v>7.9309859154929585</c:v>
                </c:pt>
                <c:pt idx="453">
                  <c:v>7.8295774647887333</c:v>
                </c:pt>
                <c:pt idx="454">
                  <c:v>7.8211267605633799</c:v>
                </c:pt>
                <c:pt idx="455">
                  <c:v>7.8816901408450724</c:v>
                </c:pt>
                <c:pt idx="456">
                  <c:v>7.8070422535211295</c:v>
                </c:pt>
                <c:pt idx="457">
                  <c:v>7.5098591549295781</c:v>
                </c:pt>
                <c:pt idx="458">
                  <c:v>7.6323943661971851</c:v>
                </c:pt>
                <c:pt idx="459">
                  <c:v>7.5112676056338037</c:v>
                </c:pt>
                <c:pt idx="460">
                  <c:v>7.925352112676058</c:v>
                </c:pt>
                <c:pt idx="461">
                  <c:v>7.9309859154929585</c:v>
                </c:pt>
                <c:pt idx="462">
                  <c:v>7.7845070422535221</c:v>
                </c:pt>
                <c:pt idx="463">
                  <c:v>7.6619718309859168</c:v>
                </c:pt>
                <c:pt idx="464">
                  <c:v>7.6028169014084517</c:v>
                </c:pt>
                <c:pt idx="465">
                  <c:v>7.6478873239436629</c:v>
                </c:pt>
                <c:pt idx="466">
                  <c:v>7.5971830985915494</c:v>
                </c:pt>
                <c:pt idx="467">
                  <c:v>7.7690140845070443</c:v>
                </c:pt>
                <c:pt idx="468">
                  <c:v>7.5802816901408461</c:v>
                </c:pt>
                <c:pt idx="469">
                  <c:v>7.4802816901408464</c:v>
                </c:pt>
                <c:pt idx="470">
                  <c:v>7.1816901408450713</c:v>
                </c:pt>
                <c:pt idx="471">
                  <c:v>7.5915492957746489</c:v>
                </c:pt>
                <c:pt idx="472">
                  <c:v>7.8112676056338044</c:v>
                </c:pt>
                <c:pt idx="473">
                  <c:v>7.5971830985915494</c:v>
                </c:pt>
                <c:pt idx="474">
                  <c:v>7.481690140845072</c:v>
                </c:pt>
                <c:pt idx="475">
                  <c:v>7.3873239436619729</c:v>
                </c:pt>
                <c:pt idx="476">
                  <c:v>7.4577464788732408</c:v>
                </c:pt>
                <c:pt idx="477">
                  <c:v>7.4422535211267631</c:v>
                </c:pt>
                <c:pt idx="478">
                  <c:v>7.1154929577464801</c:v>
                </c:pt>
                <c:pt idx="479">
                  <c:v>7.3746478873239445</c:v>
                </c:pt>
                <c:pt idx="480">
                  <c:v>7.5112676056338037</c:v>
                </c:pt>
                <c:pt idx="481">
                  <c:v>7.3788732394366212</c:v>
                </c:pt>
                <c:pt idx="482">
                  <c:v>7.3802816901408468</c:v>
                </c:pt>
                <c:pt idx="483">
                  <c:v>7.2450704225352132</c:v>
                </c:pt>
                <c:pt idx="484">
                  <c:v>7.4676056338028181</c:v>
                </c:pt>
                <c:pt idx="485">
                  <c:v>7.246478873239437</c:v>
                </c:pt>
                <c:pt idx="486">
                  <c:v>7.345070422535211</c:v>
                </c:pt>
                <c:pt idx="487">
                  <c:v>7.4591549295774664</c:v>
                </c:pt>
                <c:pt idx="488">
                  <c:v>7.4225352112676068</c:v>
                </c:pt>
                <c:pt idx="489">
                  <c:v>7.242253521126762</c:v>
                </c:pt>
                <c:pt idx="490">
                  <c:v>7.2084507042253518</c:v>
                </c:pt>
                <c:pt idx="491">
                  <c:v>7.0577464788732405</c:v>
                </c:pt>
                <c:pt idx="492">
                  <c:v>7.1746478873239434</c:v>
                </c:pt>
                <c:pt idx="493">
                  <c:v>7.3014084507042272</c:v>
                </c:pt>
                <c:pt idx="494">
                  <c:v>6.8605633802816905</c:v>
                </c:pt>
                <c:pt idx="495">
                  <c:v>7.2873239436619714</c:v>
                </c:pt>
                <c:pt idx="496">
                  <c:v>7.1957746478873252</c:v>
                </c:pt>
                <c:pt idx="497">
                  <c:v>6.8704225352112678</c:v>
                </c:pt>
                <c:pt idx="498">
                  <c:v>7.1887323943661974</c:v>
                </c:pt>
                <c:pt idx="499">
                  <c:v>6.9915492957746475</c:v>
                </c:pt>
                <c:pt idx="500">
                  <c:v>7.2084507042253518</c:v>
                </c:pt>
                <c:pt idx="501">
                  <c:v>7.1478873239436629</c:v>
                </c:pt>
                <c:pt idx="502">
                  <c:v>6.9661971830985925</c:v>
                </c:pt>
                <c:pt idx="503">
                  <c:v>7.1211267605633823</c:v>
                </c:pt>
                <c:pt idx="504">
                  <c:v>7.2281690140845081</c:v>
                </c:pt>
                <c:pt idx="505">
                  <c:v>7.0225352112676065</c:v>
                </c:pt>
                <c:pt idx="506">
                  <c:v>6.6535211267605634</c:v>
                </c:pt>
                <c:pt idx="507">
                  <c:v>6.8957746478873245</c:v>
                </c:pt>
                <c:pt idx="508">
                  <c:v>7.1366197183098601</c:v>
                </c:pt>
                <c:pt idx="509">
                  <c:v>7.1408450704225368</c:v>
                </c:pt>
                <c:pt idx="510">
                  <c:v>6.8042253521126783</c:v>
                </c:pt>
                <c:pt idx="511">
                  <c:v>6.8774647887323939</c:v>
                </c:pt>
                <c:pt idx="512">
                  <c:v>6.9014084507042268</c:v>
                </c:pt>
                <c:pt idx="513">
                  <c:v>6.5830985915492972</c:v>
                </c:pt>
                <c:pt idx="514">
                  <c:v>6.8436619718309872</c:v>
                </c:pt>
                <c:pt idx="515">
                  <c:v>7.1464788732394391</c:v>
                </c:pt>
                <c:pt idx="516">
                  <c:v>7.0042253521126776</c:v>
                </c:pt>
                <c:pt idx="517">
                  <c:v>6.7507042253521119</c:v>
                </c:pt>
                <c:pt idx="518">
                  <c:v>6.802816901408451</c:v>
                </c:pt>
                <c:pt idx="519">
                  <c:v>6.845070422535211</c:v>
                </c:pt>
                <c:pt idx="520">
                  <c:v>6.8619718309859179</c:v>
                </c:pt>
                <c:pt idx="521">
                  <c:v>6.802816901408451</c:v>
                </c:pt>
                <c:pt idx="522">
                  <c:v>6.7140845070422541</c:v>
                </c:pt>
                <c:pt idx="523">
                  <c:v>6.8718309859154934</c:v>
                </c:pt>
                <c:pt idx="524">
                  <c:v>6.7140845070422541</c:v>
                </c:pt>
                <c:pt idx="525">
                  <c:v>6.8436619718309872</c:v>
                </c:pt>
                <c:pt idx="526">
                  <c:v>6.7718309859154937</c:v>
                </c:pt>
                <c:pt idx="527">
                  <c:v>6.7197183098591546</c:v>
                </c:pt>
                <c:pt idx="528">
                  <c:v>6.6352112676056345</c:v>
                </c:pt>
                <c:pt idx="529">
                  <c:v>6.5774647887323949</c:v>
                </c:pt>
                <c:pt idx="530">
                  <c:v>6.6788732394366201</c:v>
                </c:pt>
                <c:pt idx="531">
                  <c:v>6.5647887323943683</c:v>
                </c:pt>
                <c:pt idx="532">
                  <c:v>6.6577464788732401</c:v>
                </c:pt>
                <c:pt idx="533">
                  <c:v>6.5859154929577466</c:v>
                </c:pt>
                <c:pt idx="534">
                  <c:v>6.5380281690140842</c:v>
                </c:pt>
                <c:pt idx="535">
                  <c:v>6.7295774647887354</c:v>
                </c:pt>
                <c:pt idx="536">
                  <c:v>6.6422535211267624</c:v>
                </c:pt>
                <c:pt idx="537">
                  <c:v>6.6915492957746485</c:v>
                </c:pt>
                <c:pt idx="538">
                  <c:v>6.6014084507042261</c:v>
                </c:pt>
                <c:pt idx="539">
                  <c:v>6.5211267605633809</c:v>
                </c:pt>
                <c:pt idx="540">
                  <c:v>6.3774647887323956</c:v>
                </c:pt>
                <c:pt idx="541">
                  <c:v>6.492957746478873</c:v>
                </c:pt>
                <c:pt idx="542">
                  <c:v>6.1492957746478885</c:v>
                </c:pt>
                <c:pt idx="543">
                  <c:v>6.7225352112676076</c:v>
                </c:pt>
                <c:pt idx="544">
                  <c:v>6.2985915492957743</c:v>
                </c:pt>
                <c:pt idx="545">
                  <c:v>6.4577464788732408</c:v>
                </c:pt>
                <c:pt idx="546">
                  <c:v>6.6070422535211284</c:v>
                </c:pt>
                <c:pt idx="547">
                  <c:v>6.481690140845072</c:v>
                </c:pt>
                <c:pt idx="548">
                  <c:v>6.5394366197183116</c:v>
                </c:pt>
                <c:pt idx="549">
                  <c:v>6.4070422535211291</c:v>
                </c:pt>
                <c:pt idx="550">
                  <c:v>6.2577464788732398</c:v>
                </c:pt>
                <c:pt idx="551">
                  <c:v>6.3197183098591561</c:v>
                </c:pt>
                <c:pt idx="552">
                  <c:v>6.5211267605633809</c:v>
                </c:pt>
                <c:pt idx="553">
                  <c:v>6.2211267605633802</c:v>
                </c:pt>
                <c:pt idx="554">
                  <c:v>6.5323943661971837</c:v>
                </c:pt>
                <c:pt idx="555">
                  <c:v>6.4690140845070436</c:v>
                </c:pt>
                <c:pt idx="556">
                  <c:v>6.5098591549295781</c:v>
                </c:pt>
                <c:pt idx="557">
                  <c:v>6.3070422535211277</c:v>
                </c:pt>
                <c:pt idx="558">
                  <c:v>6.3450704225352128</c:v>
                </c:pt>
                <c:pt idx="559">
                  <c:v>6.3267605633802821</c:v>
                </c:pt>
                <c:pt idx="560">
                  <c:v>6.2788732394366198</c:v>
                </c:pt>
                <c:pt idx="561">
                  <c:v>6.0507042253521144</c:v>
                </c:pt>
                <c:pt idx="562">
                  <c:v>6.4169014084507046</c:v>
                </c:pt>
                <c:pt idx="563">
                  <c:v>6.2126760563380303</c:v>
                </c:pt>
                <c:pt idx="564">
                  <c:v>6.0281690140845088</c:v>
                </c:pt>
                <c:pt idx="565">
                  <c:v>6.3492957746478895</c:v>
                </c:pt>
                <c:pt idx="566">
                  <c:v>6.3521126760563389</c:v>
                </c:pt>
                <c:pt idx="567">
                  <c:v>6.1802816901408457</c:v>
                </c:pt>
                <c:pt idx="568">
                  <c:v>6.1816901408450713</c:v>
                </c:pt>
                <c:pt idx="569">
                  <c:v>6.0788732394366205</c:v>
                </c:pt>
                <c:pt idx="570">
                  <c:v>6.0802816901408461</c:v>
                </c:pt>
                <c:pt idx="571">
                  <c:v>6.2915492957746499</c:v>
                </c:pt>
                <c:pt idx="572">
                  <c:v>6.1366197183098601</c:v>
                </c:pt>
                <c:pt idx="573">
                  <c:v>6.1042253521126772</c:v>
                </c:pt>
                <c:pt idx="574">
                  <c:v>5.936619718309859</c:v>
                </c:pt>
                <c:pt idx="575">
                  <c:v>5.957746478873239</c:v>
                </c:pt>
                <c:pt idx="576">
                  <c:v>6.1450704225352117</c:v>
                </c:pt>
                <c:pt idx="577">
                  <c:v>6.1014084507042261</c:v>
                </c:pt>
                <c:pt idx="578">
                  <c:v>5.9774647887323953</c:v>
                </c:pt>
                <c:pt idx="579">
                  <c:v>6.0845070422535228</c:v>
                </c:pt>
                <c:pt idx="580">
                  <c:v>5.9549295774647897</c:v>
                </c:pt>
                <c:pt idx="581">
                  <c:v>5.7492957746478881</c:v>
                </c:pt>
                <c:pt idx="582">
                  <c:v>5.950704225352113</c:v>
                </c:pt>
                <c:pt idx="583">
                  <c:v>6.1000000000000005</c:v>
                </c:pt>
                <c:pt idx="584">
                  <c:v>6.1056338028169028</c:v>
                </c:pt>
                <c:pt idx="585">
                  <c:v>6.0478873239436632</c:v>
                </c:pt>
                <c:pt idx="586">
                  <c:v>5.9154929577464808</c:v>
                </c:pt>
                <c:pt idx="587">
                  <c:v>5.7225352112676058</c:v>
                </c:pt>
                <c:pt idx="588">
                  <c:v>5.5535211267605638</c:v>
                </c:pt>
                <c:pt idx="589">
                  <c:v>6.0788732394366205</c:v>
                </c:pt>
                <c:pt idx="590">
                  <c:v>6.1464788732394373</c:v>
                </c:pt>
                <c:pt idx="591">
                  <c:v>6.0098591549295799</c:v>
                </c:pt>
                <c:pt idx="592">
                  <c:v>5.6746478873239452</c:v>
                </c:pt>
                <c:pt idx="593">
                  <c:v>5.8887323943661984</c:v>
                </c:pt>
                <c:pt idx="594">
                  <c:v>6.0112676056338037</c:v>
                </c:pt>
                <c:pt idx="595">
                  <c:v>5.8464788732394384</c:v>
                </c:pt>
                <c:pt idx="596">
                  <c:v>5.8619718309859161</c:v>
                </c:pt>
                <c:pt idx="597">
                  <c:v>5.8211267605633816</c:v>
                </c:pt>
                <c:pt idx="598">
                  <c:v>5.8605633802816905</c:v>
                </c:pt>
                <c:pt idx="599">
                  <c:v>5.5042253521126776</c:v>
                </c:pt>
                <c:pt idx="600">
                  <c:v>5.7267605633802825</c:v>
                </c:pt>
                <c:pt idx="601">
                  <c:v>6.108450704225354</c:v>
                </c:pt>
                <c:pt idx="602">
                  <c:v>5.8014084507042254</c:v>
                </c:pt>
                <c:pt idx="603">
                  <c:v>5.411267605633804</c:v>
                </c:pt>
                <c:pt idx="604">
                  <c:v>5.9633802816901413</c:v>
                </c:pt>
                <c:pt idx="605">
                  <c:v>5.6211267605633806</c:v>
                </c:pt>
                <c:pt idx="606">
                  <c:v>5.767605633802817</c:v>
                </c:pt>
                <c:pt idx="607">
                  <c:v>5.802816901408451</c:v>
                </c:pt>
                <c:pt idx="608">
                  <c:v>5.7535211267605648</c:v>
                </c:pt>
                <c:pt idx="609">
                  <c:v>5.6225352112676061</c:v>
                </c:pt>
                <c:pt idx="610">
                  <c:v>5.777464788732396</c:v>
                </c:pt>
                <c:pt idx="611">
                  <c:v>5.6239436619718317</c:v>
                </c:pt>
                <c:pt idx="612">
                  <c:v>5.6915492957746485</c:v>
                </c:pt>
                <c:pt idx="613">
                  <c:v>5.6422535211267606</c:v>
                </c:pt>
                <c:pt idx="614">
                  <c:v>5.5309859154929599</c:v>
                </c:pt>
                <c:pt idx="615">
                  <c:v>5.7056338028169025</c:v>
                </c:pt>
                <c:pt idx="616">
                  <c:v>5.6633802816901424</c:v>
                </c:pt>
                <c:pt idx="617">
                  <c:v>5.6253521126760573</c:v>
                </c:pt>
                <c:pt idx="618">
                  <c:v>5.4802816901408464</c:v>
                </c:pt>
                <c:pt idx="619">
                  <c:v>5.6802816901408457</c:v>
                </c:pt>
                <c:pt idx="620">
                  <c:v>5.4661971830985925</c:v>
                </c:pt>
                <c:pt idx="621">
                  <c:v>5.7394366197183109</c:v>
                </c:pt>
                <c:pt idx="622">
                  <c:v>5.6267605633802811</c:v>
                </c:pt>
                <c:pt idx="623">
                  <c:v>5.5394366197183098</c:v>
                </c:pt>
                <c:pt idx="624">
                  <c:v>5.4619718309859158</c:v>
                </c:pt>
                <c:pt idx="625">
                  <c:v>5.5042253521126776</c:v>
                </c:pt>
                <c:pt idx="626">
                  <c:v>5.5211267605633809</c:v>
                </c:pt>
                <c:pt idx="627">
                  <c:v>5.33380281690141</c:v>
                </c:pt>
                <c:pt idx="628">
                  <c:v>5.4197183098591539</c:v>
                </c:pt>
                <c:pt idx="629">
                  <c:v>5.450704225352113</c:v>
                </c:pt>
                <c:pt idx="630">
                  <c:v>5.6957746478873252</c:v>
                </c:pt>
                <c:pt idx="631">
                  <c:v>5.4577464788732408</c:v>
                </c:pt>
                <c:pt idx="632">
                  <c:v>5.4971830985915515</c:v>
                </c:pt>
                <c:pt idx="633">
                  <c:v>5.1915492957746485</c:v>
                </c:pt>
                <c:pt idx="634">
                  <c:v>5.6352112676056345</c:v>
                </c:pt>
                <c:pt idx="635">
                  <c:v>5.5112676056338037</c:v>
                </c:pt>
                <c:pt idx="636">
                  <c:v>5.5563380281690149</c:v>
                </c:pt>
                <c:pt idx="637">
                  <c:v>5.5042253521126776</c:v>
                </c:pt>
                <c:pt idx="638">
                  <c:v>5.401408450704225</c:v>
                </c:pt>
                <c:pt idx="639">
                  <c:v>5.6140845070422545</c:v>
                </c:pt>
                <c:pt idx="640">
                  <c:v>5.3816901408450706</c:v>
                </c:pt>
                <c:pt idx="641">
                  <c:v>5.2929577464788737</c:v>
                </c:pt>
                <c:pt idx="642">
                  <c:v>5.1661971830985918</c:v>
                </c:pt>
                <c:pt idx="643">
                  <c:v>5.5478873239436632</c:v>
                </c:pt>
                <c:pt idx="644">
                  <c:v>5.4746478873239441</c:v>
                </c:pt>
                <c:pt idx="645">
                  <c:v>5.2718309859154937</c:v>
                </c:pt>
                <c:pt idx="646">
                  <c:v>5.1605633802816913</c:v>
                </c:pt>
                <c:pt idx="647">
                  <c:v>5.5352112676056349</c:v>
                </c:pt>
                <c:pt idx="648">
                  <c:v>5.3957746478873245</c:v>
                </c:pt>
                <c:pt idx="649">
                  <c:v>5.3873239436619711</c:v>
                </c:pt>
                <c:pt idx="650">
                  <c:v>5.2267605633802825</c:v>
                </c:pt>
                <c:pt idx="651">
                  <c:v>5.1830985915492969</c:v>
                </c:pt>
                <c:pt idx="652">
                  <c:v>5.3422535211267617</c:v>
                </c:pt>
                <c:pt idx="653">
                  <c:v>5.2084507042253536</c:v>
                </c:pt>
                <c:pt idx="654">
                  <c:v>5.2450704225352114</c:v>
                </c:pt>
                <c:pt idx="655">
                  <c:v>5.1774647887323964</c:v>
                </c:pt>
                <c:pt idx="656">
                  <c:v>5.2098591549295774</c:v>
                </c:pt>
                <c:pt idx="657">
                  <c:v>5.1802816901408457</c:v>
                </c:pt>
                <c:pt idx="658">
                  <c:v>5.2450704225352114</c:v>
                </c:pt>
                <c:pt idx="659">
                  <c:v>5.0549295774647893</c:v>
                </c:pt>
                <c:pt idx="660">
                  <c:v>5.2253521126760569</c:v>
                </c:pt>
                <c:pt idx="661">
                  <c:v>5.1943661971830997</c:v>
                </c:pt>
                <c:pt idx="662">
                  <c:v>5.1169014084507056</c:v>
                </c:pt>
                <c:pt idx="663">
                  <c:v>5.0464788732394359</c:v>
                </c:pt>
                <c:pt idx="664">
                  <c:v>5.0732394366197182</c:v>
                </c:pt>
                <c:pt idx="665">
                  <c:v>4.971830985915493</c:v>
                </c:pt>
                <c:pt idx="666">
                  <c:v>5.2042253521126751</c:v>
                </c:pt>
                <c:pt idx="667">
                  <c:v>5.0957746478873238</c:v>
                </c:pt>
                <c:pt idx="668">
                  <c:v>5.1042253521126755</c:v>
                </c:pt>
                <c:pt idx="669">
                  <c:v>5.0816901408450716</c:v>
                </c:pt>
                <c:pt idx="670">
                  <c:v>4.9915492957746492</c:v>
                </c:pt>
                <c:pt idx="671">
                  <c:v>5.0746478873239456</c:v>
                </c:pt>
                <c:pt idx="672">
                  <c:v>5.0183098591549316</c:v>
                </c:pt>
                <c:pt idx="673">
                  <c:v>4.9281690140845074</c:v>
                </c:pt>
                <c:pt idx="674">
                  <c:v>4.8478873239436622</c:v>
                </c:pt>
                <c:pt idx="675">
                  <c:v>5.084507042253521</c:v>
                </c:pt>
                <c:pt idx="676">
                  <c:v>4.7859154929577477</c:v>
                </c:pt>
                <c:pt idx="677">
                  <c:v>5.1380281690140857</c:v>
                </c:pt>
                <c:pt idx="678">
                  <c:v>5.1577464788732419</c:v>
                </c:pt>
                <c:pt idx="679">
                  <c:v>4.9774647887323953</c:v>
                </c:pt>
                <c:pt idx="680">
                  <c:v>5.0366197183098604</c:v>
                </c:pt>
                <c:pt idx="681">
                  <c:v>4.9901408450704219</c:v>
                </c:pt>
                <c:pt idx="682">
                  <c:v>4.8887323943661967</c:v>
                </c:pt>
                <c:pt idx="683">
                  <c:v>5.0422535211267627</c:v>
                </c:pt>
                <c:pt idx="684">
                  <c:v>4.9704225352112674</c:v>
                </c:pt>
                <c:pt idx="685">
                  <c:v>4.8760563380281701</c:v>
                </c:pt>
                <c:pt idx="686">
                  <c:v>4.9464788732394362</c:v>
                </c:pt>
                <c:pt idx="687">
                  <c:v>4.7450704225352114</c:v>
                </c:pt>
                <c:pt idx="688">
                  <c:v>4.8281690140845077</c:v>
                </c:pt>
                <c:pt idx="689">
                  <c:v>4.9661971830985925</c:v>
                </c:pt>
                <c:pt idx="690">
                  <c:v>4.8901408450704222</c:v>
                </c:pt>
                <c:pt idx="691">
                  <c:v>4.8507042253521133</c:v>
                </c:pt>
                <c:pt idx="692">
                  <c:v>4.777464788732396</c:v>
                </c:pt>
                <c:pt idx="693">
                  <c:v>4.798591549295776</c:v>
                </c:pt>
                <c:pt idx="694">
                  <c:v>4.8225352112676072</c:v>
                </c:pt>
                <c:pt idx="695">
                  <c:v>4.9253521126760562</c:v>
                </c:pt>
                <c:pt idx="696">
                  <c:v>4.6971830985915508</c:v>
                </c:pt>
                <c:pt idx="697">
                  <c:v>4.767605633802817</c:v>
                </c:pt>
                <c:pt idx="698">
                  <c:v>4.8887323943661967</c:v>
                </c:pt>
                <c:pt idx="699">
                  <c:v>4.8267605633802821</c:v>
                </c:pt>
                <c:pt idx="700">
                  <c:v>4.8098591549295788</c:v>
                </c:pt>
                <c:pt idx="701">
                  <c:v>4.7338028169014086</c:v>
                </c:pt>
                <c:pt idx="702">
                  <c:v>4.7169014084507053</c:v>
                </c:pt>
                <c:pt idx="703">
                  <c:v>4.8507042253521133</c:v>
                </c:pt>
                <c:pt idx="704">
                  <c:v>4.7309859154929574</c:v>
                </c:pt>
                <c:pt idx="705">
                  <c:v>4.6140845070422545</c:v>
                </c:pt>
                <c:pt idx="706">
                  <c:v>4.7605633802816927</c:v>
                </c:pt>
                <c:pt idx="707">
                  <c:v>4.9098591549295785</c:v>
                </c:pt>
                <c:pt idx="708">
                  <c:v>4.8436619718309872</c:v>
                </c:pt>
                <c:pt idx="709">
                  <c:v>4.7760563380281704</c:v>
                </c:pt>
                <c:pt idx="710">
                  <c:v>4.7619718309859165</c:v>
                </c:pt>
                <c:pt idx="711">
                  <c:v>4.6985915492957746</c:v>
                </c:pt>
                <c:pt idx="712">
                  <c:v>4.6323943661971834</c:v>
                </c:pt>
                <c:pt idx="713">
                  <c:v>4.3746478873239445</c:v>
                </c:pt>
                <c:pt idx="714">
                  <c:v>4.8</c:v>
                </c:pt>
                <c:pt idx="715">
                  <c:v>4.5943661971831</c:v>
                </c:pt>
                <c:pt idx="716">
                  <c:v>4.8394366197183105</c:v>
                </c:pt>
                <c:pt idx="717">
                  <c:v>4.4183098591549301</c:v>
                </c:pt>
                <c:pt idx="718">
                  <c:v>4.6521126760563396</c:v>
                </c:pt>
                <c:pt idx="719">
                  <c:v>4.7591549295774653</c:v>
                </c:pt>
                <c:pt idx="720">
                  <c:v>4.6661971830985918</c:v>
                </c:pt>
                <c:pt idx="721">
                  <c:v>4.5352112676056331</c:v>
                </c:pt>
                <c:pt idx="722">
                  <c:v>4.5802816901408461</c:v>
                </c:pt>
                <c:pt idx="723">
                  <c:v>4.5183098591549298</c:v>
                </c:pt>
                <c:pt idx="724">
                  <c:v>4.767605633802817</c:v>
                </c:pt>
                <c:pt idx="725">
                  <c:v>4.5633802816901428</c:v>
                </c:pt>
                <c:pt idx="726">
                  <c:v>4.5295774647887326</c:v>
                </c:pt>
                <c:pt idx="727">
                  <c:v>4.542253521126761</c:v>
                </c:pt>
                <c:pt idx="728">
                  <c:v>4.6450704225352135</c:v>
                </c:pt>
                <c:pt idx="729">
                  <c:v>4.5464788732394377</c:v>
                </c:pt>
                <c:pt idx="730">
                  <c:v>4.4746478873239441</c:v>
                </c:pt>
                <c:pt idx="731">
                  <c:v>4.6070422535211266</c:v>
                </c:pt>
                <c:pt idx="732">
                  <c:v>4.4774647887323935</c:v>
                </c:pt>
                <c:pt idx="733">
                  <c:v>4.5225352112676065</c:v>
                </c:pt>
                <c:pt idx="734">
                  <c:v>4.4492957746478874</c:v>
                </c:pt>
                <c:pt idx="735">
                  <c:v>4.5718309859154926</c:v>
                </c:pt>
                <c:pt idx="736">
                  <c:v>4.5098591549295763</c:v>
                </c:pt>
                <c:pt idx="737">
                  <c:v>4.302816901408451</c:v>
                </c:pt>
                <c:pt idx="738">
                  <c:v>4.4887323943661981</c:v>
                </c:pt>
                <c:pt idx="739">
                  <c:v>4.3859154929577473</c:v>
                </c:pt>
                <c:pt idx="740">
                  <c:v>4.5859154929577484</c:v>
                </c:pt>
                <c:pt idx="741">
                  <c:v>4.35492957746479</c:v>
                </c:pt>
                <c:pt idx="742">
                  <c:v>4.0225352112676065</c:v>
                </c:pt>
                <c:pt idx="743">
                  <c:v>4.7309859154929574</c:v>
                </c:pt>
                <c:pt idx="744">
                  <c:v>4.4436619718309869</c:v>
                </c:pt>
                <c:pt idx="745">
                  <c:v>4.359154929577465</c:v>
                </c:pt>
                <c:pt idx="746">
                  <c:v>4.3830985915492962</c:v>
                </c:pt>
                <c:pt idx="747">
                  <c:v>4.4422535211267613</c:v>
                </c:pt>
                <c:pt idx="748">
                  <c:v>4.176056338028169</c:v>
                </c:pt>
                <c:pt idx="749">
                  <c:v>4.4352112676056334</c:v>
                </c:pt>
                <c:pt idx="750">
                  <c:v>4.5647887323943683</c:v>
                </c:pt>
                <c:pt idx="751">
                  <c:v>4.3380281690140849</c:v>
                </c:pt>
                <c:pt idx="752">
                  <c:v>4.2647887323943676</c:v>
                </c:pt>
                <c:pt idx="753">
                  <c:v>4.2084507042253536</c:v>
                </c:pt>
                <c:pt idx="754">
                  <c:v>4.3098591549295771</c:v>
                </c:pt>
                <c:pt idx="755">
                  <c:v>4.5154929577464786</c:v>
                </c:pt>
                <c:pt idx="756">
                  <c:v>4.3014084507042254</c:v>
                </c:pt>
                <c:pt idx="757">
                  <c:v>4.2408450704225364</c:v>
                </c:pt>
                <c:pt idx="758">
                  <c:v>4.3000000000000016</c:v>
                </c:pt>
                <c:pt idx="759">
                  <c:v>4.4197183098591557</c:v>
                </c:pt>
                <c:pt idx="760">
                  <c:v>4.1915492957746485</c:v>
                </c:pt>
                <c:pt idx="761">
                  <c:v>4.1901408450704229</c:v>
                </c:pt>
                <c:pt idx="762">
                  <c:v>4.3802816901408468</c:v>
                </c:pt>
                <c:pt idx="763">
                  <c:v>4.1704225352112667</c:v>
                </c:pt>
                <c:pt idx="764">
                  <c:v>4.2774647887323942</c:v>
                </c:pt>
                <c:pt idx="765">
                  <c:v>4.2845070422535221</c:v>
                </c:pt>
                <c:pt idx="766">
                  <c:v>4.2028169014084513</c:v>
                </c:pt>
                <c:pt idx="767">
                  <c:v>4.1746478873239434</c:v>
                </c:pt>
                <c:pt idx="768">
                  <c:v>4.5225352112676065</c:v>
                </c:pt>
                <c:pt idx="769">
                  <c:v>4.1676056338028173</c:v>
                </c:pt>
                <c:pt idx="770">
                  <c:v>4.2718309859154937</c:v>
                </c:pt>
                <c:pt idx="771">
                  <c:v>4.3929577464788734</c:v>
                </c:pt>
                <c:pt idx="772">
                  <c:v>4.0957746478873238</c:v>
                </c:pt>
                <c:pt idx="773">
                  <c:v>4.2154929577464797</c:v>
                </c:pt>
                <c:pt idx="774">
                  <c:v>4.2957746478873249</c:v>
                </c:pt>
                <c:pt idx="775">
                  <c:v>4.1507042253521123</c:v>
                </c:pt>
                <c:pt idx="776">
                  <c:v>4.3704225352112678</c:v>
                </c:pt>
                <c:pt idx="777">
                  <c:v>4.1211267605633806</c:v>
                </c:pt>
                <c:pt idx="778">
                  <c:v>4.0211267605633809</c:v>
                </c:pt>
                <c:pt idx="779">
                  <c:v>4.2</c:v>
                </c:pt>
                <c:pt idx="780">
                  <c:v>4.1338028169014089</c:v>
                </c:pt>
                <c:pt idx="781">
                  <c:v>4.1507042253521123</c:v>
                </c:pt>
                <c:pt idx="782">
                  <c:v>4.1577464788732401</c:v>
                </c:pt>
                <c:pt idx="783">
                  <c:v>4.0929577464788727</c:v>
                </c:pt>
                <c:pt idx="784">
                  <c:v>3.8239436619718328</c:v>
                </c:pt>
                <c:pt idx="785">
                  <c:v>4.1591549295774657</c:v>
                </c:pt>
                <c:pt idx="786">
                  <c:v>4.1253521126760573</c:v>
                </c:pt>
                <c:pt idx="787">
                  <c:v>4.1338028169014089</c:v>
                </c:pt>
                <c:pt idx="788">
                  <c:v>4.1267605633802829</c:v>
                </c:pt>
                <c:pt idx="789">
                  <c:v>4.0464788732394377</c:v>
                </c:pt>
                <c:pt idx="790">
                  <c:v>4.0436619718309865</c:v>
                </c:pt>
                <c:pt idx="791">
                  <c:v>3.9859154929577469</c:v>
                </c:pt>
                <c:pt idx="792">
                  <c:v>3.9028169014084506</c:v>
                </c:pt>
                <c:pt idx="793">
                  <c:v>4.0887323943661977</c:v>
                </c:pt>
                <c:pt idx="794">
                  <c:v>4.0661971830985939</c:v>
                </c:pt>
                <c:pt idx="795">
                  <c:v>4.0690140845070433</c:v>
                </c:pt>
                <c:pt idx="796">
                  <c:v>3.9633802816901413</c:v>
                </c:pt>
                <c:pt idx="797">
                  <c:v>4.0197183098591553</c:v>
                </c:pt>
                <c:pt idx="798">
                  <c:v>4.0070422535211287</c:v>
                </c:pt>
                <c:pt idx="799">
                  <c:v>4.0309859154929581</c:v>
                </c:pt>
                <c:pt idx="800">
                  <c:v>4.1225352112676079</c:v>
                </c:pt>
                <c:pt idx="801">
                  <c:v>4.0197183098591553</c:v>
                </c:pt>
                <c:pt idx="802">
                  <c:v>4.0183098591549298</c:v>
                </c:pt>
                <c:pt idx="803">
                  <c:v>3.9661971830985925</c:v>
                </c:pt>
                <c:pt idx="804">
                  <c:v>4.0408450704225372</c:v>
                </c:pt>
                <c:pt idx="805">
                  <c:v>3.8760563380281701</c:v>
                </c:pt>
                <c:pt idx="806">
                  <c:v>4.0535211267605638</c:v>
                </c:pt>
                <c:pt idx="807">
                  <c:v>4.0183098591549298</c:v>
                </c:pt>
                <c:pt idx="808">
                  <c:v>4.0239436619718321</c:v>
                </c:pt>
                <c:pt idx="809">
                  <c:v>3.9436619718309869</c:v>
                </c:pt>
                <c:pt idx="810">
                  <c:v>3.936619718309859</c:v>
                </c:pt>
                <c:pt idx="811">
                  <c:v>3.8845070422535217</c:v>
                </c:pt>
                <c:pt idx="812">
                  <c:v>3.9323943661971841</c:v>
                </c:pt>
                <c:pt idx="813">
                  <c:v>3.8718309859154916</c:v>
                </c:pt>
                <c:pt idx="814">
                  <c:v>3.8464788732394366</c:v>
                </c:pt>
                <c:pt idx="815">
                  <c:v>3.8366197183098594</c:v>
                </c:pt>
                <c:pt idx="816">
                  <c:v>3.7197183098591546</c:v>
                </c:pt>
                <c:pt idx="817">
                  <c:v>3.8929577464788734</c:v>
                </c:pt>
                <c:pt idx="818">
                  <c:v>3.7549295774647886</c:v>
                </c:pt>
                <c:pt idx="819">
                  <c:v>3.8084507042253533</c:v>
                </c:pt>
                <c:pt idx="820">
                  <c:v>3.9000000000000012</c:v>
                </c:pt>
                <c:pt idx="821">
                  <c:v>3.742253521126762</c:v>
                </c:pt>
                <c:pt idx="822">
                  <c:v>3.7957746478873231</c:v>
                </c:pt>
                <c:pt idx="823">
                  <c:v>3.7352112676056342</c:v>
                </c:pt>
                <c:pt idx="824">
                  <c:v>3.9042253521126762</c:v>
                </c:pt>
                <c:pt idx="825">
                  <c:v>3.650704225352114</c:v>
                </c:pt>
                <c:pt idx="826">
                  <c:v>3.9436619718309869</c:v>
                </c:pt>
                <c:pt idx="827">
                  <c:v>3.8436619718309872</c:v>
                </c:pt>
                <c:pt idx="828">
                  <c:v>3.7718309859154937</c:v>
                </c:pt>
                <c:pt idx="829">
                  <c:v>3.6633802816901406</c:v>
                </c:pt>
                <c:pt idx="830">
                  <c:v>3.7901408450704226</c:v>
                </c:pt>
                <c:pt idx="831">
                  <c:v>3.753521126760563</c:v>
                </c:pt>
                <c:pt idx="832">
                  <c:v>3.7859154929577477</c:v>
                </c:pt>
                <c:pt idx="833">
                  <c:v>3.7380281690140853</c:v>
                </c:pt>
                <c:pt idx="834">
                  <c:v>3.6845070422535224</c:v>
                </c:pt>
                <c:pt idx="835">
                  <c:v>3.6816901408450713</c:v>
                </c:pt>
                <c:pt idx="836">
                  <c:v>3.8295774647887333</c:v>
                </c:pt>
                <c:pt idx="837">
                  <c:v>3.55211267605634</c:v>
                </c:pt>
                <c:pt idx="838">
                  <c:v>3.7140845070422523</c:v>
                </c:pt>
                <c:pt idx="839">
                  <c:v>3.6704225352112685</c:v>
                </c:pt>
                <c:pt idx="840">
                  <c:v>3.7309859154929592</c:v>
                </c:pt>
                <c:pt idx="841">
                  <c:v>3.6943661971830979</c:v>
                </c:pt>
                <c:pt idx="842">
                  <c:v>3.7661971830985932</c:v>
                </c:pt>
                <c:pt idx="843">
                  <c:v>3.7084507042253536</c:v>
                </c:pt>
                <c:pt idx="844">
                  <c:v>3.7084507042253536</c:v>
                </c:pt>
                <c:pt idx="845">
                  <c:v>3.6169014084507056</c:v>
                </c:pt>
                <c:pt idx="846">
                  <c:v>3.6366197183098601</c:v>
                </c:pt>
                <c:pt idx="847">
                  <c:v>3.732394366197183</c:v>
                </c:pt>
                <c:pt idx="848">
                  <c:v>3.7295774647887336</c:v>
                </c:pt>
                <c:pt idx="849">
                  <c:v>3.6056338028169028</c:v>
                </c:pt>
                <c:pt idx="850">
                  <c:v>3.6887323943661974</c:v>
                </c:pt>
                <c:pt idx="851">
                  <c:v>3.6028169014084517</c:v>
                </c:pt>
                <c:pt idx="852">
                  <c:v>3.6873239436619736</c:v>
                </c:pt>
                <c:pt idx="853">
                  <c:v>3.5211267605633809</c:v>
                </c:pt>
                <c:pt idx="854">
                  <c:v>3.6154929577464783</c:v>
                </c:pt>
                <c:pt idx="855">
                  <c:v>3.5774647887323949</c:v>
                </c:pt>
                <c:pt idx="856">
                  <c:v>3.6676056338028191</c:v>
                </c:pt>
                <c:pt idx="857">
                  <c:v>3.4985915492957753</c:v>
                </c:pt>
                <c:pt idx="858">
                  <c:v>3.5464788732394377</c:v>
                </c:pt>
                <c:pt idx="859">
                  <c:v>3.5014084507042265</c:v>
                </c:pt>
                <c:pt idx="860">
                  <c:v>3.542253521126761</c:v>
                </c:pt>
                <c:pt idx="861">
                  <c:v>3.4887323943661981</c:v>
                </c:pt>
                <c:pt idx="862">
                  <c:v>3.563380281690141</c:v>
                </c:pt>
                <c:pt idx="863">
                  <c:v>3.5845070422535228</c:v>
                </c:pt>
                <c:pt idx="864">
                  <c:v>3.3957746478873245</c:v>
                </c:pt>
                <c:pt idx="865">
                  <c:v>3.4098591549295785</c:v>
                </c:pt>
                <c:pt idx="866">
                  <c:v>3.5774647887323949</c:v>
                </c:pt>
                <c:pt idx="867">
                  <c:v>3.5394366197183098</c:v>
                </c:pt>
                <c:pt idx="868">
                  <c:v>3.3845070422535217</c:v>
                </c:pt>
                <c:pt idx="869">
                  <c:v>3.4450704225352125</c:v>
                </c:pt>
                <c:pt idx="870">
                  <c:v>3.5718309859154944</c:v>
                </c:pt>
                <c:pt idx="871">
                  <c:v>3.5197183098591553</c:v>
                </c:pt>
                <c:pt idx="872">
                  <c:v>3.5112676056338037</c:v>
                </c:pt>
                <c:pt idx="873">
                  <c:v>3.401408450704225</c:v>
                </c:pt>
                <c:pt idx="874">
                  <c:v>3.369014084507044</c:v>
                </c:pt>
                <c:pt idx="875">
                  <c:v>3.4591549295774646</c:v>
                </c:pt>
                <c:pt idx="876">
                  <c:v>3.5295774647887344</c:v>
                </c:pt>
                <c:pt idx="877">
                  <c:v>3.359154929577465</c:v>
                </c:pt>
                <c:pt idx="878">
                  <c:v>3.4070422535211273</c:v>
                </c:pt>
                <c:pt idx="879">
                  <c:v>3.6436619718309862</c:v>
                </c:pt>
                <c:pt idx="880">
                  <c:v>3.5042253521126776</c:v>
                </c:pt>
                <c:pt idx="881">
                  <c:v>3.1323943661971834</c:v>
                </c:pt>
                <c:pt idx="882">
                  <c:v>3.4309859154929585</c:v>
                </c:pt>
                <c:pt idx="883">
                  <c:v>3.6140845070422527</c:v>
                </c:pt>
                <c:pt idx="884">
                  <c:v>3.5802816901408461</c:v>
                </c:pt>
                <c:pt idx="885">
                  <c:v>3.4478873239436618</c:v>
                </c:pt>
                <c:pt idx="886">
                  <c:v>3.4563380281690135</c:v>
                </c:pt>
                <c:pt idx="887">
                  <c:v>3.3943661971831007</c:v>
                </c:pt>
                <c:pt idx="888">
                  <c:v>3.3366197183098594</c:v>
                </c:pt>
                <c:pt idx="889">
                  <c:v>3.4718309859154948</c:v>
                </c:pt>
                <c:pt idx="890">
                  <c:v>3.4084507042253529</c:v>
                </c:pt>
                <c:pt idx="891">
                  <c:v>3.3380281690140849</c:v>
                </c:pt>
                <c:pt idx="892">
                  <c:v>3.3</c:v>
                </c:pt>
                <c:pt idx="893">
                  <c:v>3.5084507042253525</c:v>
                </c:pt>
                <c:pt idx="894">
                  <c:v>3.4140845070422552</c:v>
                </c:pt>
                <c:pt idx="895">
                  <c:v>3.3915492957746478</c:v>
                </c:pt>
                <c:pt idx="896">
                  <c:v>3.3704225352112696</c:v>
                </c:pt>
                <c:pt idx="897">
                  <c:v>3.2957746478873249</c:v>
                </c:pt>
                <c:pt idx="898">
                  <c:v>3.369014084507044</c:v>
                </c:pt>
                <c:pt idx="899">
                  <c:v>3.3422535211267599</c:v>
                </c:pt>
                <c:pt idx="900">
                  <c:v>3.3704225352112696</c:v>
                </c:pt>
                <c:pt idx="901">
                  <c:v>3.3112676056338044</c:v>
                </c:pt>
                <c:pt idx="902">
                  <c:v>3.3309859154929589</c:v>
                </c:pt>
                <c:pt idx="903">
                  <c:v>3.3042253521126765</c:v>
                </c:pt>
                <c:pt idx="904">
                  <c:v>3.3436619718309855</c:v>
                </c:pt>
                <c:pt idx="905">
                  <c:v>3.323943661971831</c:v>
                </c:pt>
                <c:pt idx="906">
                  <c:v>3.31267605633803</c:v>
                </c:pt>
                <c:pt idx="907">
                  <c:v>3.1690140845070429</c:v>
                </c:pt>
                <c:pt idx="908">
                  <c:v>3.4309859154929585</c:v>
                </c:pt>
                <c:pt idx="909">
                  <c:v>3.3605633802816905</c:v>
                </c:pt>
                <c:pt idx="910">
                  <c:v>3.2535211267605648</c:v>
                </c:pt>
                <c:pt idx="911">
                  <c:v>3.2239436619718314</c:v>
                </c:pt>
                <c:pt idx="912">
                  <c:v>3.3394366197183105</c:v>
                </c:pt>
                <c:pt idx="913">
                  <c:v>3.1887323943661992</c:v>
                </c:pt>
                <c:pt idx="914">
                  <c:v>3.3014084507042254</c:v>
                </c:pt>
                <c:pt idx="915">
                  <c:v>3.1619718309859168</c:v>
                </c:pt>
                <c:pt idx="916">
                  <c:v>3.0788732394366205</c:v>
                </c:pt>
                <c:pt idx="917">
                  <c:v>3.2</c:v>
                </c:pt>
                <c:pt idx="918">
                  <c:v>3.1535211267605652</c:v>
                </c:pt>
                <c:pt idx="919">
                  <c:v>3.1338028169014089</c:v>
                </c:pt>
                <c:pt idx="920">
                  <c:v>3.2380281690140853</c:v>
                </c:pt>
                <c:pt idx="921">
                  <c:v>3.1211267605633806</c:v>
                </c:pt>
                <c:pt idx="922">
                  <c:v>3.2084507042253518</c:v>
                </c:pt>
                <c:pt idx="923">
                  <c:v>3.1943661971830997</c:v>
                </c:pt>
                <c:pt idx="924">
                  <c:v>3.1422535211267606</c:v>
                </c:pt>
                <c:pt idx="925">
                  <c:v>3.2394366197183109</c:v>
                </c:pt>
                <c:pt idx="926">
                  <c:v>3.1676056338028173</c:v>
                </c:pt>
                <c:pt idx="927">
                  <c:v>3.0507042253521126</c:v>
                </c:pt>
                <c:pt idx="928">
                  <c:v>3.0126760563380275</c:v>
                </c:pt>
                <c:pt idx="929">
                  <c:v>3.042253521126761</c:v>
                </c:pt>
                <c:pt idx="930">
                  <c:v>3.2225352112676058</c:v>
                </c:pt>
                <c:pt idx="931">
                  <c:v>3.0436619718309865</c:v>
                </c:pt>
                <c:pt idx="932">
                  <c:v>3.1563380281690163</c:v>
                </c:pt>
                <c:pt idx="933">
                  <c:v>3.0873239436619739</c:v>
                </c:pt>
                <c:pt idx="934">
                  <c:v>3.1774647887323928</c:v>
                </c:pt>
                <c:pt idx="935">
                  <c:v>3.0549295774647911</c:v>
                </c:pt>
                <c:pt idx="936">
                  <c:v>3.0774647887323932</c:v>
                </c:pt>
                <c:pt idx="937">
                  <c:v>3.0760563380281694</c:v>
                </c:pt>
                <c:pt idx="938">
                  <c:v>3.0140845070422548</c:v>
                </c:pt>
                <c:pt idx="939">
                  <c:v>3.1154929577464801</c:v>
                </c:pt>
                <c:pt idx="940">
                  <c:v>3.0211267605633809</c:v>
                </c:pt>
                <c:pt idx="941">
                  <c:v>3.1464788732394373</c:v>
                </c:pt>
                <c:pt idx="942">
                  <c:v>3.0901408450704233</c:v>
                </c:pt>
                <c:pt idx="943">
                  <c:v>3.0619718309859154</c:v>
                </c:pt>
                <c:pt idx="944">
                  <c:v>2.9436619718309851</c:v>
                </c:pt>
                <c:pt idx="945">
                  <c:v>3.0661971830985921</c:v>
                </c:pt>
                <c:pt idx="946">
                  <c:v>3.016901408450706</c:v>
                </c:pt>
                <c:pt idx="947">
                  <c:v>3.0478873239436632</c:v>
                </c:pt>
                <c:pt idx="948">
                  <c:v>2.9985915492957753</c:v>
                </c:pt>
                <c:pt idx="949">
                  <c:v>3.1183098591549294</c:v>
                </c:pt>
                <c:pt idx="950">
                  <c:v>3.1084507042253522</c:v>
                </c:pt>
                <c:pt idx="951">
                  <c:v>3.0253521126760559</c:v>
                </c:pt>
                <c:pt idx="952">
                  <c:v>3.0366197183098604</c:v>
                </c:pt>
                <c:pt idx="953">
                  <c:v>3.0760563380281694</c:v>
                </c:pt>
                <c:pt idx="954">
                  <c:v>3.0014084507042247</c:v>
                </c:pt>
                <c:pt idx="955">
                  <c:v>2.8098591549295788</c:v>
                </c:pt>
                <c:pt idx="956">
                  <c:v>3.0323943661971837</c:v>
                </c:pt>
                <c:pt idx="957">
                  <c:v>2.8366197183098594</c:v>
                </c:pt>
                <c:pt idx="958">
                  <c:v>2.9577464788732408</c:v>
                </c:pt>
                <c:pt idx="959">
                  <c:v>3.1436619718309862</c:v>
                </c:pt>
                <c:pt idx="960">
                  <c:v>2.8704225352112678</c:v>
                </c:pt>
                <c:pt idx="961">
                  <c:v>2.9478873239436636</c:v>
                </c:pt>
                <c:pt idx="962">
                  <c:v>3.1000000000000005</c:v>
                </c:pt>
                <c:pt idx="963">
                  <c:v>2.950704225352113</c:v>
                </c:pt>
                <c:pt idx="964">
                  <c:v>2.7211267605633802</c:v>
                </c:pt>
                <c:pt idx="965">
                  <c:v>2.7098591549295774</c:v>
                </c:pt>
                <c:pt idx="966">
                  <c:v>3.0408450704225354</c:v>
                </c:pt>
                <c:pt idx="967">
                  <c:v>2.9901408450704237</c:v>
                </c:pt>
                <c:pt idx="968">
                  <c:v>2.7873239436619714</c:v>
                </c:pt>
                <c:pt idx="969">
                  <c:v>2.7845070422535221</c:v>
                </c:pt>
                <c:pt idx="970">
                  <c:v>3.098591549295775</c:v>
                </c:pt>
                <c:pt idx="971">
                  <c:v>2.7788732394366198</c:v>
                </c:pt>
                <c:pt idx="972">
                  <c:v>2.8464788732394366</c:v>
                </c:pt>
                <c:pt idx="973">
                  <c:v>2.8619718309859143</c:v>
                </c:pt>
                <c:pt idx="974">
                  <c:v>2.911267605633804</c:v>
                </c:pt>
                <c:pt idx="975">
                  <c:v>2.8873239436619711</c:v>
                </c:pt>
                <c:pt idx="976">
                  <c:v>2.8915492957746496</c:v>
                </c:pt>
                <c:pt idx="977">
                  <c:v>2.7690140845070426</c:v>
                </c:pt>
                <c:pt idx="978">
                  <c:v>2.9140845070422552</c:v>
                </c:pt>
                <c:pt idx="979">
                  <c:v>2.8605633802816905</c:v>
                </c:pt>
                <c:pt idx="980">
                  <c:v>2.7605633802816891</c:v>
                </c:pt>
                <c:pt idx="981">
                  <c:v>2.8788732394366212</c:v>
                </c:pt>
                <c:pt idx="982">
                  <c:v>2.8478873239436622</c:v>
                </c:pt>
                <c:pt idx="983">
                  <c:v>2.7436619718309858</c:v>
                </c:pt>
                <c:pt idx="984">
                  <c:v>2.8535211267605645</c:v>
                </c:pt>
                <c:pt idx="985">
                  <c:v>2.7943661971830993</c:v>
                </c:pt>
                <c:pt idx="986">
                  <c:v>2.711267605633803</c:v>
                </c:pt>
                <c:pt idx="987">
                  <c:v>2.6830985915492969</c:v>
                </c:pt>
                <c:pt idx="988">
                  <c:v>2.7690140845070426</c:v>
                </c:pt>
                <c:pt idx="989">
                  <c:v>2.753521126760563</c:v>
                </c:pt>
                <c:pt idx="990">
                  <c:v>2.8704225352112678</c:v>
                </c:pt>
                <c:pt idx="991">
                  <c:v>2.7591549295774671</c:v>
                </c:pt>
                <c:pt idx="992">
                  <c:v>2.8197183098591543</c:v>
                </c:pt>
                <c:pt idx="993">
                  <c:v>2.8352112676056356</c:v>
                </c:pt>
                <c:pt idx="994">
                  <c:v>2.7084507042253536</c:v>
                </c:pt>
                <c:pt idx="995">
                  <c:v>2.8183098591549305</c:v>
                </c:pt>
                <c:pt idx="996">
                  <c:v>2.7492957746478881</c:v>
                </c:pt>
                <c:pt idx="997">
                  <c:v>2.6605633802816913</c:v>
                </c:pt>
                <c:pt idx="998">
                  <c:v>2.697183098591549</c:v>
                </c:pt>
                <c:pt idx="999">
                  <c:v>2.7309859154929574</c:v>
                </c:pt>
                <c:pt idx="1000">
                  <c:v>2.5619718309859154</c:v>
                </c:pt>
                <c:pt idx="1001">
                  <c:v>2.7436619718309858</c:v>
                </c:pt>
                <c:pt idx="1002">
                  <c:v>2.6605633802816913</c:v>
                </c:pt>
                <c:pt idx="1003">
                  <c:v>2.6197183098591568</c:v>
                </c:pt>
                <c:pt idx="1004">
                  <c:v>2.7788732394366198</c:v>
                </c:pt>
                <c:pt idx="1005">
                  <c:v>2.8295774647887315</c:v>
                </c:pt>
                <c:pt idx="1006">
                  <c:v>2.6211267605633806</c:v>
                </c:pt>
                <c:pt idx="1007">
                  <c:v>2.5253521126760576</c:v>
                </c:pt>
                <c:pt idx="1008">
                  <c:v>2.6267605633802829</c:v>
                </c:pt>
                <c:pt idx="1009">
                  <c:v>2.8605633802816905</c:v>
                </c:pt>
                <c:pt idx="1010">
                  <c:v>2.7183098591549308</c:v>
                </c:pt>
                <c:pt idx="1011">
                  <c:v>2.6915492957746485</c:v>
                </c:pt>
                <c:pt idx="1012">
                  <c:v>2.6830985915492969</c:v>
                </c:pt>
                <c:pt idx="1013">
                  <c:v>2.6169014084507056</c:v>
                </c:pt>
                <c:pt idx="1014">
                  <c:v>2.654929577464789</c:v>
                </c:pt>
                <c:pt idx="1015">
                  <c:v>2.6633802816901406</c:v>
                </c:pt>
                <c:pt idx="1016">
                  <c:v>2.6352112676056345</c:v>
                </c:pt>
                <c:pt idx="1017">
                  <c:v>2.6084507042253522</c:v>
                </c:pt>
                <c:pt idx="1018">
                  <c:v>2.6802816901408457</c:v>
                </c:pt>
                <c:pt idx="1019">
                  <c:v>2.6309859154929578</c:v>
                </c:pt>
                <c:pt idx="1020">
                  <c:v>2.563380281690141</c:v>
                </c:pt>
                <c:pt idx="1021">
                  <c:v>2.5436619718309865</c:v>
                </c:pt>
                <c:pt idx="1022">
                  <c:v>2.4338028169014096</c:v>
                </c:pt>
                <c:pt idx="1023">
                  <c:v>2.7929577464788737</c:v>
                </c:pt>
                <c:pt idx="1024">
                  <c:v>2.7619718309859147</c:v>
                </c:pt>
                <c:pt idx="1025">
                  <c:v>2.697183098591549</c:v>
                </c:pt>
                <c:pt idx="1026">
                  <c:v>2.6436619718309862</c:v>
                </c:pt>
                <c:pt idx="1027">
                  <c:v>2.5154929577464786</c:v>
                </c:pt>
                <c:pt idx="1028">
                  <c:v>2.5901408450704215</c:v>
                </c:pt>
                <c:pt idx="1029">
                  <c:v>2.7577464788732415</c:v>
                </c:pt>
                <c:pt idx="1030">
                  <c:v>2.6267605633802829</c:v>
                </c:pt>
                <c:pt idx="1031">
                  <c:v>2.5816901408450699</c:v>
                </c:pt>
                <c:pt idx="1032">
                  <c:v>2.4859154929577469</c:v>
                </c:pt>
                <c:pt idx="1033">
                  <c:v>2.6633802816901406</c:v>
                </c:pt>
                <c:pt idx="1034">
                  <c:v>2.5816901408450699</c:v>
                </c:pt>
                <c:pt idx="1035">
                  <c:v>2.5225352112676047</c:v>
                </c:pt>
                <c:pt idx="1036">
                  <c:v>2.4633802816901396</c:v>
                </c:pt>
                <c:pt idx="1037">
                  <c:v>2.5028169014084503</c:v>
                </c:pt>
                <c:pt idx="1038">
                  <c:v>2.6732394366197179</c:v>
                </c:pt>
                <c:pt idx="1039">
                  <c:v>2.5154929577464786</c:v>
                </c:pt>
                <c:pt idx="1040">
                  <c:v>2.5126760563380293</c:v>
                </c:pt>
                <c:pt idx="1041">
                  <c:v>2.5957746478873238</c:v>
                </c:pt>
                <c:pt idx="1042">
                  <c:v>2.563380281690141</c:v>
                </c:pt>
                <c:pt idx="1043">
                  <c:v>2.4633802816901396</c:v>
                </c:pt>
                <c:pt idx="1044">
                  <c:v>2.6774647887323946</c:v>
                </c:pt>
                <c:pt idx="1045">
                  <c:v>2.516901408450706</c:v>
                </c:pt>
                <c:pt idx="1046">
                  <c:v>2.559154929577466</c:v>
                </c:pt>
                <c:pt idx="1047">
                  <c:v>2.5225352112676047</c:v>
                </c:pt>
                <c:pt idx="1048">
                  <c:v>2.457746478873239</c:v>
                </c:pt>
                <c:pt idx="1049">
                  <c:v>2.4183098591549301</c:v>
                </c:pt>
                <c:pt idx="1050">
                  <c:v>2.4661971830985925</c:v>
                </c:pt>
                <c:pt idx="1051">
                  <c:v>2.6239436619718317</c:v>
                </c:pt>
                <c:pt idx="1052">
                  <c:v>2.5253521126760576</c:v>
                </c:pt>
                <c:pt idx="1053">
                  <c:v>2.4788732394366209</c:v>
                </c:pt>
                <c:pt idx="1054">
                  <c:v>2.4056338028169018</c:v>
                </c:pt>
                <c:pt idx="1055">
                  <c:v>2.4338028169014096</c:v>
                </c:pt>
                <c:pt idx="1056">
                  <c:v>2.3774647887323956</c:v>
                </c:pt>
                <c:pt idx="1057">
                  <c:v>2.3690140845070422</c:v>
                </c:pt>
                <c:pt idx="1058">
                  <c:v>2.4859154929577469</c:v>
                </c:pt>
                <c:pt idx="1059">
                  <c:v>2.4450704225352107</c:v>
                </c:pt>
                <c:pt idx="1060">
                  <c:v>2.4253521126760562</c:v>
                </c:pt>
                <c:pt idx="1061">
                  <c:v>2.3591549295774668</c:v>
                </c:pt>
                <c:pt idx="1062">
                  <c:v>2.4394366197183102</c:v>
                </c:pt>
                <c:pt idx="1063">
                  <c:v>2.4042253521126762</c:v>
                </c:pt>
                <c:pt idx="1064">
                  <c:v>2.1323943661971834</c:v>
                </c:pt>
                <c:pt idx="1065">
                  <c:v>2.4169014084507063</c:v>
                </c:pt>
                <c:pt idx="1066">
                  <c:v>2.4760563380281697</c:v>
                </c:pt>
                <c:pt idx="1067">
                  <c:v>2.2845070422535221</c:v>
                </c:pt>
                <c:pt idx="1068">
                  <c:v>2.4971830985915497</c:v>
                </c:pt>
                <c:pt idx="1069">
                  <c:v>2.4014084507042268</c:v>
                </c:pt>
                <c:pt idx="1070">
                  <c:v>2.4338028169014096</c:v>
                </c:pt>
                <c:pt idx="1071">
                  <c:v>2.4338028169014096</c:v>
                </c:pt>
                <c:pt idx="1072">
                  <c:v>2.2647887323943658</c:v>
                </c:pt>
                <c:pt idx="1073">
                  <c:v>2.5239436619718303</c:v>
                </c:pt>
                <c:pt idx="1074">
                  <c:v>2.3718309859154934</c:v>
                </c:pt>
                <c:pt idx="1075">
                  <c:v>2.2507042253521119</c:v>
                </c:pt>
                <c:pt idx="1076">
                  <c:v>2.246478873239437</c:v>
                </c:pt>
                <c:pt idx="1077">
                  <c:v>2.2788732394366207</c:v>
                </c:pt>
                <c:pt idx="1078">
                  <c:v>2.4211267605633813</c:v>
                </c:pt>
                <c:pt idx="1079">
                  <c:v>2.4028169014084506</c:v>
                </c:pt>
                <c:pt idx="1080">
                  <c:v>2.3704225352112678</c:v>
                </c:pt>
                <c:pt idx="1081">
                  <c:v>2.3563380281690138</c:v>
                </c:pt>
                <c:pt idx="1082">
                  <c:v>2.3014084507042272</c:v>
                </c:pt>
                <c:pt idx="1083">
                  <c:v>2.3436619718309855</c:v>
                </c:pt>
                <c:pt idx="1084">
                  <c:v>2.2267605633802825</c:v>
                </c:pt>
                <c:pt idx="1085">
                  <c:v>2.3281690140845077</c:v>
                </c:pt>
                <c:pt idx="1086">
                  <c:v>2.3098591549295779</c:v>
                </c:pt>
                <c:pt idx="1087">
                  <c:v>2.1422535211267615</c:v>
                </c:pt>
                <c:pt idx="1088">
                  <c:v>2.3422535211267617</c:v>
                </c:pt>
                <c:pt idx="1089">
                  <c:v>2.3070422535211268</c:v>
                </c:pt>
                <c:pt idx="1090">
                  <c:v>2.1295774647887331</c:v>
                </c:pt>
                <c:pt idx="1091">
                  <c:v>2.2690140845070426</c:v>
                </c:pt>
                <c:pt idx="1092">
                  <c:v>2.4225352112676051</c:v>
                </c:pt>
                <c:pt idx="1093">
                  <c:v>2.288732394366197</c:v>
                </c:pt>
                <c:pt idx="1094">
                  <c:v>2.3197183098591561</c:v>
                </c:pt>
                <c:pt idx="1095">
                  <c:v>2.204225352112676</c:v>
                </c:pt>
                <c:pt idx="1096">
                  <c:v>2.3028169014084527</c:v>
                </c:pt>
                <c:pt idx="1097">
                  <c:v>2.3112676056338035</c:v>
                </c:pt>
                <c:pt idx="1098">
                  <c:v>2.2901408450704226</c:v>
                </c:pt>
                <c:pt idx="1099">
                  <c:v>2.1549295774647899</c:v>
                </c:pt>
                <c:pt idx="1100">
                  <c:v>2.3154929577464793</c:v>
                </c:pt>
                <c:pt idx="1101">
                  <c:v>2.1816901408450713</c:v>
                </c:pt>
                <c:pt idx="1102">
                  <c:v>2.235211267605635</c:v>
                </c:pt>
                <c:pt idx="1103">
                  <c:v>2.1309859154929578</c:v>
                </c:pt>
                <c:pt idx="1104">
                  <c:v>2.1436619718309879</c:v>
                </c:pt>
                <c:pt idx="1105">
                  <c:v>2.1563380281690145</c:v>
                </c:pt>
                <c:pt idx="1106">
                  <c:v>2.2422535211267611</c:v>
                </c:pt>
                <c:pt idx="1107">
                  <c:v>2.2845070422535221</c:v>
                </c:pt>
                <c:pt idx="1108">
                  <c:v>2.178873239436621</c:v>
                </c:pt>
                <c:pt idx="1109">
                  <c:v>2.1732394366197187</c:v>
                </c:pt>
                <c:pt idx="1110">
                  <c:v>2.1845070422535198</c:v>
                </c:pt>
                <c:pt idx="1111">
                  <c:v>2.0859154929577466</c:v>
                </c:pt>
                <c:pt idx="1112">
                  <c:v>2.1802816901408457</c:v>
                </c:pt>
                <c:pt idx="1113">
                  <c:v>2.1718309859154932</c:v>
                </c:pt>
                <c:pt idx="1114">
                  <c:v>2.1154929577464792</c:v>
                </c:pt>
                <c:pt idx="1115">
                  <c:v>2.1577464788732401</c:v>
                </c:pt>
                <c:pt idx="1116">
                  <c:v>2.1915492957746476</c:v>
                </c:pt>
                <c:pt idx="1117">
                  <c:v>2.1887323943661974</c:v>
                </c:pt>
                <c:pt idx="1118">
                  <c:v>2.2690140845070426</c:v>
                </c:pt>
                <c:pt idx="1119">
                  <c:v>2.1943661971830997</c:v>
                </c:pt>
                <c:pt idx="1120">
                  <c:v>2.1042253521126772</c:v>
                </c:pt>
                <c:pt idx="1121">
                  <c:v>2.316901408450704</c:v>
                </c:pt>
                <c:pt idx="1122">
                  <c:v>2.2295774647887328</c:v>
                </c:pt>
                <c:pt idx="1123">
                  <c:v>2.0464788732394368</c:v>
                </c:pt>
                <c:pt idx="1124">
                  <c:v>2.1859154929577471</c:v>
                </c:pt>
                <c:pt idx="1125">
                  <c:v>2.1633802816901424</c:v>
                </c:pt>
                <c:pt idx="1126">
                  <c:v>1.9619718309859167</c:v>
                </c:pt>
                <c:pt idx="1127">
                  <c:v>2.1633802816901424</c:v>
                </c:pt>
                <c:pt idx="1128">
                  <c:v>2.042253521126761</c:v>
                </c:pt>
                <c:pt idx="1129">
                  <c:v>2.1014084507042261</c:v>
                </c:pt>
                <c:pt idx="1130">
                  <c:v>2.0845070422535219</c:v>
                </c:pt>
                <c:pt idx="1131">
                  <c:v>2.1169014084507047</c:v>
                </c:pt>
                <c:pt idx="1132">
                  <c:v>2.1408450704225359</c:v>
                </c:pt>
                <c:pt idx="1133">
                  <c:v>2.0788732394366214</c:v>
                </c:pt>
                <c:pt idx="1134">
                  <c:v>2.0253521126760576</c:v>
                </c:pt>
                <c:pt idx="1135">
                  <c:v>2.147887323943662</c:v>
                </c:pt>
                <c:pt idx="1136">
                  <c:v>2.1295774647887331</c:v>
                </c:pt>
                <c:pt idx="1137">
                  <c:v>2.0535211267605646</c:v>
                </c:pt>
                <c:pt idx="1138">
                  <c:v>2.0436619718309865</c:v>
                </c:pt>
                <c:pt idx="1139">
                  <c:v>2.0281690140845079</c:v>
                </c:pt>
                <c:pt idx="1140">
                  <c:v>2.0943661971831</c:v>
                </c:pt>
                <c:pt idx="1141">
                  <c:v>2.1126760563380289</c:v>
                </c:pt>
                <c:pt idx="1142">
                  <c:v>2.0802816901408461</c:v>
                </c:pt>
                <c:pt idx="1143">
                  <c:v>1.9915492957746475</c:v>
                </c:pt>
                <c:pt idx="1144">
                  <c:v>1.9239436619718324</c:v>
                </c:pt>
                <c:pt idx="1145">
                  <c:v>2.1309859154929578</c:v>
                </c:pt>
                <c:pt idx="1146">
                  <c:v>2.0605633802816898</c:v>
                </c:pt>
                <c:pt idx="1147">
                  <c:v>1.9859154929577452</c:v>
                </c:pt>
                <c:pt idx="1148">
                  <c:v>1.9760563380281688</c:v>
                </c:pt>
                <c:pt idx="1149">
                  <c:v>2.0957746478873247</c:v>
                </c:pt>
                <c:pt idx="1150">
                  <c:v>1.9521126760563376</c:v>
                </c:pt>
                <c:pt idx="1151">
                  <c:v>1.9704225352112683</c:v>
                </c:pt>
                <c:pt idx="1152">
                  <c:v>1.9070422535211264</c:v>
                </c:pt>
                <c:pt idx="1153">
                  <c:v>1.9577464788732399</c:v>
                </c:pt>
                <c:pt idx="1154">
                  <c:v>1.9450704225352133</c:v>
                </c:pt>
                <c:pt idx="1155">
                  <c:v>2.1014084507042261</c:v>
                </c:pt>
                <c:pt idx="1156">
                  <c:v>1.9169014084507046</c:v>
                </c:pt>
                <c:pt idx="1157">
                  <c:v>2.0112676056338037</c:v>
                </c:pt>
                <c:pt idx="1158">
                  <c:v>2.1239436619718317</c:v>
                </c:pt>
                <c:pt idx="1159">
                  <c:v>2.0929577464788727</c:v>
                </c:pt>
                <c:pt idx="1160">
                  <c:v>1.9647887323943678</c:v>
                </c:pt>
                <c:pt idx="1161">
                  <c:v>2.1464788732394364</c:v>
                </c:pt>
                <c:pt idx="1162">
                  <c:v>1.9098591549295767</c:v>
                </c:pt>
                <c:pt idx="1163">
                  <c:v>1.7957746478873231</c:v>
                </c:pt>
                <c:pt idx="1164">
                  <c:v>1.9760563380281688</c:v>
                </c:pt>
                <c:pt idx="1165">
                  <c:v>2.0521126760563373</c:v>
                </c:pt>
                <c:pt idx="1166">
                  <c:v>1.8901408450704222</c:v>
                </c:pt>
                <c:pt idx="1167">
                  <c:v>1.9183098591549301</c:v>
                </c:pt>
                <c:pt idx="1168">
                  <c:v>1.9774647887323944</c:v>
                </c:pt>
                <c:pt idx="1169">
                  <c:v>1.9169014084507046</c:v>
                </c:pt>
                <c:pt idx="1170">
                  <c:v>1.8422535211267617</c:v>
                </c:pt>
                <c:pt idx="1171">
                  <c:v>1.8352112676056338</c:v>
                </c:pt>
                <c:pt idx="1172">
                  <c:v>1.9774647887323944</c:v>
                </c:pt>
                <c:pt idx="1173">
                  <c:v>1.9098591549295767</c:v>
                </c:pt>
                <c:pt idx="1174">
                  <c:v>1.8802816901408459</c:v>
                </c:pt>
                <c:pt idx="1175">
                  <c:v>1.9000000000000004</c:v>
                </c:pt>
                <c:pt idx="1176">
                  <c:v>1.9478873239436618</c:v>
                </c:pt>
                <c:pt idx="1177">
                  <c:v>1.8915492957746478</c:v>
                </c:pt>
                <c:pt idx="1178">
                  <c:v>1.8943661971830981</c:v>
                </c:pt>
                <c:pt idx="1179">
                  <c:v>1.6985915492957755</c:v>
                </c:pt>
                <c:pt idx="1180">
                  <c:v>1.8957746478873254</c:v>
                </c:pt>
                <c:pt idx="1181">
                  <c:v>1.8323943661971835</c:v>
                </c:pt>
                <c:pt idx="1182">
                  <c:v>1.8859154929577473</c:v>
                </c:pt>
                <c:pt idx="1183">
                  <c:v>1.8788732394366212</c:v>
                </c:pt>
                <c:pt idx="1184">
                  <c:v>1.6887323943661974</c:v>
                </c:pt>
                <c:pt idx="1185">
                  <c:v>1.9507042253521121</c:v>
                </c:pt>
                <c:pt idx="1186">
                  <c:v>1.8169014084507049</c:v>
                </c:pt>
                <c:pt idx="1187">
                  <c:v>1.802816901408451</c:v>
                </c:pt>
                <c:pt idx="1188">
                  <c:v>1.8746478873239436</c:v>
                </c:pt>
                <c:pt idx="1189">
                  <c:v>1.8323943661971835</c:v>
                </c:pt>
                <c:pt idx="1190">
                  <c:v>1.8338028169014082</c:v>
                </c:pt>
                <c:pt idx="1191">
                  <c:v>1.9380281690140855</c:v>
                </c:pt>
                <c:pt idx="1192">
                  <c:v>1.8760563380281692</c:v>
                </c:pt>
                <c:pt idx="1193">
                  <c:v>1.7985915492957751</c:v>
                </c:pt>
                <c:pt idx="1194">
                  <c:v>1.8788732394366212</c:v>
                </c:pt>
                <c:pt idx="1195">
                  <c:v>1.7845070422535221</c:v>
                </c:pt>
                <c:pt idx="1196">
                  <c:v>1.8704225352112687</c:v>
                </c:pt>
                <c:pt idx="1197">
                  <c:v>1.8239436619718319</c:v>
                </c:pt>
                <c:pt idx="1198">
                  <c:v>1.9521126760563376</c:v>
                </c:pt>
                <c:pt idx="1199">
                  <c:v>1.8112676056338026</c:v>
                </c:pt>
                <c:pt idx="1200">
                  <c:v>1.8816901408450715</c:v>
                </c:pt>
                <c:pt idx="1201">
                  <c:v>1.8704225352112687</c:v>
                </c:pt>
                <c:pt idx="1202">
                  <c:v>1.7478873239436625</c:v>
                </c:pt>
                <c:pt idx="1203">
                  <c:v>1.8816901408450715</c:v>
                </c:pt>
                <c:pt idx="1204">
                  <c:v>1.7816901408450718</c:v>
                </c:pt>
                <c:pt idx="1205">
                  <c:v>1.6929577464788732</c:v>
                </c:pt>
                <c:pt idx="1206">
                  <c:v>1.7788732394366198</c:v>
                </c:pt>
                <c:pt idx="1207">
                  <c:v>1.8676056338028166</c:v>
                </c:pt>
                <c:pt idx="1208">
                  <c:v>1.7732394366197184</c:v>
                </c:pt>
                <c:pt idx="1209">
                  <c:v>1.7718309859154937</c:v>
                </c:pt>
                <c:pt idx="1210">
                  <c:v>1.7873239436619706</c:v>
                </c:pt>
                <c:pt idx="1211">
                  <c:v>1.6971830985915499</c:v>
                </c:pt>
                <c:pt idx="1212">
                  <c:v>1.5704225352112671</c:v>
                </c:pt>
                <c:pt idx="1213">
                  <c:v>1.6802816901408466</c:v>
                </c:pt>
                <c:pt idx="1214">
                  <c:v>1.774647887323944</c:v>
                </c:pt>
                <c:pt idx="1215">
                  <c:v>1.7056338028169034</c:v>
                </c:pt>
                <c:pt idx="1216">
                  <c:v>1.7774647887323942</c:v>
                </c:pt>
                <c:pt idx="1217">
                  <c:v>1.608450704225354</c:v>
                </c:pt>
                <c:pt idx="1218">
                  <c:v>1.7971830985915505</c:v>
                </c:pt>
                <c:pt idx="1219">
                  <c:v>1.4591549295774655</c:v>
                </c:pt>
                <c:pt idx="1220">
                  <c:v>1.9197183098591548</c:v>
                </c:pt>
                <c:pt idx="1221">
                  <c:v>1.7154929577464797</c:v>
                </c:pt>
                <c:pt idx="1222">
                  <c:v>1.8577464788732403</c:v>
                </c:pt>
                <c:pt idx="1223">
                  <c:v>1.7647887323943676</c:v>
                </c:pt>
                <c:pt idx="1224">
                  <c:v>1.8366197183098585</c:v>
                </c:pt>
                <c:pt idx="1225">
                  <c:v>1.7521126760563375</c:v>
                </c:pt>
                <c:pt idx="1226">
                  <c:v>1.7394366197183109</c:v>
                </c:pt>
                <c:pt idx="1227">
                  <c:v>1.7450704225352114</c:v>
                </c:pt>
                <c:pt idx="1228">
                  <c:v>1.7507042253521128</c:v>
                </c:pt>
                <c:pt idx="1229">
                  <c:v>1.6492957746478876</c:v>
                </c:pt>
                <c:pt idx="1230">
                  <c:v>1.6887323943661974</c:v>
                </c:pt>
                <c:pt idx="1231">
                  <c:v>1.7830985915492965</c:v>
                </c:pt>
                <c:pt idx="1232">
                  <c:v>1.704225352112676</c:v>
                </c:pt>
                <c:pt idx="1233">
                  <c:v>1.8169014084507049</c:v>
                </c:pt>
                <c:pt idx="1234">
                  <c:v>1.7295774647887328</c:v>
                </c:pt>
                <c:pt idx="1235">
                  <c:v>1.6380281690140839</c:v>
                </c:pt>
                <c:pt idx="1236">
                  <c:v>1.6830985915492969</c:v>
                </c:pt>
                <c:pt idx="1237">
                  <c:v>1.5056338028169014</c:v>
                </c:pt>
                <c:pt idx="1238">
                  <c:v>1.5718309859154918</c:v>
                </c:pt>
                <c:pt idx="1239">
                  <c:v>1.6788732394366193</c:v>
                </c:pt>
                <c:pt idx="1240">
                  <c:v>1.6492957746478876</c:v>
                </c:pt>
                <c:pt idx="1241">
                  <c:v>1.6464788732394373</c:v>
                </c:pt>
                <c:pt idx="1242">
                  <c:v>1.5366197183098587</c:v>
                </c:pt>
                <c:pt idx="1243">
                  <c:v>1.6028169014084508</c:v>
                </c:pt>
                <c:pt idx="1244">
                  <c:v>1.6295774647887313</c:v>
                </c:pt>
                <c:pt idx="1245">
                  <c:v>1.5014084507042265</c:v>
                </c:pt>
                <c:pt idx="1246">
                  <c:v>1.6478873239436638</c:v>
                </c:pt>
                <c:pt idx="1247">
                  <c:v>1.6661971830985927</c:v>
                </c:pt>
                <c:pt idx="1248">
                  <c:v>1.7014084507042257</c:v>
                </c:pt>
                <c:pt idx="1249">
                  <c:v>1.6042253521126764</c:v>
                </c:pt>
                <c:pt idx="1250">
                  <c:v>1.5985915492957758</c:v>
                </c:pt>
                <c:pt idx="1251">
                  <c:v>1.6140845070422545</c:v>
                </c:pt>
                <c:pt idx="1252">
                  <c:v>1.5690140845070415</c:v>
                </c:pt>
                <c:pt idx="1253">
                  <c:v>1.4422535211267613</c:v>
                </c:pt>
                <c:pt idx="1254">
                  <c:v>1.5647887323943674</c:v>
                </c:pt>
                <c:pt idx="1255">
                  <c:v>1.6845070422535215</c:v>
                </c:pt>
                <c:pt idx="1256">
                  <c:v>1.5929577464788736</c:v>
                </c:pt>
                <c:pt idx="1257">
                  <c:v>1.5690140845070415</c:v>
                </c:pt>
                <c:pt idx="1258">
                  <c:v>1.619718309859155</c:v>
                </c:pt>
                <c:pt idx="1259">
                  <c:v>1.5450704225352121</c:v>
                </c:pt>
                <c:pt idx="1260">
                  <c:v>1.5788732394366196</c:v>
                </c:pt>
                <c:pt idx="1261">
                  <c:v>1.4845070422535223</c:v>
                </c:pt>
                <c:pt idx="1262">
                  <c:v>1.5154929577464795</c:v>
                </c:pt>
                <c:pt idx="1263">
                  <c:v>1.6478873239436638</c:v>
                </c:pt>
                <c:pt idx="1264">
                  <c:v>1.5338028169014084</c:v>
                </c:pt>
                <c:pt idx="1265">
                  <c:v>1.7126760563380277</c:v>
                </c:pt>
                <c:pt idx="1266">
                  <c:v>1.6042253521126764</c:v>
                </c:pt>
                <c:pt idx="1267">
                  <c:v>1.6309859154929587</c:v>
                </c:pt>
                <c:pt idx="1268">
                  <c:v>1.6154929577464792</c:v>
                </c:pt>
                <c:pt idx="1269">
                  <c:v>1.535211267605634</c:v>
                </c:pt>
                <c:pt idx="1270">
                  <c:v>1.5788732394366196</c:v>
                </c:pt>
                <c:pt idx="1271">
                  <c:v>1.4718309859154921</c:v>
                </c:pt>
                <c:pt idx="1272">
                  <c:v>1.5704225352112671</c:v>
                </c:pt>
                <c:pt idx="1273">
                  <c:v>1.3816901408450706</c:v>
                </c:pt>
                <c:pt idx="1274">
                  <c:v>1.422535211267606</c:v>
                </c:pt>
                <c:pt idx="1275">
                  <c:v>1.5183098591549298</c:v>
                </c:pt>
                <c:pt idx="1276">
                  <c:v>1.5197183098591553</c:v>
                </c:pt>
                <c:pt idx="1277">
                  <c:v>1.6394366197183112</c:v>
                </c:pt>
                <c:pt idx="1278">
                  <c:v>1.5323943661971837</c:v>
                </c:pt>
                <c:pt idx="1279">
                  <c:v>1.5676056338028177</c:v>
                </c:pt>
                <c:pt idx="1280">
                  <c:v>1.4492957746478892</c:v>
                </c:pt>
                <c:pt idx="1281">
                  <c:v>1.422535211267606</c:v>
                </c:pt>
                <c:pt idx="1282">
                  <c:v>1.5267605633802823</c:v>
                </c:pt>
                <c:pt idx="1283">
                  <c:v>1.5535211267605629</c:v>
                </c:pt>
                <c:pt idx="1284">
                  <c:v>1.4732394366197186</c:v>
                </c:pt>
                <c:pt idx="1285">
                  <c:v>1.4591549295774655</c:v>
                </c:pt>
                <c:pt idx="1286">
                  <c:v>1.52112676056338</c:v>
                </c:pt>
                <c:pt idx="1287">
                  <c:v>1.4887323943661981</c:v>
                </c:pt>
                <c:pt idx="1288">
                  <c:v>1.5676056338028177</c:v>
                </c:pt>
                <c:pt idx="1289">
                  <c:v>1.5197183098591553</c:v>
                </c:pt>
                <c:pt idx="1290">
                  <c:v>1.4985915492957753</c:v>
                </c:pt>
                <c:pt idx="1291">
                  <c:v>1.3436619718309863</c:v>
                </c:pt>
                <c:pt idx="1292">
                  <c:v>1.4211267605633804</c:v>
                </c:pt>
                <c:pt idx="1293">
                  <c:v>1.3901408450704231</c:v>
                </c:pt>
                <c:pt idx="1294">
                  <c:v>1.4774647887323944</c:v>
                </c:pt>
                <c:pt idx="1295">
                  <c:v>1.4478873239436627</c:v>
                </c:pt>
                <c:pt idx="1296">
                  <c:v>1.4267605633802827</c:v>
                </c:pt>
                <c:pt idx="1297">
                  <c:v>1.3929577464788734</c:v>
                </c:pt>
                <c:pt idx="1298">
                  <c:v>1.4070422535211282</c:v>
                </c:pt>
                <c:pt idx="1299">
                  <c:v>1.4098591549295785</c:v>
                </c:pt>
                <c:pt idx="1300">
                  <c:v>1.3985915492957757</c:v>
                </c:pt>
                <c:pt idx="1301">
                  <c:v>1.3140845070422538</c:v>
                </c:pt>
                <c:pt idx="1302">
                  <c:v>1.425352112676058</c:v>
                </c:pt>
                <c:pt idx="1303">
                  <c:v>1.4028169014084515</c:v>
                </c:pt>
                <c:pt idx="1304">
                  <c:v>1.3394366197183105</c:v>
                </c:pt>
                <c:pt idx="1305">
                  <c:v>1.326760563380283</c:v>
                </c:pt>
                <c:pt idx="1306">
                  <c:v>1.4352112676056343</c:v>
                </c:pt>
                <c:pt idx="1307">
                  <c:v>1.3971830985915492</c:v>
                </c:pt>
                <c:pt idx="1308">
                  <c:v>1.3929577464788734</c:v>
                </c:pt>
                <c:pt idx="1309">
                  <c:v>1.3225352112676063</c:v>
                </c:pt>
                <c:pt idx="1310">
                  <c:v>1.4704225352112674</c:v>
                </c:pt>
                <c:pt idx="1311">
                  <c:v>1.422535211267606</c:v>
                </c:pt>
                <c:pt idx="1312">
                  <c:v>1.3366197183098594</c:v>
                </c:pt>
                <c:pt idx="1313">
                  <c:v>1.3816901408450706</c:v>
                </c:pt>
                <c:pt idx="1314">
                  <c:v>1.4478873239436627</c:v>
                </c:pt>
                <c:pt idx="1315">
                  <c:v>1.383098591549297</c:v>
                </c:pt>
                <c:pt idx="1316">
                  <c:v>1.330985915492958</c:v>
                </c:pt>
                <c:pt idx="1317">
                  <c:v>1.3112676056338026</c:v>
                </c:pt>
                <c:pt idx="1318">
                  <c:v>1.3014084507042263</c:v>
                </c:pt>
                <c:pt idx="1319">
                  <c:v>1.3816901408450706</c:v>
                </c:pt>
                <c:pt idx="1320">
                  <c:v>1.3633802816901408</c:v>
                </c:pt>
                <c:pt idx="1321">
                  <c:v>1.3507042253521115</c:v>
                </c:pt>
                <c:pt idx="1322">
                  <c:v>1.2478873239436634</c:v>
                </c:pt>
                <c:pt idx="1323">
                  <c:v>1.2183098591549291</c:v>
                </c:pt>
                <c:pt idx="1324">
                  <c:v>1.2774647887323951</c:v>
                </c:pt>
                <c:pt idx="1325">
                  <c:v>1.1887323943661983</c:v>
                </c:pt>
                <c:pt idx="1326">
                  <c:v>1.4169014084507046</c:v>
                </c:pt>
                <c:pt idx="1327">
                  <c:v>1.2999999999999998</c:v>
                </c:pt>
                <c:pt idx="1328">
                  <c:v>1.2478873239436634</c:v>
                </c:pt>
                <c:pt idx="1329">
                  <c:v>1.464788732394366</c:v>
                </c:pt>
                <c:pt idx="1330">
                  <c:v>1.3084507042253533</c:v>
                </c:pt>
                <c:pt idx="1331">
                  <c:v>1.3112676056338026</c:v>
                </c:pt>
                <c:pt idx="1332">
                  <c:v>1.4352112676056343</c:v>
                </c:pt>
                <c:pt idx="1333">
                  <c:v>1.3633802816901408</c:v>
                </c:pt>
                <c:pt idx="1334">
                  <c:v>1.1253521126760573</c:v>
                </c:pt>
                <c:pt idx="1335">
                  <c:v>1.4563380281690135</c:v>
                </c:pt>
                <c:pt idx="1336">
                  <c:v>1.330985915492958</c:v>
                </c:pt>
                <c:pt idx="1337">
                  <c:v>1.3366197183098594</c:v>
                </c:pt>
                <c:pt idx="1338">
                  <c:v>1.2943661971830984</c:v>
                </c:pt>
                <c:pt idx="1339">
                  <c:v>1.3718309859154934</c:v>
                </c:pt>
                <c:pt idx="1340">
                  <c:v>1.3450704225352119</c:v>
                </c:pt>
                <c:pt idx="1341">
                  <c:v>1.3140845070422538</c:v>
                </c:pt>
                <c:pt idx="1342">
                  <c:v>1.3014084507042263</c:v>
                </c:pt>
                <c:pt idx="1343">
                  <c:v>1.2999999999999998</c:v>
                </c:pt>
                <c:pt idx="1344">
                  <c:v>1.1591549295774648</c:v>
                </c:pt>
                <c:pt idx="1345">
                  <c:v>1.1633802816901415</c:v>
                </c:pt>
                <c:pt idx="1346">
                  <c:v>1.3211267605633807</c:v>
                </c:pt>
                <c:pt idx="1347">
                  <c:v>1.2971830985915496</c:v>
                </c:pt>
                <c:pt idx="1348">
                  <c:v>1.3929577464788734</c:v>
                </c:pt>
                <c:pt idx="1349">
                  <c:v>1.316901408450704</c:v>
                </c:pt>
                <c:pt idx="1350">
                  <c:v>1.2901408450704235</c:v>
                </c:pt>
                <c:pt idx="1351">
                  <c:v>1.1521126760563378</c:v>
                </c:pt>
                <c:pt idx="1352">
                  <c:v>1.326760563380283</c:v>
                </c:pt>
                <c:pt idx="1353">
                  <c:v>1.1436619718309862</c:v>
                </c:pt>
                <c:pt idx="1354">
                  <c:v>1.1690140845070438</c:v>
                </c:pt>
                <c:pt idx="1355">
                  <c:v>1.232394366197183</c:v>
                </c:pt>
                <c:pt idx="1356">
                  <c:v>1.2154929577464788</c:v>
                </c:pt>
                <c:pt idx="1357">
                  <c:v>1.2140845070422532</c:v>
                </c:pt>
                <c:pt idx="1358">
                  <c:v>1.150704225352114</c:v>
                </c:pt>
                <c:pt idx="1359">
                  <c:v>1.1338028169014081</c:v>
                </c:pt>
                <c:pt idx="1360">
                  <c:v>1.3056338028169021</c:v>
                </c:pt>
                <c:pt idx="1361">
                  <c:v>1.2239436619718314</c:v>
                </c:pt>
                <c:pt idx="1362">
                  <c:v>1.1746478873239434</c:v>
                </c:pt>
                <c:pt idx="1363">
                  <c:v>1.087323943661973</c:v>
                </c:pt>
                <c:pt idx="1364">
                  <c:v>1.0845070422535219</c:v>
                </c:pt>
                <c:pt idx="1365">
                  <c:v>1.246478873239437</c:v>
                </c:pt>
                <c:pt idx="1366">
                  <c:v>1.2338028169014077</c:v>
                </c:pt>
                <c:pt idx="1367">
                  <c:v>1.1661971830985927</c:v>
                </c:pt>
                <c:pt idx="1368">
                  <c:v>1.042253521126761</c:v>
                </c:pt>
                <c:pt idx="1369">
                  <c:v>0.98591549295774694</c:v>
                </c:pt>
                <c:pt idx="1370">
                  <c:v>1.1859154929577471</c:v>
                </c:pt>
                <c:pt idx="1371">
                  <c:v>1.2056338028169016</c:v>
                </c:pt>
                <c:pt idx="1372">
                  <c:v>1.1112676056338042</c:v>
                </c:pt>
                <c:pt idx="1373">
                  <c:v>1.1422535211267606</c:v>
                </c:pt>
                <c:pt idx="1374">
                  <c:v>1.2366197183098588</c:v>
                </c:pt>
                <c:pt idx="1375">
                  <c:v>1.1464788732394373</c:v>
                </c:pt>
                <c:pt idx="1376">
                  <c:v>1.1140845070422527</c:v>
                </c:pt>
                <c:pt idx="1377">
                  <c:v>0.9943661971830986</c:v>
                </c:pt>
                <c:pt idx="1378">
                  <c:v>1.3676056338028175</c:v>
                </c:pt>
                <c:pt idx="1379">
                  <c:v>1.1929577464788723</c:v>
                </c:pt>
                <c:pt idx="1380">
                  <c:v>1.2267605633802825</c:v>
                </c:pt>
                <c:pt idx="1381">
                  <c:v>1.2056338028169016</c:v>
                </c:pt>
                <c:pt idx="1382">
                  <c:v>1.0676056338028177</c:v>
                </c:pt>
                <c:pt idx="1383">
                  <c:v>1.112676056338028</c:v>
                </c:pt>
                <c:pt idx="1384">
                  <c:v>1.1915492957746494</c:v>
                </c:pt>
                <c:pt idx="1385">
                  <c:v>1.1309859154929587</c:v>
                </c:pt>
                <c:pt idx="1386">
                  <c:v>1.1676056338028173</c:v>
                </c:pt>
                <c:pt idx="1387">
                  <c:v>1.0760563380281685</c:v>
                </c:pt>
                <c:pt idx="1388">
                  <c:v>1.0690140845070433</c:v>
                </c:pt>
                <c:pt idx="1389">
                  <c:v>1.150704225352114</c:v>
                </c:pt>
                <c:pt idx="1390">
                  <c:v>1.1211267605633806</c:v>
                </c:pt>
                <c:pt idx="1391">
                  <c:v>1.0267605633802823</c:v>
                </c:pt>
                <c:pt idx="1392">
                  <c:v>1.1169014084507038</c:v>
                </c:pt>
                <c:pt idx="1393">
                  <c:v>1.1014084507042252</c:v>
                </c:pt>
                <c:pt idx="1394">
                  <c:v>1.1309859154929587</c:v>
                </c:pt>
                <c:pt idx="1395">
                  <c:v>0.9887323943661972</c:v>
                </c:pt>
                <c:pt idx="1396">
                  <c:v>1.0957746478873238</c:v>
                </c:pt>
                <c:pt idx="1397">
                  <c:v>1.1478873239436629</c:v>
                </c:pt>
                <c:pt idx="1398">
                  <c:v>0.99014084507042277</c:v>
                </c:pt>
                <c:pt idx="1399">
                  <c:v>1.1056338028169019</c:v>
                </c:pt>
                <c:pt idx="1400">
                  <c:v>1.1394366197183095</c:v>
                </c:pt>
                <c:pt idx="1401">
                  <c:v>0.99577464788732506</c:v>
                </c:pt>
                <c:pt idx="1402">
                  <c:v>1.1577464788732392</c:v>
                </c:pt>
                <c:pt idx="1403">
                  <c:v>1.0690140845070433</c:v>
                </c:pt>
                <c:pt idx="1404">
                  <c:v>1.1676056338028173</c:v>
                </c:pt>
                <c:pt idx="1405">
                  <c:v>1.0253521126760567</c:v>
                </c:pt>
                <c:pt idx="1406">
                  <c:v>1.0647887323943666</c:v>
                </c:pt>
                <c:pt idx="1407">
                  <c:v>0.96478873239436691</c:v>
                </c:pt>
                <c:pt idx="1408">
                  <c:v>1.0535211267605638</c:v>
                </c:pt>
                <c:pt idx="1409">
                  <c:v>1.119718309859155</c:v>
                </c:pt>
                <c:pt idx="1410">
                  <c:v>1.0830985915492963</c:v>
                </c:pt>
                <c:pt idx="1411">
                  <c:v>0.95070422535211296</c:v>
                </c:pt>
                <c:pt idx="1412">
                  <c:v>0.97746478873239528</c:v>
                </c:pt>
                <c:pt idx="1413">
                  <c:v>1.1338028169014081</c:v>
                </c:pt>
                <c:pt idx="1414">
                  <c:v>1.0338028169014093</c:v>
                </c:pt>
                <c:pt idx="1415">
                  <c:v>1.1281690140845084</c:v>
                </c:pt>
                <c:pt idx="1416">
                  <c:v>1.0436619718309865</c:v>
                </c:pt>
                <c:pt idx="1417">
                  <c:v>1.0014084507042256</c:v>
                </c:pt>
                <c:pt idx="1418">
                  <c:v>0.93802816901408548</c:v>
                </c:pt>
                <c:pt idx="1419">
                  <c:v>0.90140845070422593</c:v>
                </c:pt>
                <c:pt idx="1420">
                  <c:v>1.1464788732394373</c:v>
                </c:pt>
                <c:pt idx="1421">
                  <c:v>1.0056338028169023</c:v>
                </c:pt>
                <c:pt idx="1422">
                  <c:v>0.99718309859154974</c:v>
                </c:pt>
                <c:pt idx="1423">
                  <c:v>1.0661971830985921</c:v>
                </c:pt>
                <c:pt idx="1424">
                  <c:v>0.8295774647887324</c:v>
                </c:pt>
                <c:pt idx="1425">
                  <c:v>1.0690140845070433</c:v>
                </c:pt>
                <c:pt idx="1426">
                  <c:v>1.0239436619718312</c:v>
                </c:pt>
                <c:pt idx="1427">
                  <c:v>1.0929577464788727</c:v>
                </c:pt>
                <c:pt idx="1428">
                  <c:v>1.0267605633802823</c:v>
                </c:pt>
                <c:pt idx="1429">
                  <c:v>1.0028169014084511</c:v>
                </c:pt>
                <c:pt idx="1430">
                  <c:v>0.99718309859154974</c:v>
                </c:pt>
                <c:pt idx="1431">
                  <c:v>0.90985915492957758</c:v>
                </c:pt>
                <c:pt idx="1432">
                  <c:v>0.9887323943661972</c:v>
                </c:pt>
                <c:pt idx="1433">
                  <c:v>0.96197183098591577</c:v>
                </c:pt>
                <c:pt idx="1434">
                  <c:v>0.94225352112676131</c:v>
                </c:pt>
                <c:pt idx="1435">
                  <c:v>0.89859154929577478</c:v>
                </c:pt>
                <c:pt idx="1436">
                  <c:v>1.0183098591549298</c:v>
                </c:pt>
                <c:pt idx="1437">
                  <c:v>0.9253521126760571</c:v>
                </c:pt>
                <c:pt idx="1438">
                  <c:v>0.92816901408450736</c:v>
                </c:pt>
                <c:pt idx="1439">
                  <c:v>0.9943661971830986</c:v>
                </c:pt>
                <c:pt idx="1440">
                  <c:v>0.98732394366197251</c:v>
                </c:pt>
                <c:pt idx="1441">
                  <c:v>0.92816901408450736</c:v>
                </c:pt>
                <c:pt idx="1442">
                  <c:v>0.98591549295774694</c:v>
                </c:pt>
                <c:pt idx="1443">
                  <c:v>0.92816901408450736</c:v>
                </c:pt>
                <c:pt idx="1444">
                  <c:v>0.91126760563380316</c:v>
                </c:pt>
                <c:pt idx="1445">
                  <c:v>0.82112676056338074</c:v>
                </c:pt>
                <c:pt idx="1446">
                  <c:v>0.89014084507042224</c:v>
                </c:pt>
                <c:pt idx="1447">
                  <c:v>0.96478873239436691</c:v>
                </c:pt>
                <c:pt idx="1448">
                  <c:v>0.90985915492957758</c:v>
                </c:pt>
                <c:pt idx="1449">
                  <c:v>0.86338028169014169</c:v>
                </c:pt>
                <c:pt idx="1450">
                  <c:v>0.87042253521126778</c:v>
                </c:pt>
                <c:pt idx="1451">
                  <c:v>0.98169014084507022</c:v>
                </c:pt>
                <c:pt idx="1452">
                  <c:v>0.99295774647887391</c:v>
                </c:pt>
                <c:pt idx="1453">
                  <c:v>0.93943661971831016</c:v>
                </c:pt>
                <c:pt idx="1454">
                  <c:v>0.93661971830985902</c:v>
                </c:pt>
                <c:pt idx="1455">
                  <c:v>0.87887323943662032</c:v>
                </c:pt>
                <c:pt idx="1456">
                  <c:v>0.89859154929577478</c:v>
                </c:pt>
                <c:pt idx="1457">
                  <c:v>0.91690140845070545</c:v>
                </c:pt>
                <c:pt idx="1458">
                  <c:v>0.79295774647887374</c:v>
                </c:pt>
                <c:pt idx="1459">
                  <c:v>0.97605633802816971</c:v>
                </c:pt>
                <c:pt idx="1460">
                  <c:v>0.88873239436619844</c:v>
                </c:pt>
                <c:pt idx="1461">
                  <c:v>0.83661971830985937</c:v>
                </c:pt>
                <c:pt idx="1462">
                  <c:v>1.0464788732394377</c:v>
                </c:pt>
                <c:pt idx="1463">
                  <c:v>0.8859154929577473</c:v>
                </c:pt>
                <c:pt idx="1464">
                  <c:v>0.79295774647887374</c:v>
                </c:pt>
                <c:pt idx="1465">
                  <c:v>0.8915492957746487</c:v>
                </c:pt>
                <c:pt idx="1466">
                  <c:v>0.86056338028169055</c:v>
                </c:pt>
                <c:pt idx="1467">
                  <c:v>0.96478873239436691</c:v>
                </c:pt>
                <c:pt idx="1468">
                  <c:v>0.88873239436619844</c:v>
                </c:pt>
                <c:pt idx="1469">
                  <c:v>0.83521126760563469</c:v>
                </c:pt>
                <c:pt idx="1470">
                  <c:v>0.79014084507042259</c:v>
                </c:pt>
                <c:pt idx="1471">
                  <c:v>0.97605633802816971</c:v>
                </c:pt>
                <c:pt idx="1472">
                  <c:v>0.83802816901408583</c:v>
                </c:pt>
                <c:pt idx="1473">
                  <c:v>0.87042253521126778</c:v>
                </c:pt>
                <c:pt idx="1474">
                  <c:v>0.75633802816901508</c:v>
                </c:pt>
                <c:pt idx="1475">
                  <c:v>0.70422535211267601</c:v>
                </c:pt>
                <c:pt idx="1476">
                  <c:v>0.8859154929577473</c:v>
                </c:pt>
                <c:pt idx="1477">
                  <c:v>0.87605633802817007</c:v>
                </c:pt>
                <c:pt idx="1478">
                  <c:v>0.84225352112676077</c:v>
                </c:pt>
                <c:pt idx="1479">
                  <c:v>0.71408450704225412</c:v>
                </c:pt>
                <c:pt idx="1480">
                  <c:v>0.85070422535211332</c:v>
                </c:pt>
                <c:pt idx="1481">
                  <c:v>0.71267605633802766</c:v>
                </c:pt>
                <c:pt idx="1482">
                  <c:v>0.82535211267605746</c:v>
                </c:pt>
                <c:pt idx="1483">
                  <c:v>0.8126760563380282</c:v>
                </c:pt>
                <c:pt idx="1484">
                  <c:v>0.82253521126760631</c:v>
                </c:pt>
                <c:pt idx="1485">
                  <c:v>0.69859154929577549</c:v>
                </c:pt>
                <c:pt idx="1486">
                  <c:v>0.90140845070422593</c:v>
                </c:pt>
                <c:pt idx="1487">
                  <c:v>0.81126760563380262</c:v>
                </c:pt>
                <c:pt idx="1488">
                  <c:v>0.88873239436619844</c:v>
                </c:pt>
                <c:pt idx="1489">
                  <c:v>0.86760563380281752</c:v>
                </c:pt>
                <c:pt idx="1490">
                  <c:v>0.78028169014084536</c:v>
                </c:pt>
                <c:pt idx="1491">
                  <c:v>0.8859154929577473</c:v>
                </c:pt>
                <c:pt idx="1492">
                  <c:v>0.78732394366197234</c:v>
                </c:pt>
                <c:pt idx="1493">
                  <c:v>0.86056338028169055</c:v>
                </c:pt>
                <c:pt idx="1494">
                  <c:v>0.87605633802817007</c:v>
                </c:pt>
                <c:pt idx="1495">
                  <c:v>0.84225352112676077</c:v>
                </c:pt>
                <c:pt idx="1496">
                  <c:v>0.86056338028169055</c:v>
                </c:pt>
                <c:pt idx="1497">
                  <c:v>0.79436619718309931</c:v>
                </c:pt>
                <c:pt idx="1498">
                  <c:v>0.77605633802816953</c:v>
                </c:pt>
                <c:pt idx="1499">
                  <c:v>0.67887323943662015</c:v>
                </c:pt>
                <c:pt idx="1500">
                  <c:v>0.83802816901408583</c:v>
                </c:pt>
                <c:pt idx="1501">
                  <c:v>0.72816901408450718</c:v>
                </c:pt>
                <c:pt idx="1502">
                  <c:v>0.79014084507042259</c:v>
                </c:pt>
                <c:pt idx="1503">
                  <c:v>0.76760563380281788</c:v>
                </c:pt>
                <c:pt idx="1504">
                  <c:v>0.78309859154929562</c:v>
                </c:pt>
                <c:pt idx="1505">
                  <c:v>0.7267605633802825</c:v>
                </c:pt>
                <c:pt idx="1506">
                  <c:v>0.79014084507042259</c:v>
                </c:pt>
                <c:pt idx="1507">
                  <c:v>0.6591549295774648</c:v>
                </c:pt>
                <c:pt idx="1508">
                  <c:v>0.70000000000000018</c:v>
                </c:pt>
                <c:pt idx="1509">
                  <c:v>0.8070422535211268</c:v>
                </c:pt>
                <c:pt idx="1510">
                  <c:v>0.77605633802816953</c:v>
                </c:pt>
                <c:pt idx="1511">
                  <c:v>0.67183098591549228</c:v>
                </c:pt>
                <c:pt idx="1512">
                  <c:v>0.8859154929577473</c:v>
                </c:pt>
                <c:pt idx="1513">
                  <c:v>0.77323943661971839</c:v>
                </c:pt>
                <c:pt idx="1514">
                  <c:v>0.8126760563380282</c:v>
                </c:pt>
                <c:pt idx="1515">
                  <c:v>0.8070422535211268</c:v>
                </c:pt>
                <c:pt idx="1516">
                  <c:v>0.66760563380281734</c:v>
                </c:pt>
                <c:pt idx="1517">
                  <c:v>0.79154929577464817</c:v>
                </c:pt>
                <c:pt idx="1518">
                  <c:v>0.73943661971831087</c:v>
                </c:pt>
                <c:pt idx="1519">
                  <c:v>0.72394366197183135</c:v>
                </c:pt>
                <c:pt idx="1520">
                  <c:v>0.74507042253521139</c:v>
                </c:pt>
                <c:pt idx="1521">
                  <c:v>0.80563380281690211</c:v>
                </c:pt>
                <c:pt idx="1522">
                  <c:v>0.59436619718309913</c:v>
                </c:pt>
                <c:pt idx="1523">
                  <c:v>0.83380281690140912</c:v>
                </c:pt>
                <c:pt idx="1524">
                  <c:v>0.67887323943662015</c:v>
                </c:pt>
                <c:pt idx="1525">
                  <c:v>0.74507042253521139</c:v>
                </c:pt>
                <c:pt idx="1526">
                  <c:v>0.75633802816901508</c:v>
                </c:pt>
                <c:pt idx="1527">
                  <c:v>0.62394366197183171</c:v>
                </c:pt>
                <c:pt idx="1528">
                  <c:v>0.66338028169014063</c:v>
                </c:pt>
                <c:pt idx="1529">
                  <c:v>0.62394366197183171</c:v>
                </c:pt>
                <c:pt idx="1530">
                  <c:v>0.62253521126760614</c:v>
                </c:pt>
                <c:pt idx="1531">
                  <c:v>0.62535211267605639</c:v>
                </c:pt>
                <c:pt idx="1532">
                  <c:v>0.6535211267605634</c:v>
                </c:pt>
                <c:pt idx="1533">
                  <c:v>0.6422535211267606</c:v>
                </c:pt>
                <c:pt idx="1534">
                  <c:v>0.67887323943662015</c:v>
                </c:pt>
                <c:pt idx="1535">
                  <c:v>0.70281690140845132</c:v>
                </c:pt>
                <c:pt idx="1536">
                  <c:v>0.61267605633802802</c:v>
                </c:pt>
                <c:pt idx="1537">
                  <c:v>0.67746478873239546</c:v>
                </c:pt>
                <c:pt idx="1538">
                  <c:v>0.7436619718309867</c:v>
                </c:pt>
                <c:pt idx="1539">
                  <c:v>0.66901408450704292</c:v>
                </c:pt>
                <c:pt idx="1540">
                  <c:v>0.6591549295774648</c:v>
                </c:pt>
                <c:pt idx="1541">
                  <c:v>0.72253521126760578</c:v>
                </c:pt>
                <c:pt idx="1542">
                  <c:v>0.68873239436619738</c:v>
                </c:pt>
                <c:pt idx="1543">
                  <c:v>0.61549295774647916</c:v>
                </c:pt>
                <c:pt idx="1544">
                  <c:v>0.68591549295774712</c:v>
                </c:pt>
                <c:pt idx="1545">
                  <c:v>0.60845070422535219</c:v>
                </c:pt>
                <c:pt idx="1546">
                  <c:v>0.51830985915492978</c:v>
                </c:pt>
                <c:pt idx="1547">
                  <c:v>0.71126760563380298</c:v>
                </c:pt>
                <c:pt idx="1548">
                  <c:v>0.66478873239436709</c:v>
                </c:pt>
                <c:pt idx="1549">
                  <c:v>0.61408450704225359</c:v>
                </c:pt>
                <c:pt idx="1550">
                  <c:v>0.61267605633802802</c:v>
                </c:pt>
                <c:pt idx="1551">
                  <c:v>0.61408450704225359</c:v>
                </c:pt>
                <c:pt idx="1552">
                  <c:v>0.5901408450704233</c:v>
                </c:pt>
                <c:pt idx="1553">
                  <c:v>0.52535211267605675</c:v>
                </c:pt>
                <c:pt idx="1554">
                  <c:v>0.56338028169014098</c:v>
                </c:pt>
                <c:pt idx="1555">
                  <c:v>0.5788732394366205</c:v>
                </c:pt>
                <c:pt idx="1556">
                  <c:v>0.61971830985915588</c:v>
                </c:pt>
                <c:pt idx="1557">
                  <c:v>0.62535211267605639</c:v>
                </c:pt>
                <c:pt idx="1558">
                  <c:v>0.68873239436619738</c:v>
                </c:pt>
                <c:pt idx="1559">
                  <c:v>0.66619718309859177</c:v>
                </c:pt>
                <c:pt idx="1560">
                  <c:v>0.63661971830985919</c:v>
                </c:pt>
                <c:pt idx="1561">
                  <c:v>0.55915492957746515</c:v>
                </c:pt>
                <c:pt idx="1562">
                  <c:v>0.59859154929577496</c:v>
                </c:pt>
                <c:pt idx="1563">
                  <c:v>0.6535211267605634</c:v>
                </c:pt>
                <c:pt idx="1564">
                  <c:v>0.6535211267605634</c:v>
                </c:pt>
                <c:pt idx="1565">
                  <c:v>0.62957746478873311</c:v>
                </c:pt>
                <c:pt idx="1566">
                  <c:v>0.62535211267605639</c:v>
                </c:pt>
                <c:pt idx="1567">
                  <c:v>0.57605633802816936</c:v>
                </c:pt>
                <c:pt idx="1568">
                  <c:v>0.65633802816901454</c:v>
                </c:pt>
                <c:pt idx="1569">
                  <c:v>0.59154929577464799</c:v>
                </c:pt>
                <c:pt idx="1570">
                  <c:v>0.58028169014084519</c:v>
                </c:pt>
                <c:pt idx="1571">
                  <c:v>0.53239436619718372</c:v>
                </c:pt>
                <c:pt idx="1572">
                  <c:v>0.60281690140845079</c:v>
                </c:pt>
                <c:pt idx="1573">
                  <c:v>0.54366197183098564</c:v>
                </c:pt>
                <c:pt idx="1574">
                  <c:v>0.56056338028169073</c:v>
                </c:pt>
                <c:pt idx="1575">
                  <c:v>0.51830985915492978</c:v>
                </c:pt>
                <c:pt idx="1576">
                  <c:v>0.69014084507042295</c:v>
                </c:pt>
                <c:pt idx="1577">
                  <c:v>0.65633802816901454</c:v>
                </c:pt>
                <c:pt idx="1578">
                  <c:v>0.64366197183098617</c:v>
                </c:pt>
                <c:pt idx="1579">
                  <c:v>0.60000000000000053</c:v>
                </c:pt>
                <c:pt idx="1580">
                  <c:v>0.63661971830985919</c:v>
                </c:pt>
                <c:pt idx="1581">
                  <c:v>0.49718309859154974</c:v>
                </c:pt>
                <c:pt idx="1582">
                  <c:v>0.61690140845070474</c:v>
                </c:pt>
                <c:pt idx="1583">
                  <c:v>0.46056338028169019</c:v>
                </c:pt>
                <c:pt idx="1584">
                  <c:v>0.69859154929577549</c:v>
                </c:pt>
                <c:pt idx="1585">
                  <c:v>0.49014084507042366</c:v>
                </c:pt>
                <c:pt idx="1586">
                  <c:v>0.62394366197183171</c:v>
                </c:pt>
                <c:pt idx="1587">
                  <c:v>0.53661971830985955</c:v>
                </c:pt>
                <c:pt idx="1588">
                  <c:v>0.46619718309859159</c:v>
                </c:pt>
                <c:pt idx="1589">
                  <c:v>0.49859154929577532</c:v>
                </c:pt>
                <c:pt idx="1590">
                  <c:v>0.50281690140845114</c:v>
                </c:pt>
                <c:pt idx="1591">
                  <c:v>0.38309859154929615</c:v>
                </c:pt>
                <c:pt idx="1592">
                  <c:v>0.61267605633802802</c:v>
                </c:pt>
                <c:pt idx="1593">
                  <c:v>0.56056338028169073</c:v>
                </c:pt>
                <c:pt idx="1594">
                  <c:v>0.55774647887323958</c:v>
                </c:pt>
                <c:pt idx="1595">
                  <c:v>0.5732394366197191</c:v>
                </c:pt>
                <c:pt idx="1596">
                  <c:v>0.5169014084507042</c:v>
                </c:pt>
                <c:pt idx="1597">
                  <c:v>0.52112676056338092</c:v>
                </c:pt>
                <c:pt idx="1598">
                  <c:v>0.5169014084507042</c:v>
                </c:pt>
                <c:pt idx="1599">
                  <c:v>0.52535211267605675</c:v>
                </c:pt>
                <c:pt idx="1600">
                  <c:v>0.49577464788732417</c:v>
                </c:pt>
                <c:pt idx="1601">
                  <c:v>0.37183098591549335</c:v>
                </c:pt>
                <c:pt idx="1602">
                  <c:v>0.48591549295774605</c:v>
                </c:pt>
                <c:pt idx="1603">
                  <c:v>0.58732394366197216</c:v>
                </c:pt>
                <c:pt idx="1604">
                  <c:v>0.48169014084507111</c:v>
                </c:pt>
                <c:pt idx="1605">
                  <c:v>0.48028169014084554</c:v>
                </c:pt>
                <c:pt idx="1606">
                  <c:v>0.45915492957746551</c:v>
                </c:pt>
                <c:pt idx="1607">
                  <c:v>0.43943661971831016</c:v>
                </c:pt>
                <c:pt idx="1608">
                  <c:v>0.33943661971831052</c:v>
                </c:pt>
                <c:pt idx="1609">
                  <c:v>0.37887323943662032</c:v>
                </c:pt>
                <c:pt idx="1610">
                  <c:v>0.45352112676056411</c:v>
                </c:pt>
                <c:pt idx="1611">
                  <c:v>0.46056338028169019</c:v>
                </c:pt>
                <c:pt idx="1612">
                  <c:v>0.31549295774647845</c:v>
                </c:pt>
                <c:pt idx="1613">
                  <c:v>0.39014084507042313</c:v>
                </c:pt>
                <c:pt idx="1614">
                  <c:v>0.50985915492957812</c:v>
                </c:pt>
                <c:pt idx="1615">
                  <c:v>0.38309859154929615</c:v>
                </c:pt>
                <c:pt idx="1616">
                  <c:v>0.36760563380281752</c:v>
                </c:pt>
                <c:pt idx="1617">
                  <c:v>0.47887323943661997</c:v>
                </c:pt>
                <c:pt idx="1618">
                  <c:v>0.47887323943661997</c:v>
                </c:pt>
                <c:pt idx="1619">
                  <c:v>0.44929577464788828</c:v>
                </c:pt>
                <c:pt idx="1620">
                  <c:v>0.39718309859154921</c:v>
                </c:pt>
                <c:pt idx="1621">
                  <c:v>0.43661971830985991</c:v>
                </c:pt>
                <c:pt idx="1622">
                  <c:v>0.50000000000000089</c:v>
                </c:pt>
                <c:pt idx="1623">
                  <c:v>0.47183098591549388</c:v>
                </c:pt>
                <c:pt idx="1624">
                  <c:v>0.54788732394366235</c:v>
                </c:pt>
                <c:pt idx="1625">
                  <c:v>0.40140845070422593</c:v>
                </c:pt>
                <c:pt idx="1626">
                  <c:v>0.45352112676056411</c:v>
                </c:pt>
                <c:pt idx="1627">
                  <c:v>0.44647887323943714</c:v>
                </c:pt>
                <c:pt idx="1628">
                  <c:v>0.43802816901408459</c:v>
                </c:pt>
                <c:pt idx="1629">
                  <c:v>0.44507042253521156</c:v>
                </c:pt>
                <c:pt idx="1630">
                  <c:v>0.38732394366197198</c:v>
                </c:pt>
                <c:pt idx="1631">
                  <c:v>0.36760563380281752</c:v>
                </c:pt>
                <c:pt idx="1632">
                  <c:v>0.40000000000000036</c:v>
                </c:pt>
                <c:pt idx="1633">
                  <c:v>0.38873239436619755</c:v>
                </c:pt>
                <c:pt idx="1634">
                  <c:v>0.4309859154929585</c:v>
                </c:pt>
                <c:pt idx="1635">
                  <c:v>0.42535211267605622</c:v>
                </c:pt>
                <c:pt idx="1636">
                  <c:v>0.38732394366197198</c:v>
                </c:pt>
                <c:pt idx="1637">
                  <c:v>0.31267605633802908</c:v>
                </c:pt>
                <c:pt idx="1638">
                  <c:v>0.42676056338028179</c:v>
                </c:pt>
                <c:pt idx="1639">
                  <c:v>0.48591549295774605</c:v>
                </c:pt>
                <c:pt idx="1640">
                  <c:v>0.44788732394366182</c:v>
                </c:pt>
                <c:pt idx="1641">
                  <c:v>0.40000000000000036</c:v>
                </c:pt>
                <c:pt idx="1642">
                  <c:v>0.32253521126760631</c:v>
                </c:pt>
                <c:pt idx="1643">
                  <c:v>0.40704225352112644</c:v>
                </c:pt>
                <c:pt idx="1644">
                  <c:v>0.39295774647887338</c:v>
                </c:pt>
                <c:pt idx="1645">
                  <c:v>0.34507042253521103</c:v>
                </c:pt>
                <c:pt idx="1646">
                  <c:v>0.28591549295774676</c:v>
                </c:pt>
                <c:pt idx="1647">
                  <c:v>0.43661971830985991</c:v>
                </c:pt>
                <c:pt idx="1648">
                  <c:v>0.39014084507042313</c:v>
                </c:pt>
                <c:pt idx="1649">
                  <c:v>0.45070422535211296</c:v>
                </c:pt>
                <c:pt idx="1650">
                  <c:v>0.36478873239436638</c:v>
                </c:pt>
                <c:pt idx="1651">
                  <c:v>0.40000000000000036</c:v>
                </c:pt>
                <c:pt idx="1652">
                  <c:v>0.30000000000000071</c:v>
                </c:pt>
                <c:pt idx="1653">
                  <c:v>0.37323943661971803</c:v>
                </c:pt>
                <c:pt idx="1654">
                  <c:v>0.42112676056338127</c:v>
                </c:pt>
                <c:pt idx="1655">
                  <c:v>0.37605633802816918</c:v>
                </c:pt>
                <c:pt idx="1656">
                  <c:v>0.40140845070422593</c:v>
                </c:pt>
                <c:pt idx="1657">
                  <c:v>0.33943661971831052</c:v>
                </c:pt>
                <c:pt idx="1658">
                  <c:v>0.39718309859154921</c:v>
                </c:pt>
                <c:pt idx="1659">
                  <c:v>0.30985915492957794</c:v>
                </c:pt>
                <c:pt idx="1660">
                  <c:v>0.38450704225352084</c:v>
                </c:pt>
                <c:pt idx="1661">
                  <c:v>0.31971830985915517</c:v>
                </c:pt>
                <c:pt idx="1662">
                  <c:v>0.30140845070422628</c:v>
                </c:pt>
                <c:pt idx="1663">
                  <c:v>0.3070422535211268</c:v>
                </c:pt>
                <c:pt idx="1664">
                  <c:v>0.34507042253521103</c:v>
                </c:pt>
                <c:pt idx="1665">
                  <c:v>0.35352112676056358</c:v>
                </c:pt>
                <c:pt idx="1666">
                  <c:v>0.31690140845070491</c:v>
                </c:pt>
                <c:pt idx="1667">
                  <c:v>0.21971830985915553</c:v>
                </c:pt>
                <c:pt idx="1668">
                  <c:v>0.38450704225352084</c:v>
                </c:pt>
                <c:pt idx="1669">
                  <c:v>0.33802816901408494</c:v>
                </c:pt>
                <c:pt idx="1670">
                  <c:v>0.35492957746478915</c:v>
                </c:pt>
                <c:pt idx="1671">
                  <c:v>0.31690140845070491</c:v>
                </c:pt>
                <c:pt idx="1672">
                  <c:v>0.28732394366197234</c:v>
                </c:pt>
                <c:pt idx="1673">
                  <c:v>0.29295774647887374</c:v>
                </c:pt>
                <c:pt idx="1674">
                  <c:v>0.25492957746478861</c:v>
                </c:pt>
                <c:pt idx="1675">
                  <c:v>0.28450704225352119</c:v>
                </c:pt>
                <c:pt idx="1676">
                  <c:v>0.32816901408450683</c:v>
                </c:pt>
                <c:pt idx="1677">
                  <c:v>0.23661971830985884</c:v>
                </c:pt>
                <c:pt idx="1678">
                  <c:v>0.26197183098591559</c:v>
                </c:pt>
                <c:pt idx="1679">
                  <c:v>0.26478873239436584</c:v>
                </c:pt>
                <c:pt idx="1680">
                  <c:v>0.36338028169014081</c:v>
                </c:pt>
                <c:pt idx="1681">
                  <c:v>0.32676056338028214</c:v>
                </c:pt>
                <c:pt idx="1682">
                  <c:v>0.19014084507042295</c:v>
                </c:pt>
                <c:pt idx="1683">
                  <c:v>0.43380281690140876</c:v>
                </c:pt>
                <c:pt idx="1684">
                  <c:v>0.35915492957746498</c:v>
                </c:pt>
                <c:pt idx="1685">
                  <c:v>0.37605633802816918</c:v>
                </c:pt>
                <c:pt idx="1686">
                  <c:v>0.4084507042253529</c:v>
                </c:pt>
                <c:pt idx="1687">
                  <c:v>0.24084507042253556</c:v>
                </c:pt>
                <c:pt idx="1688">
                  <c:v>0.37323943661971803</c:v>
                </c:pt>
                <c:pt idx="1689">
                  <c:v>0.24507042253521139</c:v>
                </c:pt>
                <c:pt idx="1690">
                  <c:v>0.22957746478873275</c:v>
                </c:pt>
                <c:pt idx="1691">
                  <c:v>0.35352112676056358</c:v>
                </c:pt>
                <c:pt idx="1692">
                  <c:v>0.31126760563380351</c:v>
                </c:pt>
                <c:pt idx="1693">
                  <c:v>0.24647887323943696</c:v>
                </c:pt>
                <c:pt idx="1694">
                  <c:v>0.3352112676056338</c:v>
                </c:pt>
                <c:pt idx="1695">
                  <c:v>0.29436619718309842</c:v>
                </c:pt>
                <c:pt idx="1696">
                  <c:v>0.28028169014084536</c:v>
                </c:pt>
                <c:pt idx="1697">
                  <c:v>0.26478873239436584</c:v>
                </c:pt>
                <c:pt idx="1698">
                  <c:v>0.23943661971830998</c:v>
                </c:pt>
                <c:pt idx="1699">
                  <c:v>0.28732394366197234</c:v>
                </c:pt>
                <c:pt idx="1700">
                  <c:v>0.23098591549295833</c:v>
                </c:pt>
                <c:pt idx="1701">
                  <c:v>0.18169014084507129</c:v>
                </c:pt>
                <c:pt idx="1702">
                  <c:v>0.12535211267605639</c:v>
                </c:pt>
                <c:pt idx="1703">
                  <c:v>0.15915492957746569</c:v>
                </c:pt>
                <c:pt idx="1704">
                  <c:v>4.7887323943662352E-2</c:v>
                </c:pt>
                <c:pt idx="1705">
                  <c:v>0</c:v>
                </c:pt>
                <c:pt idx="1706">
                  <c:v>0.34507042253521103</c:v>
                </c:pt>
                <c:pt idx="1707">
                  <c:v>0.19154929577464763</c:v>
                </c:pt>
                <c:pt idx="1708">
                  <c:v>0.24084507042253556</c:v>
                </c:pt>
                <c:pt idx="1709">
                  <c:v>0.22394366197183135</c:v>
                </c:pt>
                <c:pt idx="1710">
                  <c:v>0.11408450704225448</c:v>
                </c:pt>
                <c:pt idx="1711">
                  <c:v>0.24788732394366253</c:v>
                </c:pt>
                <c:pt idx="1712">
                  <c:v>0.20704225352112715</c:v>
                </c:pt>
                <c:pt idx="1713">
                  <c:v>0.23098591549295833</c:v>
                </c:pt>
                <c:pt idx="1714">
                  <c:v>0.22394366197183135</c:v>
                </c:pt>
                <c:pt idx="1715">
                  <c:v>0.1873239436619718</c:v>
                </c:pt>
                <c:pt idx="1716">
                  <c:v>0.17183098591549406</c:v>
                </c:pt>
                <c:pt idx="1717">
                  <c:v>0.18591549295774623</c:v>
                </c:pt>
                <c:pt idx="1718">
                  <c:v>0.14366197183098706</c:v>
                </c:pt>
                <c:pt idx="1719">
                  <c:v>0.16338028169014152</c:v>
                </c:pt>
                <c:pt idx="1720">
                  <c:v>0.23380281690140947</c:v>
                </c:pt>
                <c:pt idx="1721">
                  <c:v>0.21971830985915553</c:v>
                </c:pt>
                <c:pt idx="1722">
                  <c:v>0.1647887323943662</c:v>
                </c:pt>
                <c:pt idx="1723">
                  <c:v>0.18450704225352155</c:v>
                </c:pt>
                <c:pt idx="1724">
                  <c:v>0.18873239436619738</c:v>
                </c:pt>
                <c:pt idx="1725">
                  <c:v>0.20000000000000018</c:v>
                </c:pt>
                <c:pt idx="1726">
                  <c:v>0.20140845070422575</c:v>
                </c:pt>
                <c:pt idx="1727">
                  <c:v>0.17464788732394343</c:v>
                </c:pt>
                <c:pt idx="1728">
                  <c:v>0.1704225352112676</c:v>
                </c:pt>
                <c:pt idx="1729">
                  <c:v>0.15915492957746569</c:v>
                </c:pt>
                <c:pt idx="1730">
                  <c:v>0.18591549295774623</c:v>
                </c:pt>
                <c:pt idx="1731">
                  <c:v>0.19154929577464763</c:v>
                </c:pt>
                <c:pt idx="1732">
                  <c:v>0.19718309859154992</c:v>
                </c:pt>
                <c:pt idx="1733">
                  <c:v>0.22816901408450718</c:v>
                </c:pt>
                <c:pt idx="1734">
                  <c:v>0.23661971830985884</c:v>
                </c:pt>
                <c:pt idx="1735">
                  <c:v>0.24225352112676113</c:v>
                </c:pt>
                <c:pt idx="1736">
                  <c:v>0.24225352112676113</c:v>
                </c:pt>
                <c:pt idx="1737">
                  <c:v>0.28732394366197234</c:v>
                </c:pt>
                <c:pt idx="1738">
                  <c:v>0.37464788732394361</c:v>
                </c:pt>
                <c:pt idx="1739">
                  <c:v>0.42535211267605622</c:v>
                </c:pt>
                <c:pt idx="1740">
                  <c:v>0.41690140845070456</c:v>
                </c:pt>
                <c:pt idx="1741">
                  <c:v>0.38169014084507058</c:v>
                </c:pt>
                <c:pt idx="1742">
                  <c:v>0.35070422535211332</c:v>
                </c:pt>
                <c:pt idx="1743">
                  <c:v>0.32253521126760631</c:v>
                </c:pt>
                <c:pt idx="1744">
                  <c:v>0.29859154929577514</c:v>
                </c:pt>
                <c:pt idx="1745">
                  <c:v>0.29718309859154957</c:v>
                </c:pt>
                <c:pt idx="1746">
                  <c:v>0.30845070422535237</c:v>
                </c:pt>
                <c:pt idx="1747">
                  <c:v>0.30422535211267654</c:v>
                </c:pt>
                <c:pt idx="1748">
                  <c:v>0.31971830985915517</c:v>
                </c:pt>
                <c:pt idx="1749">
                  <c:v>0.32253521126760631</c:v>
                </c:pt>
                <c:pt idx="1750">
                  <c:v>0.3352112676056338</c:v>
                </c:pt>
                <c:pt idx="1751">
                  <c:v>0.34507042253521103</c:v>
                </c:pt>
                <c:pt idx="1752">
                  <c:v>0.35070422535211332</c:v>
                </c:pt>
                <c:pt idx="1753">
                  <c:v>0.36056338028169055</c:v>
                </c:pt>
                <c:pt idx="1754">
                  <c:v>0.36619718309859195</c:v>
                </c:pt>
                <c:pt idx="1755">
                  <c:v>0.36197183098591612</c:v>
                </c:pt>
                <c:pt idx="1756">
                  <c:v>0.3802816901408459</c:v>
                </c:pt>
                <c:pt idx="1757">
                  <c:v>0.38591549295774641</c:v>
                </c:pt>
                <c:pt idx="1758">
                  <c:v>0.39577464788732453</c:v>
                </c:pt>
                <c:pt idx="1759">
                  <c:v>0.40422535211267618</c:v>
                </c:pt>
                <c:pt idx="1760">
                  <c:v>0.43802816901408459</c:v>
                </c:pt>
                <c:pt idx="1761">
                  <c:v>0.45352112676056411</c:v>
                </c:pt>
                <c:pt idx="1762">
                  <c:v>0.44788732394366182</c:v>
                </c:pt>
                <c:pt idx="1763">
                  <c:v>0.44507042253521156</c:v>
                </c:pt>
                <c:pt idx="1764">
                  <c:v>0.5788732394366205</c:v>
                </c:pt>
                <c:pt idx="1765">
                  <c:v>0.63380281690140805</c:v>
                </c:pt>
                <c:pt idx="1766">
                  <c:v>0.66760563380281734</c:v>
                </c:pt>
                <c:pt idx="1767">
                  <c:v>1.0943661971830991</c:v>
                </c:pt>
                <c:pt idx="1768">
                  <c:v>1.1845070422535215</c:v>
                </c:pt>
                <c:pt idx="1769">
                  <c:v>0.96056338028169019</c:v>
                </c:pt>
                <c:pt idx="1770">
                  <c:v>0.36338028169014081</c:v>
                </c:pt>
                <c:pt idx="1771">
                  <c:v>0.33380281690140823</c:v>
                </c:pt>
                <c:pt idx="1772">
                  <c:v>0.7436619718309867</c:v>
                </c:pt>
                <c:pt idx="1773">
                  <c:v>0.98732394366197251</c:v>
                </c:pt>
                <c:pt idx="1774">
                  <c:v>1.0056338028169023</c:v>
                </c:pt>
                <c:pt idx="1775">
                  <c:v>0.92957746478873293</c:v>
                </c:pt>
                <c:pt idx="1776">
                  <c:v>0.81126760563380262</c:v>
                </c:pt>
                <c:pt idx="1777">
                  <c:v>0.77887323943661979</c:v>
                </c:pt>
                <c:pt idx="1778">
                  <c:v>1.1169014084507038</c:v>
                </c:pt>
                <c:pt idx="1779">
                  <c:v>1.1661971830985927</c:v>
                </c:pt>
                <c:pt idx="1780">
                  <c:v>1.1239436619718317</c:v>
                </c:pt>
                <c:pt idx="1781">
                  <c:v>1.1422535211267606</c:v>
                </c:pt>
                <c:pt idx="1782">
                  <c:v>1.1169014084507038</c:v>
                </c:pt>
                <c:pt idx="1783">
                  <c:v>1.2718309859154919</c:v>
                </c:pt>
                <c:pt idx="1784">
                  <c:v>1.2732394366197184</c:v>
                </c:pt>
                <c:pt idx="1785">
                  <c:v>1.3492957746478886</c:v>
                </c:pt>
                <c:pt idx="1786">
                  <c:v>1.2436619718309867</c:v>
                </c:pt>
                <c:pt idx="1787">
                  <c:v>1.1957746478873235</c:v>
                </c:pt>
                <c:pt idx="1788">
                  <c:v>1.0901408450704233</c:v>
                </c:pt>
                <c:pt idx="1789">
                  <c:v>1.0126760563380284</c:v>
                </c:pt>
                <c:pt idx="1790">
                  <c:v>1</c:v>
                </c:pt>
                <c:pt idx="1791">
                  <c:v>1.0197183098591545</c:v>
                </c:pt>
                <c:pt idx="1792">
                  <c:v>1.3507042253521115</c:v>
                </c:pt>
                <c:pt idx="1793">
                  <c:v>1.4661971830985934</c:v>
                </c:pt>
                <c:pt idx="1794">
                  <c:v>1.4323943661971832</c:v>
                </c:pt>
                <c:pt idx="1795">
                  <c:v>1.352112676056338</c:v>
                </c:pt>
                <c:pt idx="1796">
                  <c:v>1.3408450704225352</c:v>
                </c:pt>
                <c:pt idx="1797">
                  <c:v>1.3253521126760566</c:v>
                </c:pt>
                <c:pt idx="1798">
                  <c:v>1.464788732394366</c:v>
                </c:pt>
                <c:pt idx="1799">
                  <c:v>1.4000000000000012</c:v>
                </c:pt>
                <c:pt idx="1800">
                  <c:v>1.5126760563380275</c:v>
                </c:pt>
                <c:pt idx="1801">
                  <c:v>1.7690140845070417</c:v>
                </c:pt>
                <c:pt idx="1802">
                  <c:v>1.9028169014084506</c:v>
                </c:pt>
                <c:pt idx="1803">
                  <c:v>1.830985915492958</c:v>
                </c:pt>
                <c:pt idx="1804">
                  <c:v>1.6915492957746476</c:v>
                </c:pt>
                <c:pt idx="1805">
                  <c:v>1.7985915492957751</c:v>
                </c:pt>
                <c:pt idx="1806">
                  <c:v>1.704225352112676</c:v>
                </c:pt>
                <c:pt idx="1807">
                  <c:v>1.8676056338028166</c:v>
                </c:pt>
                <c:pt idx="1808">
                  <c:v>2.0774647887323958</c:v>
                </c:pt>
                <c:pt idx="1809">
                  <c:v>2.0239436619718321</c:v>
                </c:pt>
                <c:pt idx="1810">
                  <c:v>2.007042253521127</c:v>
                </c:pt>
                <c:pt idx="1811">
                  <c:v>2.0112676056338037</c:v>
                </c:pt>
                <c:pt idx="1812">
                  <c:v>2.0309859154929581</c:v>
                </c:pt>
                <c:pt idx="1813">
                  <c:v>1.9943661971830986</c:v>
                </c:pt>
                <c:pt idx="1814">
                  <c:v>2.1126760563380289</c:v>
                </c:pt>
                <c:pt idx="1815">
                  <c:v>1.9267605633802809</c:v>
                </c:pt>
                <c:pt idx="1816">
                  <c:v>2.2239436619718305</c:v>
                </c:pt>
                <c:pt idx="1817">
                  <c:v>2.3563380281690138</c:v>
                </c:pt>
                <c:pt idx="1818">
                  <c:v>2.316901408450704</c:v>
                </c:pt>
                <c:pt idx="1819">
                  <c:v>2.3535211267605645</c:v>
                </c:pt>
                <c:pt idx="1820">
                  <c:v>2.6887323943661974</c:v>
                </c:pt>
                <c:pt idx="1821">
                  <c:v>2.4366197183098608</c:v>
                </c:pt>
                <c:pt idx="1822">
                  <c:v>2.746478873239437</c:v>
                </c:pt>
                <c:pt idx="1823">
                  <c:v>2.7507042253521137</c:v>
                </c:pt>
                <c:pt idx="1824">
                  <c:v>2.6577464788732419</c:v>
                </c:pt>
                <c:pt idx="1825">
                  <c:v>2.7281690140845081</c:v>
                </c:pt>
                <c:pt idx="1826">
                  <c:v>2.7549295774647886</c:v>
                </c:pt>
                <c:pt idx="1827">
                  <c:v>2.5676056338028177</c:v>
                </c:pt>
                <c:pt idx="1828">
                  <c:v>2.7971830985915505</c:v>
                </c:pt>
                <c:pt idx="1829">
                  <c:v>2.8563380281690156</c:v>
                </c:pt>
                <c:pt idx="1830">
                  <c:v>2.7338028169014104</c:v>
                </c:pt>
                <c:pt idx="1831">
                  <c:v>2.880281690140845</c:v>
                </c:pt>
                <c:pt idx="1832">
                  <c:v>2.9521126760563385</c:v>
                </c:pt>
                <c:pt idx="1833">
                  <c:v>3.1323943661971834</c:v>
                </c:pt>
                <c:pt idx="1834">
                  <c:v>3.2788732394366198</c:v>
                </c:pt>
                <c:pt idx="1835">
                  <c:v>3.4028169014084524</c:v>
                </c:pt>
                <c:pt idx="1836">
                  <c:v>3.3619718309859161</c:v>
                </c:pt>
                <c:pt idx="1837">
                  <c:v>3.3380281690140849</c:v>
                </c:pt>
                <c:pt idx="1838">
                  <c:v>3.3830985915492962</c:v>
                </c:pt>
                <c:pt idx="1839">
                  <c:v>3.4169014084507028</c:v>
                </c:pt>
                <c:pt idx="1840">
                  <c:v>3.446478873239438</c:v>
                </c:pt>
                <c:pt idx="1841">
                  <c:v>3.4746478873239424</c:v>
                </c:pt>
                <c:pt idx="1842">
                  <c:v>3.8000000000000016</c:v>
                </c:pt>
                <c:pt idx="1843">
                  <c:v>3.4225352112676068</c:v>
                </c:pt>
                <c:pt idx="1844">
                  <c:v>3.5478873239436632</c:v>
                </c:pt>
                <c:pt idx="1845">
                  <c:v>3.2408450704225347</c:v>
                </c:pt>
                <c:pt idx="1846">
                  <c:v>3.2732394366197193</c:v>
                </c:pt>
                <c:pt idx="1847">
                  <c:v>3.6084507042253522</c:v>
                </c:pt>
                <c:pt idx="1848">
                  <c:v>3.559154929577466</c:v>
                </c:pt>
                <c:pt idx="1849">
                  <c:v>3.6633802816901406</c:v>
                </c:pt>
                <c:pt idx="1850">
                  <c:v>3.5887323943661977</c:v>
                </c:pt>
                <c:pt idx="1851">
                  <c:v>3.6788732394366201</c:v>
                </c:pt>
                <c:pt idx="1852">
                  <c:v>3.5676056338028177</c:v>
                </c:pt>
                <c:pt idx="1853">
                  <c:v>3.598591549295775</c:v>
                </c:pt>
                <c:pt idx="1854">
                  <c:v>3.9507042253521147</c:v>
                </c:pt>
                <c:pt idx="1855">
                  <c:v>3.9140845070422534</c:v>
                </c:pt>
                <c:pt idx="1856">
                  <c:v>3.9549295774647879</c:v>
                </c:pt>
                <c:pt idx="1857">
                  <c:v>3.7830985915492965</c:v>
                </c:pt>
                <c:pt idx="1858">
                  <c:v>4.1957746478873235</c:v>
                </c:pt>
                <c:pt idx="1859">
                  <c:v>4.1380281690140839</c:v>
                </c:pt>
                <c:pt idx="1860">
                  <c:v>4.0845070422535228</c:v>
                </c:pt>
                <c:pt idx="1861">
                  <c:v>4.1422535211267606</c:v>
                </c:pt>
                <c:pt idx="1862">
                  <c:v>4.2154929577464797</c:v>
                </c:pt>
                <c:pt idx="1863">
                  <c:v>4.4647887323943669</c:v>
                </c:pt>
                <c:pt idx="1864">
                  <c:v>4.5295774647887326</c:v>
                </c:pt>
                <c:pt idx="1865">
                  <c:v>4.4323943661971841</c:v>
                </c:pt>
                <c:pt idx="1866">
                  <c:v>4.4802816901408464</c:v>
                </c:pt>
                <c:pt idx="1867">
                  <c:v>4.4619718309859175</c:v>
                </c:pt>
                <c:pt idx="1868">
                  <c:v>4.6042253521126772</c:v>
                </c:pt>
                <c:pt idx="1869">
                  <c:v>4.6239436619718317</c:v>
                </c:pt>
                <c:pt idx="1870">
                  <c:v>4.5535211267605638</c:v>
                </c:pt>
                <c:pt idx="1871">
                  <c:v>4.5859154929577484</c:v>
                </c:pt>
                <c:pt idx="1872">
                  <c:v>4.7760563380281704</c:v>
                </c:pt>
                <c:pt idx="1873">
                  <c:v>4.8126760563380282</c:v>
                </c:pt>
                <c:pt idx="1874">
                  <c:v>4.6211267605633823</c:v>
                </c:pt>
                <c:pt idx="1875">
                  <c:v>4.4394366197183102</c:v>
                </c:pt>
                <c:pt idx="1876">
                  <c:v>4.894366197183099</c:v>
                </c:pt>
                <c:pt idx="1877">
                  <c:v>4.8070422535211259</c:v>
                </c:pt>
                <c:pt idx="1878">
                  <c:v>4.8408450704225361</c:v>
                </c:pt>
                <c:pt idx="1879">
                  <c:v>4.9647887323943651</c:v>
                </c:pt>
                <c:pt idx="1880">
                  <c:v>5.2169014084507053</c:v>
                </c:pt>
                <c:pt idx="1881">
                  <c:v>5.2267605633802825</c:v>
                </c:pt>
                <c:pt idx="1882">
                  <c:v>5.1605633802816913</c:v>
                </c:pt>
                <c:pt idx="1883">
                  <c:v>5.1929577464788741</c:v>
                </c:pt>
                <c:pt idx="1884">
                  <c:v>5.2042253521126751</c:v>
                </c:pt>
                <c:pt idx="1885">
                  <c:v>5.3267605633802821</c:v>
                </c:pt>
                <c:pt idx="1886">
                  <c:v>5.1901408450704247</c:v>
                </c:pt>
                <c:pt idx="1887">
                  <c:v>5.538028169014086</c:v>
                </c:pt>
                <c:pt idx="1888">
                  <c:v>5.4352112676056352</c:v>
                </c:pt>
                <c:pt idx="1889">
                  <c:v>5.3225352112676072</c:v>
                </c:pt>
                <c:pt idx="1890">
                  <c:v>5.6422535211267606</c:v>
                </c:pt>
                <c:pt idx="1891">
                  <c:v>5.6183098591549294</c:v>
                </c:pt>
                <c:pt idx="1892">
                  <c:v>5.2577464788732415</c:v>
                </c:pt>
                <c:pt idx="1893">
                  <c:v>5.3197183098591561</c:v>
                </c:pt>
                <c:pt idx="1894">
                  <c:v>5.7295774647887336</c:v>
                </c:pt>
                <c:pt idx="1895">
                  <c:v>5.9028169014084524</c:v>
                </c:pt>
                <c:pt idx="1896">
                  <c:v>5.7239436619718314</c:v>
                </c:pt>
                <c:pt idx="1897">
                  <c:v>5.7873239436619732</c:v>
                </c:pt>
                <c:pt idx="1898">
                  <c:v>5.9169014084507046</c:v>
                </c:pt>
                <c:pt idx="1899">
                  <c:v>5.8887323943661984</c:v>
                </c:pt>
                <c:pt idx="1900">
                  <c:v>5.6070422535211284</c:v>
                </c:pt>
                <c:pt idx="1901">
                  <c:v>5.8563380281690138</c:v>
                </c:pt>
                <c:pt idx="1902">
                  <c:v>5.9028169014084524</c:v>
                </c:pt>
                <c:pt idx="1903">
                  <c:v>6.4507042253521147</c:v>
                </c:pt>
                <c:pt idx="1904">
                  <c:v>5.9338028169014096</c:v>
                </c:pt>
                <c:pt idx="1905">
                  <c:v>6.3281690140845077</c:v>
                </c:pt>
                <c:pt idx="1906">
                  <c:v>5.8915492957746478</c:v>
                </c:pt>
                <c:pt idx="1907">
                  <c:v>6.6014084507042261</c:v>
                </c:pt>
                <c:pt idx="1908">
                  <c:v>6.5338028169014093</c:v>
                </c:pt>
                <c:pt idx="1909">
                  <c:v>6.4309859154929585</c:v>
                </c:pt>
                <c:pt idx="1910">
                  <c:v>6.4492957746478892</c:v>
                </c:pt>
                <c:pt idx="1911">
                  <c:v>6.4985915492957753</c:v>
                </c:pt>
                <c:pt idx="1912">
                  <c:v>6.3971830985915483</c:v>
                </c:pt>
                <c:pt idx="1913">
                  <c:v>6.1070422535211266</c:v>
                </c:pt>
                <c:pt idx="1914">
                  <c:v>6.4802816901408447</c:v>
                </c:pt>
                <c:pt idx="1915">
                  <c:v>6.4661971830985925</c:v>
                </c:pt>
                <c:pt idx="1916">
                  <c:v>6.1563380281690145</c:v>
                </c:pt>
                <c:pt idx="1917">
                  <c:v>6.369014084507044</c:v>
                </c:pt>
                <c:pt idx="1918">
                  <c:v>6.0718309859154944</c:v>
                </c:pt>
                <c:pt idx="1919">
                  <c:v>6.8971830985915501</c:v>
                </c:pt>
                <c:pt idx="1920">
                  <c:v>6.8464788732394384</c:v>
                </c:pt>
                <c:pt idx="1921">
                  <c:v>6.5887323943661995</c:v>
                </c:pt>
                <c:pt idx="1922">
                  <c:v>6.6028169014084517</c:v>
                </c:pt>
                <c:pt idx="1923">
                  <c:v>6.4859154929577469</c:v>
                </c:pt>
                <c:pt idx="1924">
                  <c:v>6.492957746478873</c:v>
                </c:pt>
                <c:pt idx="1925">
                  <c:v>6.3450704225352128</c:v>
                </c:pt>
                <c:pt idx="1926">
                  <c:v>6.492957746478873</c:v>
                </c:pt>
                <c:pt idx="1927">
                  <c:v>6.7338028169014086</c:v>
                </c:pt>
                <c:pt idx="1928">
                  <c:v>6.5943661971830982</c:v>
                </c:pt>
                <c:pt idx="1929">
                  <c:v>6.8197183098591561</c:v>
                </c:pt>
                <c:pt idx="1930">
                  <c:v>6.7450704225352114</c:v>
                </c:pt>
                <c:pt idx="1931">
                  <c:v>6.8577464788732394</c:v>
                </c:pt>
                <c:pt idx="1932">
                  <c:v>6.8901408450704222</c:v>
                </c:pt>
                <c:pt idx="1933">
                  <c:v>6.81267605633803</c:v>
                </c:pt>
                <c:pt idx="1934">
                  <c:v>6.9197183098591575</c:v>
                </c:pt>
                <c:pt idx="1935">
                  <c:v>7.0845070422535228</c:v>
                </c:pt>
                <c:pt idx="1936">
                  <c:v>6.9985915492957753</c:v>
                </c:pt>
                <c:pt idx="1937">
                  <c:v>7.0211267605633827</c:v>
                </c:pt>
                <c:pt idx="1938">
                  <c:v>7.0619718309859172</c:v>
                </c:pt>
                <c:pt idx="1939">
                  <c:v>7.1309859154929578</c:v>
                </c:pt>
                <c:pt idx="1940">
                  <c:v>7.2126760563380286</c:v>
                </c:pt>
                <c:pt idx="1941">
                  <c:v>6.9845070422535214</c:v>
                </c:pt>
                <c:pt idx="1942">
                  <c:v>7.5718309859154926</c:v>
                </c:pt>
                <c:pt idx="1943">
                  <c:v>7.3873239436619729</c:v>
                </c:pt>
                <c:pt idx="1944">
                  <c:v>7.4619718309859175</c:v>
                </c:pt>
                <c:pt idx="1945">
                  <c:v>7.6901408450704247</c:v>
                </c:pt>
                <c:pt idx="1946">
                  <c:v>8.009859154929579</c:v>
                </c:pt>
                <c:pt idx="1947">
                  <c:v>7.9704225352112674</c:v>
                </c:pt>
                <c:pt idx="1948">
                  <c:v>7.700000000000002</c:v>
                </c:pt>
                <c:pt idx="1949">
                  <c:v>7.6394366197183112</c:v>
                </c:pt>
                <c:pt idx="1950">
                  <c:v>7.8521126760563371</c:v>
                </c:pt>
                <c:pt idx="1951">
                  <c:v>7.6676056338028173</c:v>
                </c:pt>
                <c:pt idx="1952">
                  <c:v>7.538028169014086</c:v>
                </c:pt>
                <c:pt idx="1953">
                  <c:v>7.7126760563380286</c:v>
                </c:pt>
                <c:pt idx="1954">
                  <c:v>8.0718309859154935</c:v>
                </c:pt>
                <c:pt idx="1955">
                  <c:v>7.9943661971830986</c:v>
                </c:pt>
                <c:pt idx="1956">
                  <c:v>7.7760563380281686</c:v>
                </c:pt>
                <c:pt idx="1957">
                  <c:v>8.0380281690140869</c:v>
                </c:pt>
                <c:pt idx="1958">
                  <c:v>7.9380281690140846</c:v>
                </c:pt>
                <c:pt idx="1959">
                  <c:v>7.8971830985915501</c:v>
                </c:pt>
                <c:pt idx="1960">
                  <c:v>7.7084507042253536</c:v>
                </c:pt>
                <c:pt idx="1961">
                  <c:v>7.8140845070422538</c:v>
                </c:pt>
                <c:pt idx="1962">
                  <c:v>7.9901408450704237</c:v>
                </c:pt>
                <c:pt idx="1963">
                  <c:v>8.0295774647887335</c:v>
                </c:pt>
                <c:pt idx="1964">
                  <c:v>8.0633802816901401</c:v>
                </c:pt>
                <c:pt idx="1965">
                  <c:v>8.1535211267605661</c:v>
                </c:pt>
                <c:pt idx="1966">
                  <c:v>8.2591549295774662</c:v>
                </c:pt>
                <c:pt idx="1967">
                  <c:v>8.3394366197183096</c:v>
                </c:pt>
                <c:pt idx="1968">
                  <c:v>8.418309859154931</c:v>
                </c:pt>
                <c:pt idx="1969">
                  <c:v>8.1338028169014081</c:v>
                </c:pt>
                <c:pt idx="1970">
                  <c:v>8.3436619718309863</c:v>
                </c:pt>
                <c:pt idx="1971">
                  <c:v>8.2732394366197184</c:v>
                </c:pt>
                <c:pt idx="1972">
                  <c:v>8.2014084507042284</c:v>
                </c:pt>
                <c:pt idx="1973">
                  <c:v>8.3309859154929562</c:v>
                </c:pt>
                <c:pt idx="1974">
                  <c:v>8.4464788732394389</c:v>
                </c:pt>
                <c:pt idx="1975">
                  <c:v>8.4605633802816911</c:v>
                </c:pt>
                <c:pt idx="1976">
                  <c:v>8.3521126760563398</c:v>
                </c:pt>
                <c:pt idx="1977">
                  <c:v>8.714084507042255</c:v>
                </c:pt>
                <c:pt idx="1978">
                  <c:v>8.784507042253523</c:v>
                </c:pt>
                <c:pt idx="1979">
                  <c:v>8.7563380281690151</c:v>
                </c:pt>
                <c:pt idx="1980">
                  <c:v>8.9253521126760553</c:v>
                </c:pt>
                <c:pt idx="1981">
                  <c:v>8.7281690140845072</c:v>
                </c:pt>
                <c:pt idx="1982">
                  <c:v>8.7281690140845072</c:v>
                </c:pt>
                <c:pt idx="1983">
                  <c:v>8.530985915492959</c:v>
                </c:pt>
                <c:pt idx="1984">
                  <c:v>8.8830985915492988</c:v>
                </c:pt>
                <c:pt idx="1985">
                  <c:v>8.9676056338028154</c:v>
                </c:pt>
                <c:pt idx="1986">
                  <c:v>9.009859154929579</c:v>
                </c:pt>
                <c:pt idx="1987">
                  <c:v>8.418309859154931</c:v>
                </c:pt>
                <c:pt idx="1988">
                  <c:v>8.6154929577464792</c:v>
                </c:pt>
                <c:pt idx="1989">
                  <c:v>9.1084507042253513</c:v>
                </c:pt>
                <c:pt idx="1990">
                  <c:v>9.305633802816903</c:v>
                </c:pt>
                <c:pt idx="1991">
                  <c:v>8.9957746478873268</c:v>
                </c:pt>
                <c:pt idx="1992">
                  <c:v>9.1788732394366228</c:v>
                </c:pt>
                <c:pt idx="1993">
                  <c:v>9.1647887323943671</c:v>
                </c:pt>
                <c:pt idx="1994">
                  <c:v>9.3478873239436631</c:v>
                </c:pt>
                <c:pt idx="1995">
                  <c:v>9.4464788732394354</c:v>
                </c:pt>
                <c:pt idx="1996">
                  <c:v>9.3197183098591552</c:v>
                </c:pt>
                <c:pt idx="1997">
                  <c:v>9.1507042253521149</c:v>
                </c:pt>
                <c:pt idx="1998">
                  <c:v>9.5450704225352148</c:v>
                </c:pt>
                <c:pt idx="1999">
                  <c:v>9.530985915492959</c:v>
                </c:pt>
                <c:pt idx="2000">
                  <c:v>9.4887323943661954</c:v>
                </c:pt>
                <c:pt idx="2001">
                  <c:v>9.4746478873239468</c:v>
                </c:pt>
                <c:pt idx="2002">
                  <c:v>9.5873239436619713</c:v>
                </c:pt>
                <c:pt idx="2003">
                  <c:v>10.052112676056339</c:v>
                </c:pt>
                <c:pt idx="2004">
                  <c:v>9.7422535211267629</c:v>
                </c:pt>
                <c:pt idx="2005">
                  <c:v>9.5028169014084511</c:v>
                </c:pt>
                <c:pt idx="2006">
                  <c:v>9.1647887323943671</c:v>
                </c:pt>
                <c:pt idx="2007">
                  <c:v>9.5028169014084511</c:v>
                </c:pt>
                <c:pt idx="2008">
                  <c:v>9.9253521126760589</c:v>
                </c:pt>
                <c:pt idx="2009">
                  <c:v>9.7985915492957751</c:v>
                </c:pt>
                <c:pt idx="2010">
                  <c:v>9.7985915492957751</c:v>
                </c:pt>
                <c:pt idx="2011">
                  <c:v>9.9253521126760589</c:v>
                </c:pt>
                <c:pt idx="2012">
                  <c:v>9.897183098591551</c:v>
                </c:pt>
                <c:pt idx="2013">
                  <c:v>9.7422535211267629</c:v>
                </c:pt>
                <c:pt idx="2014">
                  <c:v>9.6154929577464792</c:v>
                </c:pt>
                <c:pt idx="2015">
                  <c:v>9.9253521126760589</c:v>
                </c:pt>
                <c:pt idx="2016">
                  <c:v>9.9535211267605668</c:v>
                </c:pt>
                <c:pt idx="2017">
                  <c:v>9.8830985915492953</c:v>
                </c:pt>
                <c:pt idx="2018">
                  <c:v>9.784507042253523</c:v>
                </c:pt>
                <c:pt idx="2019">
                  <c:v>9.6154929577464792</c:v>
                </c:pt>
                <c:pt idx="2020">
                  <c:v>10.108450704225355</c:v>
                </c:pt>
                <c:pt idx="2021">
                  <c:v>10.376056338028171</c:v>
                </c:pt>
                <c:pt idx="2022">
                  <c:v>10.502816901408451</c:v>
                </c:pt>
                <c:pt idx="2023">
                  <c:v>10.601408450704227</c:v>
                </c:pt>
                <c:pt idx="2024">
                  <c:v>10.545070422535211</c:v>
                </c:pt>
                <c:pt idx="2025">
                  <c:v>10.235211267605635</c:v>
                </c:pt>
                <c:pt idx="2026">
                  <c:v>10.376056338028171</c:v>
                </c:pt>
                <c:pt idx="2027">
                  <c:v>10.488732394366199</c:v>
                </c:pt>
                <c:pt idx="2028">
                  <c:v>10.587323943661975</c:v>
                </c:pt>
                <c:pt idx="2029">
                  <c:v>10.502816901408451</c:v>
                </c:pt>
                <c:pt idx="2030">
                  <c:v>10.474647887323943</c:v>
                </c:pt>
                <c:pt idx="2031">
                  <c:v>10.404225352112675</c:v>
                </c:pt>
                <c:pt idx="2032">
                  <c:v>10.404225352112675</c:v>
                </c:pt>
                <c:pt idx="2033">
                  <c:v>10.404225352112675</c:v>
                </c:pt>
                <c:pt idx="2034">
                  <c:v>10.502816901408451</c:v>
                </c:pt>
                <c:pt idx="2035">
                  <c:v>10.488732394366199</c:v>
                </c:pt>
                <c:pt idx="2036">
                  <c:v>10.784507042253523</c:v>
                </c:pt>
                <c:pt idx="2037">
                  <c:v>10.700000000000003</c:v>
                </c:pt>
                <c:pt idx="2038">
                  <c:v>10.671830985915491</c:v>
                </c:pt>
                <c:pt idx="2039">
                  <c:v>10.770422535211267</c:v>
                </c:pt>
                <c:pt idx="2040">
                  <c:v>10.869014084507043</c:v>
                </c:pt>
                <c:pt idx="2041">
                  <c:v>10.784507042253523</c:v>
                </c:pt>
                <c:pt idx="2042">
                  <c:v>10.812676056338027</c:v>
                </c:pt>
                <c:pt idx="2043">
                  <c:v>10.700000000000003</c:v>
                </c:pt>
                <c:pt idx="2044">
                  <c:v>10.728169014084507</c:v>
                </c:pt>
                <c:pt idx="2045">
                  <c:v>10.925352112676055</c:v>
                </c:pt>
                <c:pt idx="2046">
                  <c:v>10.925352112676055</c:v>
                </c:pt>
                <c:pt idx="2047">
                  <c:v>10.869014084507043</c:v>
                </c:pt>
                <c:pt idx="2048">
                  <c:v>10.840845070422535</c:v>
                </c:pt>
                <c:pt idx="2049">
                  <c:v>10.925352112676055</c:v>
                </c:pt>
                <c:pt idx="2050">
                  <c:v>10.925352112676055</c:v>
                </c:pt>
                <c:pt idx="2051">
                  <c:v>10.967605633802819</c:v>
                </c:pt>
                <c:pt idx="2052">
                  <c:v>10.291549295774651</c:v>
                </c:pt>
                <c:pt idx="2053">
                  <c:v>11.277464788732395</c:v>
                </c:pt>
                <c:pt idx="2054">
                  <c:v>11.502816901408451</c:v>
                </c:pt>
                <c:pt idx="2055">
                  <c:v>11.333802816901411</c:v>
                </c:pt>
                <c:pt idx="2056">
                  <c:v>11.263380281690143</c:v>
                </c:pt>
                <c:pt idx="2057">
                  <c:v>11.700000000000003</c:v>
                </c:pt>
                <c:pt idx="2058">
                  <c:v>11.516901408450703</c:v>
                </c:pt>
                <c:pt idx="2059">
                  <c:v>10.826760563380283</c:v>
                </c:pt>
                <c:pt idx="2060">
                  <c:v>11.376056338028167</c:v>
                </c:pt>
                <c:pt idx="2061">
                  <c:v>11.516901408450703</c:v>
                </c:pt>
                <c:pt idx="2062">
                  <c:v>11.418309859154931</c:v>
                </c:pt>
                <c:pt idx="2063">
                  <c:v>11.460563380281695</c:v>
                </c:pt>
                <c:pt idx="2064">
                  <c:v>11.39014084507042</c:v>
                </c:pt>
                <c:pt idx="2065">
                  <c:v>11.418309859154931</c:v>
                </c:pt>
                <c:pt idx="2066">
                  <c:v>11.657746478873239</c:v>
                </c:pt>
                <c:pt idx="2067">
                  <c:v>11.432394366197183</c:v>
                </c:pt>
                <c:pt idx="2068">
                  <c:v>11.883098591549295</c:v>
                </c:pt>
                <c:pt idx="2069">
                  <c:v>11.812676056338031</c:v>
                </c:pt>
                <c:pt idx="2070">
                  <c:v>11.446478873239439</c:v>
                </c:pt>
                <c:pt idx="2071">
                  <c:v>11.516901408450703</c:v>
                </c:pt>
                <c:pt idx="2072">
                  <c:v>11.995774647887323</c:v>
                </c:pt>
                <c:pt idx="2073">
                  <c:v>12.023943661971831</c:v>
                </c:pt>
                <c:pt idx="2074">
                  <c:v>12.023943661971831</c:v>
                </c:pt>
                <c:pt idx="2075">
                  <c:v>12.108450704225351</c:v>
                </c:pt>
                <c:pt idx="2076">
                  <c:v>12.263380281690139</c:v>
                </c:pt>
                <c:pt idx="2077">
                  <c:v>12.094366197183099</c:v>
                </c:pt>
                <c:pt idx="2078">
                  <c:v>12.066197183098591</c:v>
                </c:pt>
                <c:pt idx="2079">
                  <c:v>12.066197183098591</c:v>
                </c:pt>
                <c:pt idx="2080">
                  <c:v>11.446478873239439</c:v>
                </c:pt>
                <c:pt idx="2081">
                  <c:v>11.911267605633803</c:v>
                </c:pt>
                <c:pt idx="2082">
                  <c:v>12.404225352112679</c:v>
                </c:pt>
                <c:pt idx="2083">
                  <c:v>12.516901408450703</c:v>
                </c:pt>
                <c:pt idx="2084">
                  <c:v>12.474647887323943</c:v>
                </c:pt>
                <c:pt idx="2085">
                  <c:v>12.432394366197183</c:v>
                </c:pt>
                <c:pt idx="2086">
                  <c:v>12.460563380281691</c:v>
                </c:pt>
                <c:pt idx="2087">
                  <c:v>12.601408450704223</c:v>
                </c:pt>
                <c:pt idx="2088">
                  <c:v>12.192957746478875</c:v>
                </c:pt>
                <c:pt idx="2089">
                  <c:v>12.615492957746476</c:v>
                </c:pt>
                <c:pt idx="2090">
                  <c:v>12.685915492957751</c:v>
                </c:pt>
                <c:pt idx="2091">
                  <c:v>12.502816901408451</c:v>
                </c:pt>
                <c:pt idx="2092">
                  <c:v>12.319718309859155</c:v>
                </c:pt>
                <c:pt idx="2093">
                  <c:v>12.460563380281691</c:v>
                </c:pt>
                <c:pt idx="2094">
                  <c:v>12.474647887323943</c:v>
                </c:pt>
                <c:pt idx="2095">
                  <c:v>12.502816901408451</c:v>
                </c:pt>
                <c:pt idx="2096">
                  <c:v>12.418309859154927</c:v>
                </c:pt>
                <c:pt idx="2097">
                  <c:v>12.249295774647887</c:v>
                </c:pt>
                <c:pt idx="2098">
                  <c:v>12.502816901408451</c:v>
                </c:pt>
                <c:pt idx="2099">
                  <c:v>12.573239436619723</c:v>
                </c:pt>
                <c:pt idx="2100">
                  <c:v>12.643661971830987</c:v>
                </c:pt>
                <c:pt idx="2101">
                  <c:v>12.742253521126759</c:v>
                </c:pt>
                <c:pt idx="2102">
                  <c:v>12.826760563380283</c:v>
                </c:pt>
                <c:pt idx="2103">
                  <c:v>12.376056338028171</c:v>
                </c:pt>
                <c:pt idx="2104">
                  <c:v>12.502816901408451</c:v>
                </c:pt>
                <c:pt idx="2105">
                  <c:v>13.122535211267607</c:v>
                </c:pt>
                <c:pt idx="2106">
                  <c:v>12.643661971830987</c:v>
                </c:pt>
                <c:pt idx="2107">
                  <c:v>13.094366197183096</c:v>
                </c:pt>
                <c:pt idx="2108">
                  <c:v>13.094366197183096</c:v>
                </c:pt>
                <c:pt idx="2109">
                  <c:v>12.981690140845068</c:v>
                </c:pt>
                <c:pt idx="2110">
                  <c:v>12.953521126760563</c:v>
                </c:pt>
                <c:pt idx="2111">
                  <c:v>13.122535211267607</c:v>
                </c:pt>
                <c:pt idx="2112">
                  <c:v>13.066197183098595</c:v>
                </c:pt>
                <c:pt idx="2113">
                  <c:v>13.080281690140843</c:v>
                </c:pt>
                <c:pt idx="2114">
                  <c:v>13.164788732394367</c:v>
                </c:pt>
                <c:pt idx="2115">
                  <c:v>13.038028169014087</c:v>
                </c:pt>
                <c:pt idx="2116">
                  <c:v>13.066197183098595</c:v>
                </c:pt>
                <c:pt idx="2117">
                  <c:v>13.164788732394367</c:v>
                </c:pt>
                <c:pt idx="2118">
                  <c:v>13.080281690140843</c:v>
                </c:pt>
                <c:pt idx="2119">
                  <c:v>13.122535211267607</c:v>
                </c:pt>
                <c:pt idx="2120">
                  <c:v>13.136619718309859</c:v>
                </c:pt>
                <c:pt idx="2121">
                  <c:v>13.249295774647891</c:v>
                </c:pt>
                <c:pt idx="2122">
                  <c:v>13.235211267605635</c:v>
                </c:pt>
                <c:pt idx="2123">
                  <c:v>13.235211267605635</c:v>
                </c:pt>
                <c:pt idx="2124">
                  <c:v>13.516901408450707</c:v>
                </c:pt>
                <c:pt idx="2125">
                  <c:v>13.545070422535211</c:v>
                </c:pt>
                <c:pt idx="2126">
                  <c:v>13.474647887323943</c:v>
                </c:pt>
                <c:pt idx="2127">
                  <c:v>13.361971830985915</c:v>
                </c:pt>
                <c:pt idx="2128">
                  <c:v>13.207042253521127</c:v>
                </c:pt>
                <c:pt idx="2129">
                  <c:v>13.094366197183096</c:v>
                </c:pt>
                <c:pt idx="2130">
                  <c:v>13.657746478873239</c:v>
                </c:pt>
                <c:pt idx="2131">
                  <c:v>13.756338028169015</c:v>
                </c:pt>
                <c:pt idx="2132">
                  <c:v>13.714084507042255</c:v>
                </c:pt>
                <c:pt idx="2133">
                  <c:v>13.601408450704227</c:v>
                </c:pt>
                <c:pt idx="2134">
                  <c:v>13.446478873239435</c:v>
                </c:pt>
                <c:pt idx="2135">
                  <c:v>13.587323943661971</c:v>
                </c:pt>
                <c:pt idx="2136">
                  <c:v>13.516901408450707</c:v>
                </c:pt>
                <c:pt idx="2137">
                  <c:v>14.052112676056339</c:v>
                </c:pt>
                <c:pt idx="2138">
                  <c:v>13.559154929577467</c:v>
                </c:pt>
                <c:pt idx="2139">
                  <c:v>13.840845070422535</c:v>
                </c:pt>
                <c:pt idx="2140">
                  <c:v>14.488732394366195</c:v>
                </c:pt>
                <c:pt idx="2141">
                  <c:v>14.023943661971831</c:v>
                </c:pt>
                <c:pt idx="2142">
                  <c:v>13.728169014084507</c:v>
                </c:pt>
                <c:pt idx="2143">
                  <c:v>13.629577464788735</c:v>
                </c:pt>
                <c:pt idx="2144">
                  <c:v>14.432394366197183</c:v>
                </c:pt>
                <c:pt idx="2145">
                  <c:v>14.192957746478875</c:v>
                </c:pt>
                <c:pt idx="2146">
                  <c:v>14.221126760563379</c:v>
                </c:pt>
                <c:pt idx="2147">
                  <c:v>14.136619718309859</c:v>
                </c:pt>
                <c:pt idx="2148">
                  <c:v>14.235211267605635</c:v>
                </c:pt>
                <c:pt idx="2149">
                  <c:v>14.164788732394367</c:v>
                </c:pt>
                <c:pt idx="2150">
                  <c:v>14.277464788732399</c:v>
                </c:pt>
                <c:pt idx="2151">
                  <c:v>14.263380281690143</c:v>
                </c:pt>
                <c:pt idx="2152">
                  <c:v>14.235211267605635</c:v>
                </c:pt>
                <c:pt idx="2153">
                  <c:v>14.207042253521124</c:v>
                </c:pt>
                <c:pt idx="2154">
                  <c:v>14.474647887323947</c:v>
                </c:pt>
                <c:pt idx="2155">
                  <c:v>14.249295774647887</c:v>
                </c:pt>
                <c:pt idx="2156">
                  <c:v>14.319718309859155</c:v>
                </c:pt>
                <c:pt idx="2157">
                  <c:v>14.150704225352115</c:v>
                </c:pt>
                <c:pt idx="2158">
                  <c:v>13.826760563380279</c:v>
                </c:pt>
                <c:pt idx="2159">
                  <c:v>14.615492957746479</c:v>
                </c:pt>
                <c:pt idx="2160">
                  <c:v>14.516901408450707</c:v>
                </c:pt>
                <c:pt idx="2161">
                  <c:v>14.545070422535211</c:v>
                </c:pt>
                <c:pt idx="2162">
                  <c:v>14.488732394366195</c:v>
                </c:pt>
                <c:pt idx="2163">
                  <c:v>14.404225352112675</c:v>
                </c:pt>
                <c:pt idx="2164">
                  <c:v>14.629577464788735</c:v>
                </c:pt>
                <c:pt idx="2165">
                  <c:v>14.826760563380283</c:v>
                </c:pt>
                <c:pt idx="2166">
                  <c:v>14.545070422535211</c:v>
                </c:pt>
                <c:pt idx="2167">
                  <c:v>14.770422535211271</c:v>
                </c:pt>
                <c:pt idx="2168">
                  <c:v>14.840845070422535</c:v>
                </c:pt>
                <c:pt idx="2169">
                  <c:v>14.770422535211271</c:v>
                </c:pt>
                <c:pt idx="2170">
                  <c:v>14.263380281690143</c:v>
                </c:pt>
                <c:pt idx="2171">
                  <c:v>14.784507042253523</c:v>
                </c:pt>
                <c:pt idx="2172">
                  <c:v>14.756338028169019</c:v>
                </c:pt>
                <c:pt idx="2173">
                  <c:v>14.714084507042255</c:v>
                </c:pt>
                <c:pt idx="2174">
                  <c:v>15.516901408450703</c:v>
                </c:pt>
                <c:pt idx="2175">
                  <c:v>15.319718309859155</c:v>
                </c:pt>
                <c:pt idx="2176">
                  <c:v>15.122535211267607</c:v>
                </c:pt>
                <c:pt idx="2177">
                  <c:v>14.897183098591551</c:v>
                </c:pt>
                <c:pt idx="2178">
                  <c:v>14.967605633802815</c:v>
                </c:pt>
                <c:pt idx="2179">
                  <c:v>15.023943661971831</c:v>
                </c:pt>
                <c:pt idx="2180">
                  <c:v>15.038028169014083</c:v>
                </c:pt>
                <c:pt idx="2181">
                  <c:v>15.108450704225355</c:v>
                </c:pt>
                <c:pt idx="2182">
                  <c:v>15.150704225352115</c:v>
                </c:pt>
                <c:pt idx="2183">
                  <c:v>15.038028169014083</c:v>
                </c:pt>
                <c:pt idx="2184">
                  <c:v>14.939436619718311</c:v>
                </c:pt>
                <c:pt idx="2185">
                  <c:v>15.418309859154931</c:v>
                </c:pt>
                <c:pt idx="2186">
                  <c:v>15.333802816901411</c:v>
                </c:pt>
                <c:pt idx="2187">
                  <c:v>15.207042253521127</c:v>
                </c:pt>
                <c:pt idx="2188">
                  <c:v>15.249295774647887</c:v>
                </c:pt>
                <c:pt idx="2189">
                  <c:v>15.390140845070423</c:v>
                </c:pt>
                <c:pt idx="2190">
                  <c:v>15.305633802816903</c:v>
                </c:pt>
                <c:pt idx="2191">
                  <c:v>15.488732394366199</c:v>
                </c:pt>
                <c:pt idx="2192">
                  <c:v>15.657746478873239</c:v>
                </c:pt>
                <c:pt idx="2193">
                  <c:v>15.376056338028171</c:v>
                </c:pt>
                <c:pt idx="2194">
                  <c:v>15.390140845070423</c:v>
                </c:pt>
                <c:pt idx="2195">
                  <c:v>15.615492957746483</c:v>
                </c:pt>
                <c:pt idx="2196">
                  <c:v>15.530985915492955</c:v>
                </c:pt>
                <c:pt idx="2197">
                  <c:v>15.671830985915491</c:v>
                </c:pt>
                <c:pt idx="2198">
                  <c:v>15.615492957746483</c:v>
                </c:pt>
                <c:pt idx="2199">
                  <c:v>15.601408450704227</c:v>
                </c:pt>
                <c:pt idx="2200">
                  <c:v>15.446478873239435</c:v>
                </c:pt>
                <c:pt idx="2201">
                  <c:v>15.643661971830987</c:v>
                </c:pt>
                <c:pt idx="2202">
                  <c:v>15.347887323943663</c:v>
                </c:pt>
                <c:pt idx="2203">
                  <c:v>15.629577464788735</c:v>
                </c:pt>
                <c:pt idx="2204">
                  <c:v>15.925352112676055</c:v>
                </c:pt>
                <c:pt idx="2205">
                  <c:v>15.995774647887327</c:v>
                </c:pt>
                <c:pt idx="2206">
                  <c:v>16.178873239436623</c:v>
                </c:pt>
                <c:pt idx="2207">
                  <c:v>15.9112676056338</c:v>
                </c:pt>
                <c:pt idx="2208">
                  <c:v>15.812676056338027</c:v>
                </c:pt>
                <c:pt idx="2209">
                  <c:v>15.812676056338027</c:v>
                </c:pt>
                <c:pt idx="2210">
                  <c:v>15.263380281690143</c:v>
                </c:pt>
                <c:pt idx="2211">
                  <c:v>16.221126760563383</c:v>
                </c:pt>
                <c:pt idx="2212">
                  <c:v>16.108450704225355</c:v>
                </c:pt>
                <c:pt idx="2213">
                  <c:v>16.052112676056339</c:v>
                </c:pt>
                <c:pt idx="2214">
                  <c:v>15.967605633802819</c:v>
                </c:pt>
                <c:pt idx="2215">
                  <c:v>15.995774647887327</c:v>
                </c:pt>
                <c:pt idx="2216">
                  <c:v>16.164788732394367</c:v>
                </c:pt>
                <c:pt idx="2217">
                  <c:v>16.094366197183099</c:v>
                </c:pt>
                <c:pt idx="2218">
                  <c:v>15.897183098591551</c:v>
                </c:pt>
                <c:pt idx="2219">
                  <c:v>15.967605633802819</c:v>
                </c:pt>
                <c:pt idx="2220">
                  <c:v>15.559154929577463</c:v>
                </c:pt>
                <c:pt idx="2221">
                  <c:v>16.573239436619719</c:v>
                </c:pt>
                <c:pt idx="2222">
                  <c:v>16.376056338028167</c:v>
                </c:pt>
                <c:pt idx="2223">
                  <c:v>16.39014084507042</c:v>
                </c:pt>
                <c:pt idx="2224">
                  <c:v>16.460563380281695</c:v>
                </c:pt>
                <c:pt idx="2225">
                  <c:v>16.460563380281695</c:v>
                </c:pt>
                <c:pt idx="2226">
                  <c:v>16.404225352112675</c:v>
                </c:pt>
                <c:pt idx="2227">
                  <c:v>16.376056338028167</c:v>
                </c:pt>
                <c:pt idx="2228">
                  <c:v>16.305633802816903</c:v>
                </c:pt>
                <c:pt idx="2229">
                  <c:v>16.376056338028167</c:v>
                </c:pt>
                <c:pt idx="2230">
                  <c:v>16.178873239436623</c:v>
                </c:pt>
                <c:pt idx="2231">
                  <c:v>16.404225352112675</c:v>
                </c:pt>
                <c:pt idx="2232">
                  <c:v>16.361971830985919</c:v>
                </c:pt>
                <c:pt idx="2233">
                  <c:v>16.502816901408451</c:v>
                </c:pt>
                <c:pt idx="2234">
                  <c:v>16.615492957746479</c:v>
                </c:pt>
                <c:pt idx="2235">
                  <c:v>16.39014084507042</c:v>
                </c:pt>
                <c:pt idx="2236">
                  <c:v>16.967605633802819</c:v>
                </c:pt>
                <c:pt idx="2237">
                  <c:v>16.840845070422539</c:v>
                </c:pt>
                <c:pt idx="2238">
                  <c:v>16.643661971830987</c:v>
                </c:pt>
                <c:pt idx="2239">
                  <c:v>16.742253521126763</c:v>
                </c:pt>
                <c:pt idx="2240">
                  <c:v>16.657746478873239</c:v>
                </c:pt>
                <c:pt idx="2241">
                  <c:v>16.657746478873239</c:v>
                </c:pt>
                <c:pt idx="2242">
                  <c:v>16.671830985915491</c:v>
                </c:pt>
                <c:pt idx="2243">
                  <c:v>17.066197183098591</c:v>
                </c:pt>
                <c:pt idx="2244">
                  <c:v>17.023943661971831</c:v>
                </c:pt>
                <c:pt idx="2245">
                  <c:v>16.981690140845071</c:v>
                </c:pt>
                <c:pt idx="2246">
                  <c:v>16.911267605633803</c:v>
                </c:pt>
                <c:pt idx="2247">
                  <c:v>16.826760563380283</c:v>
                </c:pt>
                <c:pt idx="2248">
                  <c:v>16.939436619718311</c:v>
                </c:pt>
                <c:pt idx="2249">
                  <c:v>16.86901408450704</c:v>
                </c:pt>
                <c:pt idx="2250">
                  <c:v>16.883098591549295</c:v>
                </c:pt>
                <c:pt idx="2251">
                  <c:v>16.770422535211267</c:v>
                </c:pt>
                <c:pt idx="2252">
                  <c:v>17.770422535211271</c:v>
                </c:pt>
                <c:pt idx="2253">
                  <c:v>17.052112676056339</c:v>
                </c:pt>
                <c:pt idx="2254">
                  <c:v>17.108450704225351</c:v>
                </c:pt>
                <c:pt idx="2255">
                  <c:v>17.376056338028171</c:v>
                </c:pt>
                <c:pt idx="2256">
                  <c:v>17.361971830985915</c:v>
                </c:pt>
                <c:pt idx="2257">
                  <c:v>17.207042253521131</c:v>
                </c:pt>
                <c:pt idx="2258">
                  <c:v>17.221126760563383</c:v>
                </c:pt>
                <c:pt idx="2259">
                  <c:v>17.516901408450703</c:v>
                </c:pt>
                <c:pt idx="2260">
                  <c:v>17.502816901408451</c:v>
                </c:pt>
                <c:pt idx="2261">
                  <c:v>17.263380281690139</c:v>
                </c:pt>
                <c:pt idx="2262">
                  <c:v>17.150704225352111</c:v>
                </c:pt>
                <c:pt idx="2263">
                  <c:v>17.263380281690139</c:v>
                </c:pt>
                <c:pt idx="2264">
                  <c:v>17.530985915492959</c:v>
                </c:pt>
                <c:pt idx="2265">
                  <c:v>17.418309859154931</c:v>
                </c:pt>
                <c:pt idx="2266">
                  <c:v>17.446478873239439</c:v>
                </c:pt>
                <c:pt idx="2267">
                  <c:v>17.460563380281691</c:v>
                </c:pt>
                <c:pt idx="2268">
                  <c:v>17.474647887323943</c:v>
                </c:pt>
                <c:pt idx="2269">
                  <c:v>17.559154929577467</c:v>
                </c:pt>
                <c:pt idx="2270">
                  <c:v>17.601408450704223</c:v>
                </c:pt>
                <c:pt idx="2271">
                  <c:v>17.361971830985915</c:v>
                </c:pt>
                <c:pt idx="2272">
                  <c:v>17.235211267605631</c:v>
                </c:pt>
                <c:pt idx="2273">
                  <c:v>17.812676056338031</c:v>
                </c:pt>
                <c:pt idx="2274">
                  <c:v>17.390140845070423</c:v>
                </c:pt>
                <c:pt idx="2275">
                  <c:v>17.347887323943663</c:v>
                </c:pt>
                <c:pt idx="2276">
                  <c:v>18.192957746478875</c:v>
                </c:pt>
                <c:pt idx="2277">
                  <c:v>17.756338028169015</c:v>
                </c:pt>
                <c:pt idx="2278">
                  <c:v>17.826760563380283</c:v>
                </c:pt>
                <c:pt idx="2279">
                  <c:v>17.840845070422535</c:v>
                </c:pt>
                <c:pt idx="2280">
                  <c:v>17.911267605633803</c:v>
                </c:pt>
                <c:pt idx="2281">
                  <c:v>17.939436619718311</c:v>
                </c:pt>
                <c:pt idx="2282">
                  <c:v>17.883098591549299</c:v>
                </c:pt>
                <c:pt idx="2283">
                  <c:v>17.7</c:v>
                </c:pt>
                <c:pt idx="2284">
                  <c:v>17.742253521126759</c:v>
                </c:pt>
                <c:pt idx="2285">
                  <c:v>17.192957746478875</c:v>
                </c:pt>
                <c:pt idx="2286">
                  <c:v>17.897183098591547</c:v>
                </c:pt>
                <c:pt idx="2287">
                  <c:v>18.559154929577467</c:v>
                </c:pt>
                <c:pt idx="2288">
                  <c:v>18.376056338028167</c:v>
                </c:pt>
                <c:pt idx="2289">
                  <c:v>18.150704225352115</c:v>
                </c:pt>
                <c:pt idx="2290">
                  <c:v>18.052112676056343</c:v>
                </c:pt>
                <c:pt idx="2291">
                  <c:v>18.066197183098595</c:v>
                </c:pt>
                <c:pt idx="2292">
                  <c:v>18.108450704225351</c:v>
                </c:pt>
                <c:pt idx="2293">
                  <c:v>17.953521126760567</c:v>
                </c:pt>
                <c:pt idx="2294">
                  <c:v>17.897183098591547</c:v>
                </c:pt>
                <c:pt idx="2295">
                  <c:v>17.869014084507043</c:v>
                </c:pt>
                <c:pt idx="2296">
                  <c:v>17.967605633802819</c:v>
                </c:pt>
                <c:pt idx="2297">
                  <c:v>18.150704225352115</c:v>
                </c:pt>
                <c:pt idx="2298">
                  <c:v>18.432394366197187</c:v>
                </c:pt>
                <c:pt idx="2299">
                  <c:v>18.305633802816903</c:v>
                </c:pt>
                <c:pt idx="2300">
                  <c:v>18.530985915492959</c:v>
                </c:pt>
                <c:pt idx="2301">
                  <c:v>18.432394366197187</c:v>
                </c:pt>
                <c:pt idx="2302">
                  <c:v>18.319718309859155</c:v>
                </c:pt>
                <c:pt idx="2303">
                  <c:v>18.221126760563379</c:v>
                </c:pt>
                <c:pt idx="2304">
                  <c:v>18.291549295774651</c:v>
                </c:pt>
                <c:pt idx="2305">
                  <c:v>18.066197183098595</c:v>
                </c:pt>
                <c:pt idx="2306">
                  <c:v>18.418309859154931</c:v>
                </c:pt>
                <c:pt idx="2307">
                  <c:v>18.488732394366199</c:v>
                </c:pt>
                <c:pt idx="2308">
                  <c:v>18.446478873239439</c:v>
                </c:pt>
                <c:pt idx="2309">
                  <c:v>18.404225352112679</c:v>
                </c:pt>
                <c:pt idx="2310">
                  <c:v>18.474647887323943</c:v>
                </c:pt>
                <c:pt idx="2311">
                  <c:v>18.516901408450707</c:v>
                </c:pt>
                <c:pt idx="2312">
                  <c:v>18.545070422535215</c:v>
                </c:pt>
                <c:pt idx="2313">
                  <c:v>18.643661971830987</c:v>
                </c:pt>
                <c:pt idx="2314">
                  <c:v>18.869014084507043</c:v>
                </c:pt>
                <c:pt idx="2315">
                  <c:v>18.784507042253523</c:v>
                </c:pt>
                <c:pt idx="2316">
                  <c:v>18.685915492957747</c:v>
                </c:pt>
                <c:pt idx="2317">
                  <c:v>18.235211267605635</c:v>
                </c:pt>
                <c:pt idx="2318">
                  <c:v>18.023943661971831</c:v>
                </c:pt>
                <c:pt idx="2319">
                  <c:v>18.869014084507043</c:v>
                </c:pt>
                <c:pt idx="2320">
                  <c:v>18.559154929577467</c:v>
                </c:pt>
                <c:pt idx="2321">
                  <c:v>19.178873239436619</c:v>
                </c:pt>
                <c:pt idx="2322">
                  <c:v>19.277464788732399</c:v>
                </c:pt>
                <c:pt idx="2323">
                  <c:v>18.925352112676059</c:v>
                </c:pt>
                <c:pt idx="2324">
                  <c:v>18.897183098591551</c:v>
                </c:pt>
                <c:pt idx="2325">
                  <c:v>18.826760563380283</c:v>
                </c:pt>
                <c:pt idx="2326">
                  <c:v>19.052112676056339</c:v>
                </c:pt>
                <c:pt idx="2327">
                  <c:v>18.685915492957747</c:v>
                </c:pt>
                <c:pt idx="2328">
                  <c:v>19.066197183098591</c:v>
                </c:pt>
                <c:pt idx="2329">
                  <c:v>19.080281690140847</c:v>
                </c:pt>
                <c:pt idx="2330">
                  <c:v>18.629577464788735</c:v>
                </c:pt>
                <c:pt idx="2331">
                  <c:v>19.446478873239435</c:v>
                </c:pt>
                <c:pt idx="2332">
                  <c:v>19.361971830985919</c:v>
                </c:pt>
                <c:pt idx="2333">
                  <c:v>19.347887323943663</c:v>
                </c:pt>
                <c:pt idx="2334">
                  <c:v>19.277464788732399</c:v>
                </c:pt>
                <c:pt idx="2335">
                  <c:v>19.066197183098591</c:v>
                </c:pt>
                <c:pt idx="2336">
                  <c:v>19.277464788732399</c:v>
                </c:pt>
                <c:pt idx="2337">
                  <c:v>19.249295774647887</c:v>
                </c:pt>
                <c:pt idx="2338">
                  <c:v>19.150704225352115</c:v>
                </c:pt>
                <c:pt idx="2339">
                  <c:v>18.530985915492959</c:v>
                </c:pt>
                <c:pt idx="2340">
                  <c:v>19.361971830985919</c:v>
                </c:pt>
                <c:pt idx="2341">
                  <c:v>19.418309859154931</c:v>
                </c:pt>
                <c:pt idx="2342">
                  <c:v>19.291549295774651</c:v>
                </c:pt>
                <c:pt idx="2343">
                  <c:v>19.361971830985919</c:v>
                </c:pt>
                <c:pt idx="2344">
                  <c:v>19.235211267605635</c:v>
                </c:pt>
                <c:pt idx="2345">
                  <c:v>19.714084507042255</c:v>
                </c:pt>
                <c:pt idx="2346">
                  <c:v>19.516901408450707</c:v>
                </c:pt>
                <c:pt idx="2347">
                  <c:v>19.361971830985919</c:v>
                </c:pt>
                <c:pt idx="2348">
                  <c:v>19.305633802816903</c:v>
                </c:pt>
                <c:pt idx="2349">
                  <c:v>19.516901408450707</c:v>
                </c:pt>
                <c:pt idx="2350">
                  <c:v>19.573239436619719</c:v>
                </c:pt>
                <c:pt idx="2351">
                  <c:v>19.897183098591551</c:v>
                </c:pt>
                <c:pt idx="2352">
                  <c:v>19.629577464788735</c:v>
                </c:pt>
                <c:pt idx="2353">
                  <c:v>18.390140845070423</c:v>
                </c:pt>
                <c:pt idx="2354">
                  <c:v>19.854929577464791</c:v>
                </c:pt>
                <c:pt idx="2355">
                  <c:v>18.995774647887327</c:v>
                </c:pt>
                <c:pt idx="2356">
                  <c:v>20.277464788732395</c:v>
                </c:pt>
                <c:pt idx="2357">
                  <c:v>19.826760563380283</c:v>
                </c:pt>
                <c:pt idx="2358">
                  <c:v>19.7</c:v>
                </c:pt>
                <c:pt idx="2359">
                  <c:v>19.629577464788735</c:v>
                </c:pt>
                <c:pt idx="2360">
                  <c:v>19.545070422535211</c:v>
                </c:pt>
                <c:pt idx="2361">
                  <c:v>19.390140845070427</c:v>
                </c:pt>
                <c:pt idx="2362">
                  <c:v>20.108450704225355</c:v>
                </c:pt>
                <c:pt idx="2363">
                  <c:v>20.235211267605639</c:v>
                </c:pt>
                <c:pt idx="2364">
                  <c:v>19.714084507042255</c:v>
                </c:pt>
                <c:pt idx="2365">
                  <c:v>19.657746478873243</c:v>
                </c:pt>
                <c:pt idx="2366">
                  <c:v>19.995774647887327</c:v>
                </c:pt>
                <c:pt idx="2367">
                  <c:v>19.784507042253523</c:v>
                </c:pt>
                <c:pt idx="2368">
                  <c:v>19.911267605633803</c:v>
                </c:pt>
                <c:pt idx="2369">
                  <c:v>19.911267605633803</c:v>
                </c:pt>
                <c:pt idx="2370">
                  <c:v>19.911267605633803</c:v>
                </c:pt>
                <c:pt idx="2371">
                  <c:v>20.178873239436619</c:v>
                </c:pt>
                <c:pt idx="2372">
                  <c:v>20.122535211267607</c:v>
                </c:pt>
                <c:pt idx="2373">
                  <c:v>20.122535211267607</c:v>
                </c:pt>
                <c:pt idx="2374">
                  <c:v>20.249295774647887</c:v>
                </c:pt>
                <c:pt idx="2375">
                  <c:v>20.066197183098591</c:v>
                </c:pt>
                <c:pt idx="2376">
                  <c:v>20.080281690140843</c:v>
                </c:pt>
                <c:pt idx="2377">
                  <c:v>20.009859154929579</c:v>
                </c:pt>
                <c:pt idx="2378">
                  <c:v>20.052112676056339</c:v>
                </c:pt>
                <c:pt idx="2379">
                  <c:v>20.038028169014087</c:v>
                </c:pt>
                <c:pt idx="2380">
                  <c:v>19.897183098591551</c:v>
                </c:pt>
                <c:pt idx="2381">
                  <c:v>20.038028169014087</c:v>
                </c:pt>
                <c:pt idx="2382">
                  <c:v>20.516901408450707</c:v>
                </c:pt>
                <c:pt idx="2383">
                  <c:v>20.333802816901411</c:v>
                </c:pt>
                <c:pt idx="2384">
                  <c:v>20.277464788732395</c:v>
                </c:pt>
                <c:pt idx="2385">
                  <c:v>20.347887323943663</c:v>
                </c:pt>
                <c:pt idx="2386">
                  <c:v>20.291549295774647</c:v>
                </c:pt>
                <c:pt idx="2387">
                  <c:v>20.235211267605639</c:v>
                </c:pt>
                <c:pt idx="2388">
                  <c:v>20.333802816901411</c:v>
                </c:pt>
                <c:pt idx="2389">
                  <c:v>20.291549295774647</c:v>
                </c:pt>
                <c:pt idx="2390">
                  <c:v>20.361971830985915</c:v>
                </c:pt>
                <c:pt idx="2391">
                  <c:v>20.277464788732395</c:v>
                </c:pt>
                <c:pt idx="2392">
                  <c:v>20.376056338028171</c:v>
                </c:pt>
                <c:pt idx="2393">
                  <c:v>20.685915492957747</c:v>
                </c:pt>
                <c:pt idx="2394">
                  <c:v>20.460563380281691</c:v>
                </c:pt>
                <c:pt idx="2395">
                  <c:v>20.502816901408455</c:v>
                </c:pt>
                <c:pt idx="2396">
                  <c:v>20.615492957746483</c:v>
                </c:pt>
                <c:pt idx="2397">
                  <c:v>20.939436619718311</c:v>
                </c:pt>
                <c:pt idx="2398">
                  <c:v>20.742253521126763</c:v>
                </c:pt>
                <c:pt idx="2399">
                  <c:v>20.573239436619719</c:v>
                </c:pt>
                <c:pt idx="2400">
                  <c:v>20.460563380281691</c:v>
                </c:pt>
                <c:pt idx="2401">
                  <c:v>20.559154929577463</c:v>
                </c:pt>
                <c:pt idx="2402">
                  <c:v>20.587323943661975</c:v>
                </c:pt>
                <c:pt idx="2403">
                  <c:v>20.798591549295775</c:v>
                </c:pt>
                <c:pt idx="2404">
                  <c:v>20.671830985915495</c:v>
                </c:pt>
                <c:pt idx="2405">
                  <c:v>20.728169014084507</c:v>
                </c:pt>
                <c:pt idx="2406">
                  <c:v>20.770422535211267</c:v>
                </c:pt>
                <c:pt idx="2407">
                  <c:v>20.784507042253523</c:v>
                </c:pt>
                <c:pt idx="2408">
                  <c:v>20.629577464788735</c:v>
                </c:pt>
                <c:pt idx="2409">
                  <c:v>20.728169014084507</c:v>
                </c:pt>
                <c:pt idx="2410">
                  <c:v>20.192957746478875</c:v>
                </c:pt>
                <c:pt idx="2411">
                  <c:v>21.305633802816899</c:v>
                </c:pt>
                <c:pt idx="2412">
                  <c:v>20.742253521126763</c:v>
                </c:pt>
                <c:pt idx="2413">
                  <c:v>20.854929577464791</c:v>
                </c:pt>
                <c:pt idx="2414">
                  <c:v>20.981690140845075</c:v>
                </c:pt>
                <c:pt idx="2415">
                  <c:v>20.854929577464791</c:v>
                </c:pt>
                <c:pt idx="2416">
                  <c:v>20.995774647887327</c:v>
                </c:pt>
                <c:pt idx="2417">
                  <c:v>20.897183098591551</c:v>
                </c:pt>
                <c:pt idx="2418">
                  <c:v>20.559154929577463</c:v>
                </c:pt>
                <c:pt idx="2419">
                  <c:v>21.587323943661975</c:v>
                </c:pt>
                <c:pt idx="2420">
                  <c:v>21.235211267605635</c:v>
                </c:pt>
                <c:pt idx="2421">
                  <c:v>20.939436619718311</c:v>
                </c:pt>
                <c:pt idx="2422">
                  <c:v>21.122535211267607</c:v>
                </c:pt>
                <c:pt idx="2423">
                  <c:v>20.700000000000003</c:v>
                </c:pt>
                <c:pt idx="2424">
                  <c:v>20.657746478873239</c:v>
                </c:pt>
                <c:pt idx="2425">
                  <c:v>21.7</c:v>
                </c:pt>
                <c:pt idx="2426">
                  <c:v>21.446478873239442</c:v>
                </c:pt>
                <c:pt idx="2427">
                  <c:v>20.784507042253523</c:v>
                </c:pt>
                <c:pt idx="2428">
                  <c:v>21.192957746478871</c:v>
                </c:pt>
                <c:pt idx="2429">
                  <c:v>20.967605633802819</c:v>
                </c:pt>
                <c:pt idx="2430">
                  <c:v>21.939436619718311</c:v>
                </c:pt>
                <c:pt idx="2431">
                  <c:v>21.305633802816899</c:v>
                </c:pt>
                <c:pt idx="2432">
                  <c:v>20.967605633802819</c:v>
                </c:pt>
                <c:pt idx="2433">
                  <c:v>21.361971830985919</c:v>
                </c:pt>
                <c:pt idx="2434">
                  <c:v>21.178873239436623</c:v>
                </c:pt>
                <c:pt idx="2435">
                  <c:v>21.333802816901411</c:v>
                </c:pt>
                <c:pt idx="2436">
                  <c:v>21.615492957746479</c:v>
                </c:pt>
                <c:pt idx="2437">
                  <c:v>21.657746478873243</c:v>
                </c:pt>
                <c:pt idx="2438">
                  <c:v>21.545070422535211</c:v>
                </c:pt>
                <c:pt idx="2439">
                  <c:v>21.136619718309859</c:v>
                </c:pt>
                <c:pt idx="2440">
                  <c:v>21.235211267605635</c:v>
                </c:pt>
                <c:pt idx="2441">
                  <c:v>20.756338028169015</c:v>
                </c:pt>
                <c:pt idx="2442">
                  <c:v>22.009859154929575</c:v>
                </c:pt>
                <c:pt idx="2443">
                  <c:v>21.840845070422542</c:v>
                </c:pt>
                <c:pt idx="2444">
                  <c:v>21.812676056338031</c:v>
                </c:pt>
                <c:pt idx="2445">
                  <c:v>21.615492957746479</c:v>
                </c:pt>
                <c:pt idx="2446">
                  <c:v>21.869014084507043</c:v>
                </c:pt>
                <c:pt idx="2447">
                  <c:v>21.770422535211264</c:v>
                </c:pt>
                <c:pt idx="2448">
                  <c:v>21.728169014084511</c:v>
                </c:pt>
                <c:pt idx="2449">
                  <c:v>20.559154929577463</c:v>
                </c:pt>
                <c:pt idx="2450">
                  <c:v>22.150704225352115</c:v>
                </c:pt>
                <c:pt idx="2451">
                  <c:v>22.277464788732395</c:v>
                </c:pt>
                <c:pt idx="2452">
                  <c:v>21.967605633802819</c:v>
                </c:pt>
                <c:pt idx="2453">
                  <c:v>21.798591549295775</c:v>
                </c:pt>
                <c:pt idx="2454">
                  <c:v>21.756338028169015</c:v>
                </c:pt>
                <c:pt idx="2455">
                  <c:v>21.854929577464787</c:v>
                </c:pt>
                <c:pt idx="2456">
                  <c:v>21.530985915492955</c:v>
                </c:pt>
                <c:pt idx="2457">
                  <c:v>21.784507042253519</c:v>
                </c:pt>
                <c:pt idx="2458">
                  <c:v>22.038028169014087</c:v>
                </c:pt>
                <c:pt idx="2459">
                  <c:v>22.094366197183099</c:v>
                </c:pt>
                <c:pt idx="2460">
                  <c:v>21.826760563380287</c:v>
                </c:pt>
                <c:pt idx="2461">
                  <c:v>21.7</c:v>
                </c:pt>
                <c:pt idx="2462">
                  <c:v>21.798591549295775</c:v>
                </c:pt>
                <c:pt idx="2463">
                  <c:v>21.756338028169015</c:v>
                </c:pt>
                <c:pt idx="2464">
                  <c:v>21.981690140845071</c:v>
                </c:pt>
                <c:pt idx="2465">
                  <c:v>21.840845070422542</c:v>
                </c:pt>
                <c:pt idx="2466">
                  <c:v>21.911267605633807</c:v>
                </c:pt>
                <c:pt idx="2467">
                  <c:v>22.122535211267607</c:v>
                </c:pt>
                <c:pt idx="2468">
                  <c:v>22.080281690140851</c:v>
                </c:pt>
                <c:pt idx="2469">
                  <c:v>22.023943661971831</c:v>
                </c:pt>
                <c:pt idx="2470">
                  <c:v>22.080281690140851</c:v>
                </c:pt>
                <c:pt idx="2471">
                  <c:v>22.052112676056339</c:v>
                </c:pt>
                <c:pt idx="2472">
                  <c:v>21.897183098591551</c:v>
                </c:pt>
                <c:pt idx="2473">
                  <c:v>22.305633802816907</c:v>
                </c:pt>
                <c:pt idx="2474">
                  <c:v>22.432394366197183</c:v>
                </c:pt>
                <c:pt idx="2475">
                  <c:v>22.390140845070427</c:v>
                </c:pt>
                <c:pt idx="2476">
                  <c:v>22.249295774647884</c:v>
                </c:pt>
                <c:pt idx="2477">
                  <c:v>22.136619718309859</c:v>
                </c:pt>
                <c:pt idx="2478">
                  <c:v>22.094366197183099</c:v>
                </c:pt>
                <c:pt idx="2479">
                  <c:v>22.150704225352115</c:v>
                </c:pt>
                <c:pt idx="2480">
                  <c:v>22.192957746478875</c:v>
                </c:pt>
                <c:pt idx="2481">
                  <c:v>22.122535211267607</c:v>
                </c:pt>
                <c:pt idx="2482">
                  <c:v>21.995774647887327</c:v>
                </c:pt>
                <c:pt idx="2483">
                  <c:v>22.108450704225355</c:v>
                </c:pt>
                <c:pt idx="2484">
                  <c:v>21.897183098591551</c:v>
                </c:pt>
                <c:pt idx="2485">
                  <c:v>22.559154929577467</c:v>
                </c:pt>
                <c:pt idx="2486">
                  <c:v>22.390140845070427</c:v>
                </c:pt>
                <c:pt idx="2487">
                  <c:v>22.854929577464787</c:v>
                </c:pt>
                <c:pt idx="2488">
                  <c:v>22.756338028169012</c:v>
                </c:pt>
                <c:pt idx="2489">
                  <c:v>22.488732394366195</c:v>
                </c:pt>
                <c:pt idx="2490">
                  <c:v>22.601408450704227</c:v>
                </c:pt>
                <c:pt idx="2491">
                  <c:v>22.657746478873236</c:v>
                </c:pt>
                <c:pt idx="2492">
                  <c:v>22.671830985915495</c:v>
                </c:pt>
                <c:pt idx="2493">
                  <c:v>22.643661971830984</c:v>
                </c:pt>
                <c:pt idx="2494">
                  <c:v>22.474647887323947</c:v>
                </c:pt>
                <c:pt idx="2495">
                  <c:v>22.488732394366195</c:v>
                </c:pt>
                <c:pt idx="2496">
                  <c:v>22.573239436619719</c:v>
                </c:pt>
                <c:pt idx="2497">
                  <c:v>22.530985915492963</c:v>
                </c:pt>
                <c:pt idx="2498">
                  <c:v>22.545070422535215</c:v>
                </c:pt>
                <c:pt idx="2499">
                  <c:v>22.615492957746479</c:v>
                </c:pt>
                <c:pt idx="2500">
                  <c:v>22.770422535211271</c:v>
                </c:pt>
                <c:pt idx="2501">
                  <c:v>22.559154929577467</c:v>
                </c:pt>
                <c:pt idx="2502">
                  <c:v>22.559154929577467</c:v>
                </c:pt>
                <c:pt idx="2503">
                  <c:v>22.671830985915495</c:v>
                </c:pt>
                <c:pt idx="2504">
                  <c:v>22.685915492957747</c:v>
                </c:pt>
                <c:pt idx="2505">
                  <c:v>22.516901408450703</c:v>
                </c:pt>
                <c:pt idx="2506">
                  <c:v>22.784507042253523</c:v>
                </c:pt>
                <c:pt idx="2507">
                  <c:v>22.911267605633803</c:v>
                </c:pt>
                <c:pt idx="2508">
                  <c:v>23.023943661971838</c:v>
                </c:pt>
                <c:pt idx="2509">
                  <c:v>22.812676056338027</c:v>
                </c:pt>
                <c:pt idx="2510">
                  <c:v>22.728169014084507</c:v>
                </c:pt>
                <c:pt idx="2511">
                  <c:v>22.798591549295775</c:v>
                </c:pt>
                <c:pt idx="2512">
                  <c:v>22.784507042253523</c:v>
                </c:pt>
                <c:pt idx="2513">
                  <c:v>22.291549295774651</c:v>
                </c:pt>
                <c:pt idx="2514">
                  <c:v>22.545070422535215</c:v>
                </c:pt>
                <c:pt idx="2515">
                  <c:v>22.559154929577467</c:v>
                </c:pt>
                <c:pt idx="2516">
                  <c:v>22.756338028169012</c:v>
                </c:pt>
                <c:pt idx="2517">
                  <c:v>23.615492957746476</c:v>
                </c:pt>
                <c:pt idx="2518">
                  <c:v>23.305633802816903</c:v>
                </c:pt>
                <c:pt idx="2519">
                  <c:v>23.066197183098595</c:v>
                </c:pt>
                <c:pt idx="2520">
                  <c:v>22.939436619718315</c:v>
                </c:pt>
                <c:pt idx="2521">
                  <c:v>22.742253521126759</c:v>
                </c:pt>
                <c:pt idx="2522">
                  <c:v>22.939436619718315</c:v>
                </c:pt>
                <c:pt idx="2523">
                  <c:v>23.361971830985915</c:v>
                </c:pt>
                <c:pt idx="2524">
                  <c:v>23.150704225352111</c:v>
                </c:pt>
                <c:pt idx="2525">
                  <c:v>22.967605633802819</c:v>
                </c:pt>
                <c:pt idx="2526">
                  <c:v>23.418309859154931</c:v>
                </c:pt>
                <c:pt idx="2527">
                  <c:v>23.207042253521127</c:v>
                </c:pt>
                <c:pt idx="2528">
                  <c:v>23.150704225352111</c:v>
                </c:pt>
                <c:pt idx="2529">
                  <c:v>23.404225352112679</c:v>
                </c:pt>
                <c:pt idx="2530">
                  <c:v>23.263380281690146</c:v>
                </c:pt>
                <c:pt idx="2531">
                  <c:v>22.883098591549292</c:v>
                </c:pt>
                <c:pt idx="2532">
                  <c:v>22.573239436619719</c:v>
                </c:pt>
                <c:pt idx="2533">
                  <c:v>23.5169014084507</c:v>
                </c:pt>
                <c:pt idx="2534">
                  <c:v>23.502816901408455</c:v>
                </c:pt>
                <c:pt idx="2535">
                  <c:v>23.361971830985915</c:v>
                </c:pt>
                <c:pt idx="2536">
                  <c:v>23.376056338028167</c:v>
                </c:pt>
                <c:pt idx="2537">
                  <c:v>23.347887323943663</c:v>
                </c:pt>
                <c:pt idx="2538">
                  <c:v>22.967605633802819</c:v>
                </c:pt>
                <c:pt idx="2539">
                  <c:v>22.418309859154927</c:v>
                </c:pt>
                <c:pt idx="2540">
                  <c:v>22.038028169014087</c:v>
                </c:pt>
                <c:pt idx="2541">
                  <c:v>24.559154929577463</c:v>
                </c:pt>
                <c:pt idx="2542">
                  <c:v>23.798591549295779</c:v>
                </c:pt>
                <c:pt idx="2543">
                  <c:v>23.319718309859155</c:v>
                </c:pt>
                <c:pt idx="2544">
                  <c:v>23.714084507042251</c:v>
                </c:pt>
                <c:pt idx="2545">
                  <c:v>23.7</c:v>
                </c:pt>
                <c:pt idx="2546">
                  <c:v>23.756338028169015</c:v>
                </c:pt>
                <c:pt idx="2547">
                  <c:v>23.502816901408455</c:v>
                </c:pt>
                <c:pt idx="2548">
                  <c:v>23.545070422535211</c:v>
                </c:pt>
                <c:pt idx="2549">
                  <c:v>23.545070422535211</c:v>
                </c:pt>
                <c:pt idx="2550">
                  <c:v>23.404225352112679</c:v>
                </c:pt>
                <c:pt idx="2551">
                  <c:v>23.361971830985915</c:v>
                </c:pt>
                <c:pt idx="2552">
                  <c:v>23.221126760563379</c:v>
                </c:pt>
                <c:pt idx="2553">
                  <c:v>23.587323943661978</c:v>
                </c:pt>
                <c:pt idx="2554">
                  <c:v>23.601408450704223</c:v>
                </c:pt>
                <c:pt idx="2555">
                  <c:v>23.502816901408455</c:v>
                </c:pt>
                <c:pt idx="2556">
                  <c:v>23.5169014084507</c:v>
                </c:pt>
                <c:pt idx="2557">
                  <c:v>23.530985915492959</c:v>
                </c:pt>
                <c:pt idx="2558">
                  <c:v>23.601408450704223</c:v>
                </c:pt>
                <c:pt idx="2559">
                  <c:v>23.418309859154931</c:v>
                </c:pt>
                <c:pt idx="2560">
                  <c:v>23.798591549295779</c:v>
                </c:pt>
                <c:pt idx="2561">
                  <c:v>23.657746478873246</c:v>
                </c:pt>
                <c:pt idx="2562">
                  <c:v>23.840845070422532</c:v>
                </c:pt>
                <c:pt idx="2563">
                  <c:v>24.038028169014087</c:v>
                </c:pt>
                <c:pt idx="2564">
                  <c:v>23.460563380281691</c:v>
                </c:pt>
                <c:pt idx="2565">
                  <c:v>23.5169014084507</c:v>
                </c:pt>
                <c:pt idx="2566">
                  <c:v>24.221126760563386</c:v>
                </c:pt>
                <c:pt idx="2567">
                  <c:v>23.995774647887323</c:v>
                </c:pt>
                <c:pt idx="2568">
                  <c:v>23.784507042253527</c:v>
                </c:pt>
                <c:pt idx="2569">
                  <c:v>23.840845070422532</c:v>
                </c:pt>
                <c:pt idx="2570">
                  <c:v>23.756338028169015</c:v>
                </c:pt>
                <c:pt idx="2571">
                  <c:v>23.953521126760567</c:v>
                </c:pt>
                <c:pt idx="2572">
                  <c:v>24.009859154929575</c:v>
                </c:pt>
                <c:pt idx="2573">
                  <c:v>23.981690140845071</c:v>
                </c:pt>
                <c:pt idx="2574">
                  <c:v>24.094366197183099</c:v>
                </c:pt>
                <c:pt idx="2575">
                  <c:v>23.685915492957751</c:v>
                </c:pt>
                <c:pt idx="2576">
                  <c:v>24.009859154929575</c:v>
                </c:pt>
                <c:pt idx="2577">
                  <c:v>23.939436619718311</c:v>
                </c:pt>
                <c:pt idx="2578">
                  <c:v>23.545070422535211</c:v>
                </c:pt>
                <c:pt idx="2579">
                  <c:v>23.685915492957751</c:v>
                </c:pt>
                <c:pt idx="2580">
                  <c:v>24.178873239436619</c:v>
                </c:pt>
                <c:pt idx="2581">
                  <c:v>23.939436619718311</c:v>
                </c:pt>
                <c:pt idx="2582">
                  <c:v>24.150704225352115</c:v>
                </c:pt>
                <c:pt idx="2583">
                  <c:v>24.023943661971835</c:v>
                </c:pt>
                <c:pt idx="2584">
                  <c:v>24.221126760563386</c:v>
                </c:pt>
                <c:pt idx="2585">
                  <c:v>24.249295774647891</c:v>
                </c:pt>
                <c:pt idx="2586">
                  <c:v>24.291549295774651</c:v>
                </c:pt>
                <c:pt idx="2587">
                  <c:v>24.235211267605631</c:v>
                </c:pt>
                <c:pt idx="2588">
                  <c:v>24.164788732394367</c:v>
                </c:pt>
                <c:pt idx="2589">
                  <c:v>24.122535211267611</c:v>
                </c:pt>
                <c:pt idx="2590">
                  <c:v>24.066197183098595</c:v>
                </c:pt>
                <c:pt idx="2591">
                  <c:v>23.995774647887323</c:v>
                </c:pt>
                <c:pt idx="2592">
                  <c:v>23.925352112676059</c:v>
                </c:pt>
                <c:pt idx="2593">
                  <c:v>24.009859154929575</c:v>
                </c:pt>
                <c:pt idx="2594">
                  <c:v>23.840845070422532</c:v>
                </c:pt>
                <c:pt idx="2595">
                  <c:v>23.981690140845071</c:v>
                </c:pt>
                <c:pt idx="2596">
                  <c:v>24.390140845070423</c:v>
                </c:pt>
                <c:pt idx="2597">
                  <c:v>24.545070422535208</c:v>
                </c:pt>
                <c:pt idx="2598">
                  <c:v>24.657746478873243</c:v>
                </c:pt>
                <c:pt idx="2599">
                  <c:v>24.488732394366199</c:v>
                </c:pt>
                <c:pt idx="2600">
                  <c:v>24.376056338028171</c:v>
                </c:pt>
                <c:pt idx="2601">
                  <c:v>24.207042253521127</c:v>
                </c:pt>
                <c:pt idx="2602">
                  <c:v>24.376056338028171</c:v>
                </c:pt>
                <c:pt idx="2603">
                  <c:v>23.939436619718311</c:v>
                </c:pt>
                <c:pt idx="2604">
                  <c:v>24.47464788732394</c:v>
                </c:pt>
                <c:pt idx="2605">
                  <c:v>24.446478873239435</c:v>
                </c:pt>
                <c:pt idx="2606">
                  <c:v>24.47464788732394</c:v>
                </c:pt>
                <c:pt idx="2607">
                  <c:v>24.502816901408451</c:v>
                </c:pt>
                <c:pt idx="2608">
                  <c:v>24.47464788732394</c:v>
                </c:pt>
                <c:pt idx="2609">
                  <c:v>24.333802816901407</c:v>
                </c:pt>
                <c:pt idx="2610">
                  <c:v>24.178873239436619</c:v>
                </c:pt>
                <c:pt idx="2611">
                  <c:v>23.897183098591555</c:v>
                </c:pt>
                <c:pt idx="2612">
                  <c:v>24.615492957746486</c:v>
                </c:pt>
                <c:pt idx="2613">
                  <c:v>23.376056338028167</c:v>
                </c:pt>
                <c:pt idx="2614">
                  <c:v>24.812676056338031</c:v>
                </c:pt>
                <c:pt idx="2615">
                  <c:v>24.361971830985919</c:v>
                </c:pt>
                <c:pt idx="2616">
                  <c:v>24.291549295774651</c:v>
                </c:pt>
                <c:pt idx="2617">
                  <c:v>24.47464788732394</c:v>
                </c:pt>
                <c:pt idx="2618">
                  <c:v>24.263380281690143</c:v>
                </c:pt>
                <c:pt idx="2619">
                  <c:v>24.770422535211271</c:v>
                </c:pt>
                <c:pt idx="2620">
                  <c:v>24.545070422535208</c:v>
                </c:pt>
                <c:pt idx="2621">
                  <c:v>25.207042253521124</c:v>
                </c:pt>
                <c:pt idx="2622">
                  <c:v>24.192957746478875</c:v>
                </c:pt>
                <c:pt idx="2623">
                  <c:v>24.502816901408451</c:v>
                </c:pt>
                <c:pt idx="2624">
                  <c:v>25.629577464788735</c:v>
                </c:pt>
                <c:pt idx="2625">
                  <c:v>24.319718309859155</c:v>
                </c:pt>
                <c:pt idx="2626">
                  <c:v>24.277464788732395</c:v>
                </c:pt>
                <c:pt idx="2627">
                  <c:v>25.094366197183103</c:v>
                </c:pt>
                <c:pt idx="2628">
                  <c:v>24.981690140845075</c:v>
                </c:pt>
                <c:pt idx="2629">
                  <c:v>24.812676056338031</c:v>
                </c:pt>
                <c:pt idx="2630">
                  <c:v>24.657746478873243</c:v>
                </c:pt>
                <c:pt idx="2631">
                  <c:v>23.925352112676059</c:v>
                </c:pt>
                <c:pt idx="2632">
                  <c:v>24.51690140845071</c:v>
                </c:pt>
                <c:pt idx="2633">
                  <c:v>25.192957746478871</c:v>
                </c:pt>
                <c:pt idx="2634">
                  <c:v>24.953521126760563</c:v>
                </c:pt>
                <c:pt idx="2635">
                  <c:v>24.86901408450704</c:v>
                </c:pt>
                <c:pt idx="2636">
                  <c:v>24.615492957746486</c:v>
                </c:pt>
                <c:pt idx="2637">
                  <c:v>25.038028169014083</c:v>
                </c:pt>
                <c:pt idx="2638">
                  <c:v>24.897183098591551</c:v>
                </c:pt>
                <c:pt idx="2639">
                  <c:v>24.995774647887327</c:v>
                </c:pt>
                <c:pt idx="2640">
                  <c:v>24.897183098591551</c:v>
                </c:pt>
                <c:pt idx="2641">
                  <c:v>24.798591549295775</c:v>
                </c:pt>
                <c:pt idx="2642">
                  <c:v>24.742253521126759</c:v>
                </c:pt>
                <c:pt idx="2643">
                  <c:v>24.812676056338031</c:v>
                </c:pt>
                <c:pt idx="2644">
                  <c:v>24.784507042253523</c:v>
                </c:pt>
                <c:pt idx="2645">
                  <c:v>24.826760563380283</c:v>
                </c:pt>
                <c:pt idx="2646">
                  <c:v>24.995774647887327</c:v>
                </c:pt>
                <c:pt idx="2647">
                  <c:v>25.094366197183103</c:v>
                </c:pt>
                <c:pt idx="2648">
                  <c:v>24.840845070422535</c:v>
                </c:pt>
                <c:pt idx="2649">
                  <c:v>24.86901408450704</c:v>
                </c:pt>
                <c:pt idx="2650">
                  <c:v>24.939436619718311</c:v>
                </c:pt>
                <c:pt idx="2651">
                  <c:v>25.249295774647894</c:v>
                </c:pt>
                <c:pt idx="2652">
                  <c:v>25.164788732394367</c:v>
                </c:pt>
                <c:pt idx="2653">
                  <c:v>25.094366197183103</c:v>
                </c:pt>
                <c:pt idx="2654">
                  <c:v>25.052112676056339</c:v>
                </c:pt>
                <c:pt idx="2655">
                  <c:v>24.939436619718311</c:v>
                </c:pt>
                <c:pt idx="2656">
                  <c:v>24.995774647887327</c:v>
                </c:pt>
                <c:pt idx="2657">
                  <c:v>24.826760563380283</c:v>
                </c:pt>
                <c:pt idx="2658">
                  <c:v>24.911267605633807</c:v>
                </c:pt>
                <c:pt idx="2659">
                  <c:v>25.066197183098591</c:v>
                </c:pt>
                <c:pt idx="2660">
                  <c:v>24.700000000000003</c:v>
                </c:pt>
                <c:pt idx="2661">
                  <c:v>24.981690140845075</c:v>
                </c:pt>
                <c:pt idx="2662">
                  <c:v>24.601408450704227</c:v>
                </c:pt>
                <c:pt idx="2663">
                  <c:v>24.812676056338031</c:v>
                </c:pt>
                <c:pt idx="2664">
                  <c:v>25.981690140845071</c:v>
                </c:pt>
                <c:pt idx="2665">
                  <c:v>25.150704225352115</c:v>
                </c:pt>
                <c:pt idx="2666">
                  <c:v>25.587323943661971</c:v>
                </c:pt>
                <c:pt idx="2667">
                  <c:v>25.192957746478871</c:v>
                </c:pt>
                <c:pt idx="2668">
                  <c:v>25.291549295774647</c:v>
                </c:pt>
                <c:pt idx="2669">
                  <c:v>24.939436619718311</c:v>
                </c:pt>
                <c:pt idx="2670">
                  <c:v>25.192957746478871</c:v>
                </c:pt>
                <c:pt idx="2671">
                  <c:v>24.981690140845075</c:v>
                </c:pt>
                <c:pt idx="2672">
                  <c:v>24.573239436619716</c:v>
                </c:pt>
                <c:pt idx="2673">
                  <c:v>25.925352112676055</c:v>
                </c:pt>
                <c:pt idx="2674">
                  <c:v>25.601408450704223</c:v>
                </c:pt>
                <c:pt idx="2675">
                  <c:v>25.150704225352115</c:v>
                </c:pt>
                <c:pt idx="2676">
                  <c:v>25.023943661971831</c:v>
                </c:pt>
                <c:pt idx="2677">
                  <c:v>25.545070422535215</c:v>
                </c:pt>
                <c:pt idx="2678">
                  <c:v>24.573239436619716</c:v>
                </c:pt>
                <c:pt idx="2679">
                  <c:v>25.925352112676055</c:v>
                </c:pt>
                <c:pt idx="2680">
                  <c:v>25.657746478873239</c:v>
                </c:pt>
                <c:pt idx="2681">
                  <c:v>25.488732394366203</c:v>
                </c:pt>
                <c:pt idx="2682">
                  <c:v>25.376056338028175</c:v>
                </c:pt>
                <c:pt idx="2683">
                  <c:v>25.333802816901411</c:v>
                </c:pt>
                <c:pt idx="2684">
                  <c:v>25.530985915492959</c:v>
                </c:pt>
                <c:pt idx="2685">
                  <c:v>25.516901408450707</c:v>
                </c:pt>
                <c:pt idx="2686">
                  <c:v>25.361971830985915</c:v>
                </c:pt>
                <c:pt idx="2687">
                  <c:v>25.446478873239439</c:v>
                </c:pt>
                <c:pt idx="2688">
                  <c:v>25.601408450704223</c:v>
                </c:pt>
                <c:pt idx="2689">
                  <c:v>25.319718309859159</c:v>
                </c:pt>
                <c:pt idx="2690">
                  <c:v>25.333802816901411</c:v>
                </c:pt>
                <c:pt idx="2691">
                  <c:v>25.305633802816899</c:v>
                </c:pt>
                <c:pt idx="2692">
                  <c:v>25.47464788732395</c:v>
                </c:pt>
                <c:pt idx="2693">
                  <c:v>25.249295774647894</c:v>
                </c:pt>
                <c:pt idx="2694">
                  <c:v>25.728169014084511</c:v>
                </c:pt>
                <c:pt idx="2695">
                  <c:v>25.559154929577467</c:v>
                </c:pt>
                <c:pt idx="2696">
                  <c:v>25.460563380281691</c:v>
                </c:pt>
                <c:pt idx="2697">
                  <c:v>25.559154929577467</c:v>
                </c:pt>
                <c:pt idx="2698">
                  <c:v>25.714084507042259</c:v>
                </c:pt>
                <c:pt idx="2699">
                  <c:v>25.390140845070427</c:v>
                </c:pt>
                <c:pt idx="2700">
                  <c:v>25.502816901408448</c:v>
                </c:pt>
                <c:pt idx="2701">
                  <c:v>25.643661971830991</c:v>
                </c:pt>
                <c:pt idx="2702">
                  <c:v>26.052112676056343</c:v>
                </c:pt>
                <c:pt idx="2703">
                  <c:v>25.728169014084511</c:v>
                </c:pt>
                <c:pt idx="2704">
                  <c:v>25.911267605633803</c:v>
                </c:pt>
                <c:pt idx="2705">
                  <c:v>25.798591549295775</c:v>
                </c:pt>
                <c:pt idx="2706">
                  <c:v>25.7</c:v>
                </c:pt>
                <c:pt idx="2707">
                  <c:v>25.742253521126763</c:v>
                </c:pt>
                <c:pt idx="2708">
                  <c:v>25.756338028169015</c:v>
                </c:pt>
                <c:pt idx="2709">
                  <c:v>25.756338028169015</c:v>
                </c:pt>
                <c:pt idx="2710">
                  <c:v>25.488732394366203</c:v>
                </c:pt>
                <c:pt idx="2711">
                  <c:v>25.47464788732395</c:v>
                </c:pt>
                <c:pt idx="2712">
                  <c:v>25.869014084507043</c:v>
                </c:pt>
                <c:pt idx="2713">
                  <c:v>25.967605633802819</c:v>
                </c:pt>
                <c:pt idx="2714">
                  <c:v>26.136619718309863</c:v>
                </c:pt>
                <c:pt idx="2715">
                  <c:v>26.03802816901409</c:v>
                </c:pt>
                <c:pt idx="2716">
                  <c:v>25.784507042253523</c:v>
                </c:pt>
                <c:pt idx="2717">
                  <c:v>25.840845070422539</c:v>
                </c:pt>
                <c:pt idx="2718">
                  <c:v>26.094366197183099</c:v>
                </c:pt>
                <c:pt idx="2719">
                  <c:v>26.023943661971831</c:v>
                </c:pt>
                <c:pt idx="2720">
                  <c:v>25.981690140845071</c:v>
                </c:pt>
                <c:pt idx="2721">
                  <c:v>25.770422535211267</c:v>
                </c:pt>
                <c:pt idx="2722">
                  <c:v>25.066197183098591</c:v>
                </c:pt>
                <c:pt idx="2723">
                  <c:v>26.108450704225358</c:v>
                </c:pt>
                <c:pt idx="2724">
                  <c:v>25.742253521126763</c:v>
                </c:pt>
                <c:pt idx="2725">
                  <c:v>24.164788732394367</c:v>
                </c:pt>
                <c:pt idx="2726">
                  <c:v>27.728169014084511</c:v>
                </c:pt>
                <c:pt idx="2727">
                  <c:v>26.432394366197183</c:v>
                </c:pt>
                <c:pt idx="2728">
                  <c:v>26.136619718309863</c:v>
                </c:pt>
                <c:pt idx="2729">
                  <c:v>26.066197183098588</c:v>
                </c:pt>
                <c:pt idx="2730">
                  <c:v>26.122535211267611</c:v>
                </c:pt>
                <c:pt idx="2731">
                  <c:v>26.009859154929579</c:v>
                </c:pt>
                <c:pt idx="2732">
                  <c:v>26.291549295774644</c:v>
                </c:pt>
                <c:pt idx="2733">
                  <c:v>26.052112676056343</c:v>
                </c:pt>
                <c:pt idx="2734">
                  <c:v>25.911267605633803</c:v>
                </c:pt>
                <c:pt idx="2735">
                  <c:v>25.812676056338034</c:v>
                </c:pt>
                <c:pt idx="2736">
                  <c:v>26.150704225352111</c:v>
                </c:pt>
                <c:pt idx="2737">
                  <c:v>26.347887323943663</c:v>
                </c:pt>
                <c:pt idx="2738">
                  <c:v>25.798591549295775</c:v>
                </c:pt>
                <c:pt idx="2739">
                  <c:v>26.333802816901407</c:v>
                </c:pt>
                <c:pt idx="2740">
                  <c:v>25.826760563380279</c:v>
                </c:pt>
                <c:pt idx="2741">
                  <c:v>26.376056338028167</c:v>
                </c:pt>
                <c:pt idx="2742">
                  <c:v>26.418309859154935</c:v>
                </c:pt>
                <c:pt idx="2743">
                  <c:v>26.164788732394364</c:v>
                </c:pt>
                <c:pt idx="2744">
                  <c:v>26.108450704225358</c:v>
                </c:pt>
                <c:pt idx="2745">
                  <c:v>26.009859154929579</c:v>
                </c:pt>
                <c:pt idx="2746">
                  <c:v>26.192957746478875</c:v>
                </c:pt>
                <c:pt idx="2747">
                  <c:v>26.333802816901407</c:v>
                </c:pt>
                <c:pt idx="2748">
                  <c:v>26.122535211267611</c:v>
                </c:pt>
                <c:pt idx="2749">
                  <c:v>26.207042253521134</c:v>
                </c:pt>
                <c:pt idx="2750">
                  <c:v>26.333802816901407</c:v>
                </c:pt>
                <c:pt idx="2751">
                  <c:v>26.03802816901409</c:v>
                </c:pt>
                <c:pt idx="2752">
                  <c:v>26.277464788732399</c:v>
                </c:pt>
                <c:pt idx="2753">
                  <c:v>25.671830985915495</c:v>
                </c:pt>
                <c:pt idx="2754">
                  <c:v>26.066197183098588</c:v>
                </c:pt>
                <c:pt idx="2755">
                  <c:v>26.530985915492952</c:v>
                </c:pt>
                <c:pt idx="2756">
                  <c:v>26.51690140845071</c:v>
                </c:pt>
                <c:pt idx="2757">
                  <c:v>26.502816901408455</c:v>
                </c:pt>
                <c:pt idx="2758">
                  <c:v>26.192957746478875</c:v>
                </c:pt>
                <c:pt idx="2759">
                  <c:v>26.122535211267611</c:v>
                </c:pt>
                <c:pt idx="2760">
                  <c:v>26.601408450704231</c:v>
                </c:pt>
                <c:pt idx="2761">
                  <c:v>26.502816901408455</c:v>
                </c:pt>
                <c:pt idx="2762">
                  <c:v>26.728169014084504</c:v>
                </c:pt>
                <c:pt idx="2763">
                  <c:v>26.559154929577463</c:v>
                </c:pt>
                <c:pt idx="2764">
                  <c:v>26.502816901408455</c:v>
                </c:pt>
                <c:pt idx="2765">
                  <c:v>26.432394366197183</c:v>
                </c:pt>
                <c:pt idx="2766">
                  <c:v>26.347887323943663</c:v>
                </c:pt>
                <c:pt idx="2767">
                  <c:v>26.207042253521134</c:v>
                </c:pt>
                <c:pt idx="2768">
                  <c:v>26.587323943661975</c:v>
                </c:pt>
                <c:pt idx="2769">
                  <c:v>26.559154929577463</c:v>
                </c:pt>
                <c:pt idx="2770">
                  <c:v>26.601408450704231</c:v>
                </c:pt>
                <c:pt idx="2771">
                  <c:v>26.052112676056343</c:v>
                </c:pt>
                <c:pt idx="2772">
                  <c:v>26.643661971830991</c:v>
                </c:pt>
                <c:pt idx="2773">
                  <c:v>26.615492957746479</c:v>
                </c:pt>
                <c:pt idx="2774">
                  <c:v>26.601408450704231</c:v>
                </c:pt>
                <c:pt idx="2775">
                  <c:v>26.502816901408455</c:v>
                </c:pt>
                <c:pt idx="2776">
                  <c:v>26.376056338028167</c:v>
                </c:pt>
                <c:pt idx="2777">
                  <c:v>26.460563380281688</c:v>
                </c:pt>
                <c:pt idx="2778">
                  <c:v>26.390140845070423</c:v>
                </c:pt>
                <c:pt idx="2779">
                  <c:v>26.347887323943663</c:v>
                </c:pt>
                <c:pt idx="2780">
                  <c:v>26.432394366197183</c:v>
                </c:pt>
                <c:pt idx="2781">
                  <c:v>26.728169014084504</c:v>
                </c:pt>
                <c:pt idx="2782">
                  <c:v>26.615492957746479</c:v>
                </c:pt>
                <c:pt idx="2783">
                  <c:v>26.418309859154935</c:v>
                </c:pt>
                <c:pt idx="2784">
                  <c:v>26.657746478873239</c:v>
                </c:pt>
                <c:pt idx="2785">
                  <c:v>26.798591549295775</c:v>
                </c:pt>
                <c:pt idx="2786">
                  <c:v>26.685915492957751</c:v>
                </c:pt>
                <c:pt idx="2787">
                  <c:v>26.530985915492952</c:v>
                </c:pt>
                <c:pt idx="2788">
                  <c:v>26.488732394366199</c:v>
                </c:pt>
                <c:pt idx="2789">
                  <c:v>26.657746478873239</c:v>
                </c:pt>
                <c:pt idx="2790">
                  <c:v>26.671830985915495</c:v>
                </c:pt>
                <c:pt idx="2791">
                  <c:v>26.333802816901407</c:v>
                </c:pt>
                <c:pt idx="2792">
                  <c:v>26.249295774647891</c:v>
                </c:pt>
                <c:pt idx="2793">
                  <c:v>27.207042253521127</c:v>
                </c:pt>
                <c:pt idx="2794">
                  <c:v>26.925352112676062</c:v>
                </c:pt>
                <c:pt idx="2795">
                  <c:v>26.840845070422542</c:v>
                </c:pt>
                <c:pt idx="2796">
                  <c:v>26.207042253521134</c:v>
                </c:pt>
                <c:pt idx="2797">
                  <c:v>25.207042253521124</c:v>
                </c:pt>
                <c:pt idx="2798">
                  <c:v>27.333802816901407</c:v>
                </c:pt>
                <c:pt idx="2799">
                  <c:v>26.361971830985919</c:v>
                </c:pt>
                <c:pt idx="2800">
                  <c:v>27.136619718309863</c:v>
                </c:pt>
                <c:pt idx="2801">
                  <c:v>26.629577464788728</c:v>
                </c:pt>
                <c:pt idx="2802">
                  <c:v>27.404225352112679</c:v>
                </c:pt>
                <c:pt idx="2803">
                  <c:v>26.545070422535215</c:v>
                </c:pt>
                <c:pt idx="2804">
                  <c:v>27.009859154929575</c:v>
                </c:pt>
                <c:pt idx="2805">
                  <c:v>27.052112676056343</c:v>
                </c:pt>
                <c:pt idx="2806">
                  <c:v>26.671830985915495</c:v>
                </c:pt>
                <c:pt idx="2807">
                  <c:v>26.756338028169015</c:v>
                </c:pt>
                <c:pt idx="2808">
                  <c:v>26.939436619718311</c:v>
                </c:pt>
                <c:pt idx="2809">
                  <c:v>26.967605633802822</c:v>
                </c:pt>
                <c:pt idx="2810">
                  <c:v>26.629577464788728</c:v>
                </c:pt>
                <c:pt idx="2811">
                  <c:v>25.784507042253523</c:v>
                </c:pt>
                <c:pt idx="2812">
                  <c:v>26.404225352112679</c:v>
                </c:pt>
                <c:pt idx="2813">
                  <c:v>27.066197183098598</c:v>
                </c:pt>
                <c:pt idx="2814">
                  <c:v>27.361971830985919</c:v>
                </c:pt>
                <c:pt idx="2815">
                  <c:v>26.812676056338031</c:v>
                </c:pt>
                <c:pt idx="2816">
                  <c:v>26.981690140845071</c:v>
                </c:pt>
                <c:pt idx="2817">
                  <c:v>26.854929577464784</c:v>
                </c:pt>
                <c:pt idx="2818">
                  <c:v>26.798591549295775</c:v>
                </c:pt>
                <c:pt idx="2819">
                  <c:v>26.784507042253519</c:v>
                </c:pt>
                <c:pt idx="2820">
                  <c:v>26.559154929577463</c:v>
                </c:pt>
                <c:pt idx="2821">
                  <c:v>27.009859154929575</c:v>
                </c:pt>
                <c:pt idx="2822">
                  <c:v>26.883098591549295</c:v>
                </c:pt>
                <c:pt idx="2823">
                  <c:v>26.995774647887327</c:v>
                </c:pt>
                <c:pt idx="2824">
                  <c:v>26.967605633802822</c:v>
                </c:pt>
                <c:pt idx="2825">
                  <c:v>27.277464788732399</c:v>
                </c:pt>
                <c:pt idx="2826">
                  <c:v>27.221126760563383</c:v>
                </c:pt>
                <c:pt idx="2827">
                  <c:v>27.080281690140847</c:v>
                </c:pt>
                <c:pt idx="2828">
                  <c:v>26.939436619718311</c:v>
                </c:pt>
                <c:pt idx="2829">
                  <c:v>26.967605633802822</c:v>
                </c:pt>
                <c:pt idx="2830">
                  <c:v>26.587323943661975</c:v>
                </c:pt>
                <c:pt idx="2831">
                  <c:v>27.038028169014087</c:v>
                </c:pt>
                <c:pt idx="2832">
                  <c:v>27.277464788732399</c:v>
                </c:pt>
                <c:pt idx="2833">
                  <c:v>27.192957746478871</c:v>
                </c:pt>
                <c:pt idx="2834">
                  <c:v>26.995774647887327</c:v>
                </c:pt>
                <c:pt idx="2835">
                  <c:v>26.502816901408455</c:v>
                </c:pt>
                <c:pt idx="2836">
                  <c:v>27.136619718309863</c:v>
                </c:pt>
                <c:pt idx="2837">
                  <c:v>27.023943661971831</c:v>
                </c:pt>
                <c:pt idx="2838">
                  <c:v>26.798591549295775</c:v>
                </c:pt>
                <c:pt idx="2839">
                  <c:v>27.094366197183096</c:v>
                </c:pt>
                <c:pt idx="2840">
                  <c:v>27.009859154929575</c:v>
                </c:pt>
                <c:pt idx="2841">
                  <c:v>26.7</c:v>
                </c:pt>
                <c:pt idx="2842">
                  <c:v>26.714084507042255</c:v>
                </c:pt>
                <c:pt idx="2843">
                  <c:v>27.671830985915495</c:v>
                </c:pt>
                <c:pt idx="2844">
                  <c:v>27.361971830985919</c:v>
                </c:pt>
                <c:pt idx="2845">
                  <c:v>27.066197183098598</c:v>
                </c:pt>
                <c:pt idx="2846">
                  <c:v>26.995774647887327</c:v>
                </c:pt>
                <c:pt idx="2847">
                  <c:v>26.714084507042255</c:v>
                </c:pt>
                <c:pt idx="2848">
                  <c:v>27.023943661971831</c:v>
                </c:pt>
                <c:pt idx="2849">
                  <c:v>27.052112676056343</c:v>
                </c:pt>
                <c:pt idx="2850">
                  <c:v>26.446478873239439</c:v>
                </c:pt>
                <c:pt idx="2851">
                  <c:v>27.446478873239439</c:v>
                </c:pt>
                <c:pt idx="2852">
                  <c:v>27.460563380281695</c:v>
                </c:pt>
                <c:pt idx="2853">
                  <c:v>27.207042253521127</c:v>
                </c:pt>
                <c:pt idx="2854">
                  <c:v>27.235211267605639</c:v>
                </c:pt>
                <c:pt idx="2855">
                  <c:v>27.094366197183096</c:v>
                </c:pt>
                <c:pt idx="2856">
                  <c:v>27.038028169014087</c:v>
                </c:pt>
                <c:pt idx="2857">
                  <c:v>27.319718309859159</c:v>
                </c:pt>
                <c:pt idx="2858">
                  <c:v>27.221126760563383</c:v>
                </c:pt>
                <c:pt idx="2859">
                  <c:v>27.305633802816903</c:v>
                </c:pt>
                <c:pt idx="2860">
                  <c:v>27.136619718309863</c:v>
                </c:pt>
                <c:pt idx="2861">
                  <c:v>27.263380281690143</c:v>
                </c:pt>
                <c:pt idx="2862">
                  <c:v>27.277464788732399</c:v>
                </c:pt>
                <c:pt idx="2863">
                  <c:v>27.207042253521127</c:v>
                </c:pt>
                <c:pt idx="2864">
                  <c:v>26.714084507042255</c:v>
                </c:pt>
                <c:pt idx="2865">
                  <c:v>27.249295774647887</c:v>
                </c:pt>
                <c:pt idx="2866">
                  <c:v>27.488732394366192</c:v>
                </c:pt>
                <c:pt idx="2867">
                  <c:v>27.263380281690143</c:v>
                </c:pt>
                <c:pt idx="2868">
                  <c:v>27.277464788732399</c:v>
                </c:pt>
                <c:pt idx="2869">
                  <c:v>27.164788732394367</c:v>
                </c:pt>
                <c:pt idx="2870">
                  <c:v>27.263380281690143</c:v>
                </c:pt>
                <c:pt idx="2871">
                  <c:v>27.559154929577463</c:v>
                </c:pt>
                <c:pt idx="2872">
                  <c:v>27.432394366197183</c:v>
                </c:pt>
                <c:pt idx="2873">
                  <c:v>27.277464788732399</c:v>
                </c:pt>
                <c:pt idx="2874">
                  <c:v>27.192957746478871</c:v>
                </c:pt>
                <c:pt idx="2875">
                  <c:v>26.756338028169015</c:v>
                </c:pt>
                <c:pt idx="2876">
                  <c:v>27.221126760563383</c:v>
                </c:pt>
                <c:pt idx="2877">
                  <c:v>27.460563380281695</c:v>
                </c:pt>
                <c:pt idx="2878">
                  <c:v>27.404225352112679</c:v>
                </c:pt>
                <c:pt idx="2879">
                  <c:v>27.502816901408455</c:v>
                </c:pt>
                <c:pt idx="2880">
                  <c:v>27.094366197183096</c:v>
                </c:pt>
                <c:pt idx="2881">
                  <c:v>27.404225352112679</c:v>
                </c:pt>
                <c:pt idx="2882">
                  <c:v>27.502816901408455</c:v>
                </c:pt>
                <c:pt idx="2883">
                  <c:v>27.516901408450703</c:v>
                </c:pt>
                <c:pt idx="2884">
                  <c:v>27.235211267605639</c:v>
                </c:pt>
                <c:pt idx="2885">
                  <c:v>27.122535211267607</c:v>
                </c:pt>
                <c:pt idx="2886">
                  <c:v>27.150704225352118</c:v>
                </c:pt>
                <c:pt idx="2887">
                  <c:v>27.700000000000006</c:v>
                </c:pt>
                <c:pt idx="2888">
                  <c:v>27.573239436619719</c:v>
                </c:pt>
                <c:pt idx="2889">
                  <c:v>27.488732394366192</c:v>
                </c:pt>
                <c:pt idx="2890">
                  <c:v>27.207042253521127</c:v>
                </c:pt>
                <c:pt idx="2891">
                  <c:v>27.319718309859159</c:v>
                </c:pt>
                <c:pt idx="2892">
                  <c:v>27.573239436619719</c:v>
                </c:pt>
                <c:pt idx="2893">
                  <c:v>27.178873239436623</c:v>
                </c:pt>
                <c:pt idx="2894">
                  <c:v>26.51690140845071</c:v>
                </c:pt>
                <c:pt idx="2895">
                  <c:v>27.136619718309863</c:v>
                </c:pt>
                <c:pt idx="2896">
                  <c:v>27.714084507042255</c:v>
                </c:pt>
                <c:pt idx="2897">
                  <c:v>27.700000000000006</c:v>
                </c:pt>
                <c:pt idx="2898">
                  <c:v>27.573239436619719</c:v>
                </c:pt>
                <c:pt idx="2899">
                  <c:v>27.277464788732399</c:v>
                </c:pt>
                <c:pt idx="2900">
                  <c:v>27.192957746478871</c:v>
                </c:pt>
                <c:pt idx="2901">
                  <c:v>27.925352112676062</c:v>
                </c:pt>
                <c:pt idx="2902">
                  <c:v>27.629577464788742</c:v>
                </c:pt>
                <c:pt idx="2903">
                  <c:v>27.756338028169015</c:v>
                </c:pt>
                <c:pt idx="2904">
                  <c:v>27.728169014084511</c:v>
                </c:pt>
                <c:pt idx="2905">
                  <c:v>27.700000000000006</c:v>
                </c:pt>
                <c:pt idx="2906">
                  <c:v>27.629577464788742</c:v>
                </c:pt>
                <c:pt idx="2907">
                  <c:v>27.446478873239439</c:v>
                </c:pt>
                <c:pt idx="2908">
                  <c:v>27.530985915492959</c:v>
                </c:pt>
                <c:pt idx="2909">
                  <c:v>27.488732394366192</c:v>
                </c:pt>
                <c:pt idx="2910">
                  <c:v>27.319718309859159</c:v>
                </c:pt>
                <c:pt idx="2911">
                  <c:v>26.51690140845071</c:v>
                </c:pt>
                <c:pt idx="2912">
                  <c:v>27.573239436619719</c:v>
                </c:pt>
                <c:pt idx="2913">
                  <c:v>27.770422535211271</c:v>
                </c:pt>
                <c:pt idx="2914">
                  <c:v>27.615492957746479</c:v>
                </c:pt>
                <c:pt idx="2915">
                  <c:v>27.277464788732399</c:v>
                </c:pt>
                <c:pt idx="2916">
                  <c:v>28.066197183098591</c:v>
                </c:pt>
                <c:pt idx="2917">
                  <c:v>27.446478873239439</c:v>
                </c:pt>
                <c:pt idx="2918">
                  <c:v>27.714084507042255</c:v>
                </c:pt>
                <c:pt idx="2919">
                  <c:v>27.502816901408455</c:v>
                </c:pt>
                <c:pt idx="2920">
                  <c:v>27.657746478873239</c:v>
                </c:pt>
                <c:pt idx="2921">
                  <c:v>27.770422535211271</c:v>
                </c:pt>
                <c:pt idx="2922">
                  <c:v>27.700000000000006</c:v>
                </c:pt>
                <c:pt idx="2923">
                  <c:v>27.361971830985919</c:v>
                </c:pt>
                <c:pt idx="2924">
                  <c:v>27.700000000000006</c:v>
                </c:pt>
                <c:pt idx="2925">
                  <c:v>27.671830985915495</c:v>
                </c:pt>
                <c:pt idx="2926">
                  <c:v>27.573239436619719</c:v>
                </c:pt>
                <c:pt idx="2927">
                  <c:v>27.418309859154927</c:v>
                </c:pt>
                <c:pt idx="2928">
                  <c:v>26.798591549295775</c:v>
                </c:pt>
                <c:pt idx="2929">
                  <c:v>27.756338028169015</c:v>
                </c:pt>
                <c:pt idx="2930">
                  <c:v>28.192957746478879</c:v>
                </c:pt>
                <c:pt idx="2931">
                  <c:v>27.587323943661968</c:v>
                </c:pt>
                <c:pt idx="2932">
                  <c:v>27.812676056338024</c:v>
                </c:pt>
                <c:pt idx="2933">
                  <c:v>27.784507042253527</c:v>
                </c:pt>
                <c:pt idx="2934">
                  <c:v>27.812676056338024</c:v>
                </c:pt>
                <c:pt idx="2935">
                  <c:v>27.615492957746479</c:v>
                </c:pt>
                <c:pt idx="2936">
                  <c:v>27.657746478873239</c:v>
                </c:pt>
                <c:pt idx="2937">
                  <c:v>27.854929577464791</c:v>
                </c:pt>
                <c:pt idx="2938">
                  <c:v>27.812676056338024</c:v>
                </c:pt>
                <c:pt idx="2939">
                  <c:v>27.700000000000006</c:v>
                </c:pt>
                <c:pt idx="2940">
                  <c:v>27.601408450704231</c:v>
                </c:pt>
                <c:pt idx="2941">
                  <c:v>27.516901408450703</c:v>
                </c:pt>
                <c:pt idx="2942">
                  <c:v>27.291549295774647</c:v>
                </c:pt>
                <c:pt idx="2943">
                  <c:v>27.291549295774647</c:v>
                </c:pt>
                <c:pt idx="2944">
                  <c:v>28.052112676056336</c:v>
                </c:pt>
                <c:pt idx="2945">
                  <c:v>27.770422535211271</c:v>
                </c:pt>
                <c:pt idx="2946">
                  <c:v>27.446478873239439</c:v>
                </c:pt>
                <c:pt idx="2947">
                  <c:v>27.305633802816903</c:v>
                </c:pt>
                <c:pt idx="2948">
                  <c:v>27.714084507042255</c:v>
                </c:pt>
                <c:pt idx="2949">
                  <c:v>27.446478873239439</c:v>
                </c:pt>
                <c:pt idx="2950">
                  <c:v>27.685915492957744</c:v>
                </c:pt>
                <c:pt idx="2951">
                  <c:v>28.545070422535208</c:v>
                </c:pt>
                <c:pt idx="2952">
                  <c:v>28.122535211267607</c:v>
                </c:pt>
                <c:pt idx="2953">
                  <c:v>28.009859154929583</c:v>
                </c:pt>
                <c:pt idx="2954">
                  <c:v>27.854929577464791</c:v>
                </c:pt>
                <c:pt idx="2955">
                  <c:v>27.714084507042255</c:v>
                </c:pt>
                <c:pt idx="2956">
                  <c:v>27.812676056338024</c:v>
                </c:pt>
                <c:pt idx="2957">
                  <c:v>27.939436619718311</c:v>
                </c:pt>
                <c:pt idx="2958">
                  <c:v>27.967605633802815</c:v>
                </c:pt>
                <c:pt idx="2959">
                  <c:v>27.728169014084511</c:v>
                </c:pt>
                <c:pt idx="2960">
                  <c:v>27.883098591549295</c:v>
                </c:pt>
                <c:pt idx="2961">
                  <c:v>27.826760563380287</c:v>
                </c:pt>
                <c:pt idx="2962">
                  <c:v>27.770422535211271</c:v>
                </c:pt>
                <c:pt idx="2963">
                  <c:v>27.685915492957744</c:v>
                </c:pt>
                <c:pt idx="2964">
                  <c:v>27.714084507042255</c:v>
                </c:pt>
                <c:pt idx="2965">
                  <c:v>27.742253521126759</c:v>
                </c:pt>
                <c:pt idx="2966">
                  <c:v>28.390140845070423</c:v>
                </c:pt>
                <c:pt idx="2967">
                  <c:v>28.009859154929583</c:v>
                </c:pt>
                <c:pt idx="2968">
                  <c:v>27.742253521126759</c:v>
                </c:pt>
                <c:pt idx="2969">
                  <c:v>27.319718309859159</c:v>
                </c:pt>
                <c:pt idx="2970">
                  <c:v>28.305633802816903</c:v>
                </c:pt>
                <c:pt idx="2971">
                  <c:v>28.023943661971838</c:v>
                </c:pt>
                <c:pt idx="2972">
                  <c:v>28.108450704225358</c:v>
                </c:pt>
                <c:pt idx="2973">
                  <c:v>27.573239436619719</c:v>
                </c:pt>
                <c:pt idx="2974">
                  <c:v>27.869014084507047</c:v>
                </c:pt>
                <c:pt idx="2975">
                  <c:v>27.939436619718311</c:v>
                </c:pt>
                <c:pt idx="2976">
                  <c:v>27.939436619718311</c:v>
                </c:pt>
                <c:pt idx="2977">
                  <c:v>28.136619718309863</c:v>
                </c:pt>
                <c:pt idx="2978">
                  <c:v>28.080281690140847</c:v>
                </c:pt>
                <c:pt idx="2979">
                  <c:v>28.080281690140847</c:v>
                </c:pt>
                <c:pt idx="2980">
                  <c:v>27.939436619718311</c:v>
                </c:pt>
                <c:pt idx="2981">
                  <c:v>27.629577464788742</c:v>
                </c:pt>
                <c:pt idx="2982">
                  <c:v>27.643661971830984</c:v>
                </c:pt>
                <c:pt idx="2983">
                  <c:v>28.122535211267607</c:v>
                </c:pt>
                <c:pt idx="2984">
                  <c:v>27.939436619718311</c:v>
                </c:pt>
                <c:pt idx="2985">
                  <c:v>28.108450704225358</c:v>
                </c:pt>
                <c:pt idx="2986">
                  <c:v>28.207042253521127</c:v>
                </c:pt>
                <c:pt idx="2987">
                  <c:v>27.685915492957744</c:v>
                </c:pt>
                <c:pt idx="2988">
                  <c:v>27.559154929577463</c:v>
                </c:pt>
                <c:pt idx="2989">
                  <c:v>28.235211267605639</c:v>
                </c:pt>
                <c:pt idx="2990">
                  <c:v>28.023943661971838</c:v>
                </c:pt>
                <c:pt idx="2991">
                  <c:v>27.939436619718311</c:v>
                </c:pt>
                <c:pt idx="2992">
                  <c:v>27.812676056338024</c:v>
                </c:pt>
                <c:pt idx="2993">
                  <c:v>28.038028169014087</c:v>
                </c:pt>
                <c:pt idx="2994">
                  <c:v>27.995774647887327</c:v>
                </c:pt>
                <c:pt idx="2995">
                  <c:v>28.080281690140847</c:v>
                </c:pt>
                <c:pt idx="2996">
                  <c:v>27.897183098591551</c:v>
                </c:pt>
                <c:pt idx="2997">
                  <c:v>27.953521126760567</c:v>
                </c:pt>
                <c:pt idx="2998">
                  <c:v>28.263380281690143</c:v>
                </c:pt>
                <c:pt idx="2999">
                  <c:v>28.249295774647887</c:v>
                </c:pt>
                <c:pt idx="3000">
                  <c:v>28.038028169014087</c:v>
                </c:pt>
                <c:pt idx="3001">
                  <c:v>28.136619718309863</c:v>
                </c:pt>
                <c:pt idx="3002">
                  <c:v>28.066197183098591</c:v>
                </c:pt>
                <c:pt idx="3003">
                  <c:v>28.038028169014087</c:v>
                </c:pt>
                <c:pt idx="3004">
                  <c:v>27.798591549295782</c:v>
                </c:pt>
                <c:pt idx="3005">
                  <c:v>28.136619718309863</c:v>
                </c:pt>
                <c:pt idx="3006">
                  <c:v>27.629577464788742</c:v>
                </c:pt>
                <c:pt idx="3007">
                  <c:v>27.446478873239439</c:v>
                </c:pt>
                <c:pt idx="3008">
                  <c:v>27.333802816901407</c:v>
                </c:pt>
                <c:pt idx="3009">
                  <c:v>28.981690140845071</c:v>
                </c:pt>
                <c:pt idx="3010">
                  <c:v>28.333802816901414</c:v>
                </c:pt>
                <c:pt idx="3011">
                  <c:v>27.714084507042255</c:v>
                </c:pt>
                <c:pt idx="3012">
                  <c:v>27.615492957746479</c:v>
                </c:pt>
                <c:pt idx="3013">
                  <c:v>28.460563380281695</c:v>
                </c:pt>
                <c:pt idx="3014">
                  <c:v>27.249295774647887</c:v>
                </c:pt>
                <c:pt idx="3015">
                  <c:v>28.009859154929583</c:v>
                </c:pt>
                <c:pt idx="3016">
                  <c:v>28.516901408450703</c:v>
                </c:pt>
                <c:pt idx="3017">
                  <c:v>28.43239436619719</c:v>
                </c:pt>
                <c:pt idx="3018">
                  <c:v>27.770422535211271</c:v>
                </c:pt>
                <c:pt idx="3019">
                  <c:v>28.502816901408455</c:v>
                </c:pt>
                <c:pt idx="3020">
                  <c:v>28.43239436619719</c:v>
                </c:pt>
                <c:pt idx="3021">
                  <c:v>28.192957746478879</c:v>
                </c:pt>
                <c:pt idx="3022">
                  <c:v>28.094366197183103</c:v>
                </c:pt>
                <c:pt idx="3023">
                  <c:v>27.685915492957744</c:v>
                </c:pt>
                <c:pt idx="3024">
                  <c:v>27.615492957746479</c:v>
                </c:pt>
                <c:pt idx="3025">
                  <c:v>27.869014084507047</c:v>
                </c:pt>
                <c:pt idx="3026">
                  <c:v>27.883098591549295</c:v>
                </c:pt>
                <c:pt idx="3027">
                  <c:v>28.671830985915495</c:v>
                </c:pt>
                <c:pt idx="3028">
                  <c:v>27.798591549295782</c:v>
                </c:pt>
                <c:pt idx="3029">
                  <c:v>27.756338028169015</c:v>
                </c:pt>
                <c:pt idx="3030">
                  <c:v>27.587323943661968</c:v>
                </c:pt>
                <c:pt idx="3031">
                  <c:v>28.798591549295775</c:v>
                </c:pt>
                <c:pt idx="3032">
                  <c:v>27.700000000000006</c:v>
                </c:pt>
                <c:pt idx="3033">
                  <c:v>28.108450704225358</c:v>
                </c:pt>
                <c:pt idx="3034">
                  <c:v>28.798591549295775</c:v>
                </c:pt>
                <c:pt idx="3035">
                  <c:v>28.545070422535208</c:v>
                </c:pt>
                <c:pt idx="3036">
                  <c:v>28.235211267605639</c:v>
                </c:pt>
                <c:pt idx="3037">
                  <c:v>28.178873239436623</c:v>
                </c:pt>
                <c:pt idx="3038">
                  <c:v>27.390140845070423</c:v>
                </c:pt>
                <c:pt idx="3039">
                  <c:v>28.460563380281695</c:v>
                </c:pt>
                <c:pt idx="3040">
                  <c:v>28.347887323943663</c:v>
                </c:pt>
                <c:pt idx="3041">
                  <c:v>27.854929577464791</c:v>
                </c:pt>
                <c:pt idx="3042">
                  <c:v>27.038028169014087</c:v>
                </c:pt>
                <c:pt idx="3043">
                  <c:v>28.742253521126766</c:v>
                </c:pt>
                <c:pt idx="3044">
                  <c:v>27.700000000000006</c:v>
                </c:pt>
                <c:pt idx="3045">
                  <c:v>28.305633802816903</c:v>
                </c:pt>
                <c:pt idx="3046">
                  <c:v>28.192957746478879</c:v>
                </c:pt>
                <c:pt idx="3047">
                  <c:v>28.798591549295775</c:v>
                </c:pt>
                <c:pt idx="3048">
                  <c:v>28.376056338028167</c:v>
                </c:pt>
                <c:pt idx="3049">
                  <c:v>28.235211267605639</c:v>
                </c:pt>
                <c:pt idx="3050">
                  <c:v>28.178873239436623</c:v>
                </c:pt>
                <c:pt idx="3051">
                  <c:v>27.967605633802815</c:v>
                </c:pt>
                <c:pt idx="3052">
                  <c:v>28.460563380281695</c:v>
                </c:pt>
                <c:pt idx="3053">
                  <c:v>28.516901408450703</c:v>
                </c:pt>
                <c:pt idx="3054">
                  <c:v>27.854929577464791</c:v>
                </c:pt>
                <c:pt idx="3055">
                  <c:v>28.052112676056336</c:v>
                </c:pt>
                <c:pt idx="3056">
                  <c:v>28.052112676056336</c:v>
                </c:pt>
                <c:pt idx="3057">
                  <c:v>28.263380281690143</c:v>
                </c:pt>
                <c:pt idx="3058">
                  <c:v>28.7</c:v>
                </c:pt>
                <c:pt idx="3059">
                  <c:v>27.502816901408455</c:v>
                </c:pt>
                <c:pt idx="3060">
                  <c:v>28.291549295774647</c:v>
                </c:pt>
                <c:pt idx="3061">
                  <c:v>28.714084507042255</c:v>
                </c:pt>
                <c:pt idx="3062">
                  <c:v>28.263380281690143</c:v>
                </c:pt>
                <c:pt idx="3063">
                  <c:v>27.939436619718311</c:v>
                </c:pt>
                <c:pt idx="3064">
                  <c:v>28.629577464788735</c:v>
                </c:pt>
                <c:pt idx="3065">
                  <c:v>28.319718309859152</c:v>
                </c:pt>
                <c:pt idx="3066">
                  <c:v>28.263380281690143</c:v>
                </c:pt>
                <c:pt idx="3067">
                  <c:v>28.319718309859152</c:v>
                </c:pt>
                <c:pt idx="3068">
                  <c:v>28.178873239436623</c:v>
                </c:pt>
                <c:pt idx="3069">
                  <c:v>28.390140845070423</c:v>
                </c:pt>
                <c:pt idx="3070">
                  <c:v>28.347887323943663</c:v>
                </c:pt>
                <c:pt idx="3071">
                  <c:v>28.249295774647887</c:v>
                </c:pt>
                <c:pt idx="3072">
                  <c:v>28.108450704225358</c:v>
                </c:pt>
                <c:pt idx="3073">
                  <c:v>28.545070422535208</c:v>
                </c:pt>
                <c:pt idx="3074">
                  <c:v>28.404225352112679</c:v>
                </c:pt>
                <c:pt idx="3075">
                  <c:v>28.418309859154927</c:v>
                </c:pt>
                <c:pt idx="3076">
                  <c:v>28.404225352112679</c:v>
                </c:pt>
                <c:pt idx="3077">
                  <c:v>28.488732394366206</c:v>
                </c:pt>
                <c:pt idx="3078">
                  <c:v>28.319718309859152</c:v>
                </c:pt>
                <c:pt idx="3079">
                  <c:v>28.291549295774647</c:v>
                </c:pt>
                <c:pt idx="3080">
                  <c:v>28.263380281690143</c:v>
                </c:pt>
                <c:pt idx="3081">
                  <c:v>28.446478873239432</c:v>
                </c:pt>
                <c:pt idx="3082">
                  <c:v>28.361971830985919</c:v>
                </c:pt>
                <c:pt idx="3083">
                  <c:v>28.404225352112679</c:v>
                </c:pt>
                <c:pt idx="3084">
                  <c:v>28.43239436619719</c:v>
                </c:pt>
                <c:pt idx="3085">
                  <c:v>28.305633802816903</c:v>
                </c:pt>
                <c:pt idx="3086">
                  <c:v>28.460563380281695</c:v>
                </c:pt>
                <c:pt idx="3087">
                  <c:v>28.55915492957747</c:v>
                </c:pt>
                <c:pt idx="3088">
                  <c:v>28.347887323943663</c:v>
                </c:pt>
                <c:pt idx="3089">
                  <c:v>28.207042253521127</c:v>
                </c:pt>
                <c:pt idx="3090">
                  <c:v>28.277464788732392</c:v>
                </c:pt>
                <c:pt idx="3091">
                  <c:v>28.347887323943663</c:v>
                </c:pt>
                <c:pt idx="3092">
                  <c:v>28.376056338028167</c:v>
                </c:pt>
                <c:pt idx="3093">
                  <c:v>28.404225352112679</c:v>
                </c:pt>
                <c:pt idx="3094">
                  <c:v>28.207042253521127</c:v>
                </c:pt>
                <c:pt idx="3095">
                  <c:v>28.446478873239432</c:v>
                </c:pt>
                <c:pt idx="3096">
                  <c:v>28.305633802816903</c:v>
                </c:pt>
                <c:pt idx="3097">
                  <c:v>28.192957746478879</c:v>
                </c:pt>
                <c:pt idx="3098">
                  <c:v>28.43239436619719</c:v>
                </c:pt>
                <c:pt idx="3099">
                  <c:v>28.615492957746479</c:v>
                </c:pt>
                <c:pt idx="3100">
                  <c:v>28.55915492957747</c:v>
                </c:pt>
                <c:pt idx="3101">
                  <c:v>28.319718309859152</c:v>
                </c:pt>
                <c:pt idx="3102">
                  <c:v>28.150704225352111</c:v>
                </c:pt>
                <c:pt idx="3103">
                  <c:v>28.742253521126766</c:v>
                </c:pt>
                <c:pt idx="3104">
                  <c:v>28.587323943661982</c:v>
                </c:pt>
                <c:pt idx="3105">
                  <c:v>28.530985915492959</c:v>
                </c:pt>
                <c:pt idx="3106">
                  <c:v>28.390140845070423</c:v>
                </c:pt>
                <c:pt idx="3107">
                  <c:v>28.291549295774647</c:v>
                </c:pt>
                <c:pt idx="3108">
                  <c:v>28.460563380281695</c:v>
                </c:pt>
                <c:pt idx="3109">
                  <c:v>28.629577464788735</c:v>
                </c:pt>
                <c:pt idx="3110">
                  <c:v>28.43239436619719</c:v>
                </c:pt>
                <c:pt idx="3111">
                  <c:v>28.488732394366206</c:v>
                </c:pt>
                <c:pt idx="3112">
                  <c:v>28.263380281690143</c:v>
                </c:pt>
                <c:pt idx="3113">
                  <c:v>28.136619718309863</c:v>
                </c:pt>
                <c:pt idx="3114">
                  <c:v>28.474647887323943</c:v>
                </c:pt>
                <c:pt idx="3115">
                  <c:v>28.460563380281695</c:v>
                </c:pt>
                <c:pt idx="3116">
                  <c:v>28.502816901408455</c:v>
                </c:pt>
                <c:pt idx="3117">
                  <c:v>28.108450704225358</c:v>
                </c:pt>
                <c:pt idx="3118">
                  <c:v>26.95352112676056</c:v>
                </c:pt>
                <c:pt idx="3119">
                  <c:v>29.784507042253527</c:v>
                </c:pt>
                <c:pt idx="3120">
                  <c:v>28.784507042253527</c:v>
                </c:pt>
                <c:pt idx="3121">
                  <c:v>28.643661971830991</c:v>
                </c:pt>
                <c:pt idx="3122">
                  <c:v>27.657746478873239</c:v>
                </c:pt>
                <c:pt idx="3123">
                  <c:v>28.939436619718311</c:v>
                </c:pt>
                <c:pt idx="3124">
                  <c:v>28.883098591549295</c:v>
                </c:pt>
                <c:pt idx="3125">
                  <c:v>28.643661971830991</c:v>
                </c:pt>
                <c:pt idx="3126">
                  <c:v>28.460563380281695</c:v>
                </c:pt>
                <c:pt idx="3127">
                  <c:v>28.474647887323943</c:v>
                </c:pt>
                <c:pt idx="3128">
                  <c:v>28.530985915492959</c:v>
                </c:pt>
                <c:pt idx="3129">
                  <c:v>28.728169014084511</c:v>
                </c:pt>
                <c:pt idx="3130">
                  <c:v>28.573239436619719</c:v>
                </c:pt>
                <c:pt idx="3131">
                  <c:v>28.080281690140847</c:v>
                </c:pt>
                <c:pt idx="3132">
                  <c:v>28.052112676056336</c:v>
                </c:pt>
                <c:pt idx="3133">
                  <c:v>29.052112676056343</c:v>
                </c:pt>
                <c:pt idx="3134">
                  <c:v>28.657746478873246</c:v>
                </c:pt>
                <c:pt idx="3135">
                  <c:v>28.502816901408455</c:v>
                </c:pt>
                <c:pt idx="3136">
                  <c:v>28.361971830985919</c:v>
                </c:pt>
                <c:pt idx="3137">
                  <c:v>28.418309859154927</c:v>
                </c:pt>
                <c:pt idx="3138">
                  <c:v>28.263380281690143</c:v>
                </c:pt>
                <c:pt idx="3139">
                  <c:v>27.728169014084511</c:v>
                </c:pt>
                <c:pt idx="3140">
                  <c:v>28.474647887323943</c:v>
                </c:pt>
                <c:pt idx="3141">
                  <c:v>28.629577464788735</c:v>
                </c:pt>
                <c:pt idx="3142">
                  <c:v>29.038028169014087</c:v>
                </c:pt>
                <c:pt idx="3143">
                  <c:v>28.840845070422535</c:v>
                </c:pt>
                <c:pt idx="3144">
                  <c:v>28.615492957746479</c:v>
                </c:pt>
                <c:pt idx="3145">
                  <c:v>28.601408450704223</c:v>
                </c:pt>
                <c:pt idx="3146">
                  <c:v>28.502816901408455</c:v>
                </c:pt>
                <c:pt idx="3147">
                  <c:v>28.361971830985919</c:v>
                </c:pt>
                <c:pt idx="3148">
                  <c:v>28.305633802816903</c:v>
                </c:pt>
                <c:pt idx="3149">
                  <c:v>28.305633802816903</c:v>
                </c:pt>
                <c:pt idx="3150">
                  <c:v>28.460563380281695</c:v>
                </c:pt>
                <c:pt idx="3151">
                  <c:v>28.347887323943663</c:v>
                </c:pt>
                <c:pt idx="3152">
                  <c:v>26.840845070422542</c:v>
                </c:pt>
                <c:pt idx="3153">
                  <c:v>27.784507042253527</c:v>
                </c:pt>
                <c:pt idx="3154">
                  <c:v>29.967605633802815</c:v>
                </c:pt>
                <c:pt idx="3155">
                  <c:v>28.897183098591551</c:v>
                </c:pt>
                <c:pt idx="3156">
                  <c:v>29.009859154929575</c:v>
                </c:pt>
                <c:pt idx="3157">
                  <c:v>28.826760563380287</c:v>
                </c:pt>
                <c:pt idx="3158">
                  <c:v>28.418309859154927</c:v>
                </c:pt>
                <c:pt idx="3159">
                  <c:v>28.221126760563383</c:v>
                </c:pt>
                <c:pt idx="3160">
                  <c:v>28.643661971830991</c:v>
                </c:pt>
                <c:pt idx="3161">
                  <c:v>28.7</c:v>
                </c:pt>
                <c:pt idx="3162">
                  <c:v>28.404225352112679</c:v>
                </c:pt>
                <c:pt idx="3163">
                  <c:v>28.376056338028167</c:v>
                </c:pt>
                <c:pt idx="3164">
                  <c:v>28.615492957746479</c:v>
                </c:pt>
                <c:pt idx="3165">
                  <c:v>28.573239436619719</c:v>
                </c:pt>
                <c:pt idx="3166">
                  <c:v>28.573239436619719</c:v>
                </c:pt>
                <c:pt idx="3167">
                  <c:v>28.164788732394367</c:v>
                </c:pt>
                <c:pt idx="3168">
                  <c:v>28.615492957746479</c:v>
                </c:pt>
                <c:pt idx="3169">
                  <c:v>28.657746478873246</c:v>
                </c:pt>
                <c:pt idx="3170">
                  <c:v>27.854929577464791</c:v>
                </c:pt>
                <c:pt idx="3171">
                  <c:v>29.249295774647887</c:v>
                </c:pt>
                <c:pt idx="3172">
                  <c:v>28.869014084507047</c:v>
                </c:pt>
                <c:pt idx="3173">
                  <c:v>28.883098591549295</c:v>
                </c:pt>
                <c:pt idx="3174">
                  <c:v>28.756338028169015</c:v>
                </c:pt>
                <c:pt idx="3175">
                  <c:v>28.474647887323943</c:v>
                </c:pt>
                <c:pt idx="3176">
                  <c:v>28.446478873239432</c:v>
                </c:pt>
                <c:pt idx="3177">
                  <c:v>28.516901408450703</c:v>
                </c:pt>
                <c:pt idx="3178">
                  <c:v>28.657746478873246</c:v>
                </c:pt>
                <c:pt idx="3179">
                  <c:v>28.43239436619719</c:v>
                </c:pt>
                <c:pt idx="3180">
                  <c:v>28.43239436619719</c:v>
                </c:pt>
                <c:pt idx="3181">
                  <c:v>27.361971830985919</c:v>
                </c:pt>
                <c:pt idx="3182">
                  <c:v>29.277464788732392</c:v>
                </c:pt>
                <c:pt idx="3183">
                  <c:v>28.742253521126766</c:v>
                </c:pt>
                <c:pt idx="3184">
                  <c:v>28.122535211267607</c:v>
                </c:pt>
                <c:pt idx="3185">
                  <c:v>28.840845070422535</c:v>
                </c:pt>
                <c:pt idx="3186">
                  <c:v>28.601408450704223</c:v>
                </c:pt>
                <c:pt idx="3187">
                  <c:v>28.742253521126766</c:v>
                </c:pt>
                <c:pt idx="3188">
                  <c:v>28.333802816901414</c:v>
                </c:pt>
                <c:pt idx="3189">
                  <c:v>28.502816901408455</c:v>
                </c:pt>
                <c:pt idx="3190">
                  <c:v>28.9112676056338</c:v>
                </c:pt>
                <c:pt idx="3191">
                  <c:v>28.756338028169015</c:v>
                </c:pt>
                <c:pt idx="3192">
                  <c:v>28.770422535211271</c:v>
                </c:pt>
                <c:pt idx="3193">
                  <c:v>28.728169014084511</c:v>
                </c:pt>
                <c:pt idx="3194">
                  <c:v>28.545070422535208</c:v>
                </c:pt>
                <c:pt idx="3195">
                  <c:v>28.615492957746479</c:v>
                </c:pt>
                <c:pt idx="3196">
                  <c:v>28.207042253521127</c:v>
                </c:pt>
                <c:pt idx="3197">
                  <c:v>28.066197183098591</c:v>
                </c:pt>
                <c:pt idx="3198">
                  <c:v>28.390140845070423</c:v>
                </c:pt>
                <c:pt idx="3199">
                  <c:v>29.418309859154935</c:v>
                </c:pt>
                <c:pt idx="3200">
                  <c:v>28.981690140845071</c:v>
                </c:pt>
                <c:pt idx="3201">
                  <c:v>28.516901408450703</c:v>
                </c:pt>
                <c:pt idx="3202">
                  <c:v>28.756338028169015</c:v>
                </c:pt>
                <c:pt idx="3203">
                  <c:v>28.587323943661982</c:v>
                </c:pt>
                <c:pt idx="3204">
                  <c:v>28.7</c:v>
                </c:pt>
                <c:pt idx="3205">
                  <c:v>28.812676056338031</c:v>
                </c:pt>
                <c:pt idx="3206">
                  <c:v>28.897183098591551</c:v>
                </c:pt>
                <c:pt idx="3207">
                  <c:v>28.573239436619719</c:v>
                </c:pt>
                <c:pt idx="3208">
                  <c:v>28.446478873239432</c:v>
                </c:pt>
                <c:pt idx="3209">
                  <c:v>28.530985915492959</c:v>
                </c:pt>
                <c:pt idx="3210">
                  <c:v>27.798591549295782</c:v>
                </c:pt>
                <c:pt idx="3211">
                  <c:v>28.080281690140847</c:v>
                </c:pt>
                <c:pt idx="3212">
                  <c:v>28.615492957746479</c:v>
                </c:pt>
                <c:pt idx="3213">
                  <c:v>29.263380281690143</c:v>
                </c:pt>
                <c:pt idx="3214">
                  <c:v>29.009859154929575</c:v>
                </c:pt>
                <c:pt idx="3215">
                  <c:v>28.967605633802822</c:v>
                </c:pt>
                <c:pt idx="3216">
                  <c:v>28.742253521126766</c:v>
                </c:pt>
                <c:pt idx="3217">
                  <c:v>28.7</c:v>
                </c:pt>
                <c:pt idx="3218">
                  <c:v>28.770422535211271</c:v>
                </c:pt>
                <c:pt idx="3219">
                  <c:v>28.798591549295775</c:v>
                </c:pt>
                <c:pt idx="3220">
                  <c:v>28.305633802816903</c:v>
                </c:pt>
                <c:pt idx="3221">
                  <c:v>28.685915492957751</c:v>
                </c:pt>
                <c:pt idx="3222">
                  <c:v>29.207042253521127</c:v>
                </c:pt>
                <c:pt idx="3223">
                  <c:v>28.784507042253527</c:v>
                </c:pt>
                <c:pt idx="3224">
                  <c:v>28.7</c:v>
                </c:pt>
                <c:pt idx="3225">
                  <c:v>28.277464788732392</c:v>
                </c:pt>
                <c:pt idx="3226">
                  <c:v>28.953521126760567</c:v>
                </c:pt>
                <c:pt idx="3227">
                  <c:v>28.376056338028167</c:v>
                </c:pt>
                <c:pt idx="3228">
                  <c:v>28.826760563380287</c:v>
                </c:pt>
                <c:pt idx="3229">
                  <c:v>28.756338028169015</c:v>
                </c:pt>
                <c:pt idx="3230">
                  <c:v>28.657746478873246</c:v>
                </c:pt>
                <c:pt idx="3231">
                  <c:v>28.601408450704223</c:v>
                </c:pt>
                <c:pt idx="3232">
                  <c:v>28.7</c:v>
                </c:pt>
                <c:pt idx="3233">
                  <c:v>28.376056338028167</c:v>
                </c:pt>
                <c:pt idx="3234">
                  <c:v>28.756338028169015</c:v>
                </c:pt>
                <c:pt idx="3235">
                  <c:v>28.221126760563383</c:v>
                </c:pt>
                <c:pt idx="3236">
                  <c:v>29.009859154929575</c:v>
                </c:pt>
                <c:pt idx="3237">
                  <c:v>28.840845070422535</c:v>
                </c:pt>
                <c:pt idx="3238">
                  <c:v>28.953521126760567</c:v>
                </c:pt>
                <c:pt idx="3239">
                  <c:v>29.066197183098598</c:v>
                </c:pt>
                <c:pt idx="3240">
                  <c:v>28.784507042253527</c:v>
                </c:pt>
                <c:pt idx="3241">
                  <c:v>28.530985915492959</c:v>
                </c:pt>
                <c:pt idx="3242">
                  <c:v>28.249295774647887</c:v>
                </c:pt>
                <c:pt idx="3243">
                  <c:v>29.136619718309863</c:v>
                </c:pt>
                <c:pt idx="3244">
                  <c:v>28.516901408450703</c:v>
                </c:pt>
                <c:pt idx="3245">
                  <c:v>28.742253521126766</c:v>
                </c:pt>
                <c:pt idx="3246">
                  <c:v>28.728169014084511</c:v>
                </c:pt>
                <c:pt idx="3247">
                  <c:v>28.784507042253527</c:v>
                </c:pt>
                <c:pt idx="3248">
                  <c:v>29.150704225352111</c:v>
                </c:pt>
                <c:pt idx="3249">
                  <c:v>28.840845070422535</c:v>
                </c:pt>
                <c:pt idx="3250">
                  <c:v>28.657746478873246</c:v>
                </c:pt>
                <c:pt idx="3251">
                  <c:v>28.023943661971838</c:v>
                </c:pt>
                <c:pt idx="3252">
                  <c:v>28.404225352112679</c:v>
                </c:pt>
                <c:pt idx="3253">
                  <c:v>29.263380281690143</c:v>
                </c:pt>
                <c:pt idx="3254">
                  <c:v>28.742253521126766</c:v>
                </c:pt>
                <c:pt idx="3255">
                  <c:v>28.643661971830991</c:v>
                </c:pt>
                <c:pt idx="3256">
                  <c:v>28.784507042253527</c:v>
                </c:pt>
                <c:pt idx="3257">
                  <c:v>28.756338028169015</c:v>
                </c:pt>
                <c:pt idx="3258">
                  <c:v>28.854929577464791</c:v>
                </c:pt>
                <c:pt idx="3259">
                  <c:v>28.685915492957751</c:v>
                </c:pt>
                <c:pt idx="3260">
                  <c:v>28.643661971830991</c:v>
                </c:pt>
                <c:pt idx="3261">
                  <c:v>28.7</c:v>
                </c:pt>
                <c:pt idx="3262">
                  <c:v>28.164788732394367</c:v>
                </c:pt>
                <c:pt idx="3263">
                  <c:v>29.178873239436616</c:v>
                </c:pt>
                <c:pt idx="3264">
                  <c:v>28.55915492957747</c:v>
                </c:pt>
                <c:pt idx="3265">
                  <c:v>28.7</c:v>
                </c:pt>
                <c:pt idx="3266">
                  <c:v>28.883098591549295</c:v>
                </c:pt>
                <c:pt idx="3267">
                  <c:v>29.08028169014084</c:v>
                </c:pt>
                <c:pt idx="3268">
                  <c:v>28.883098591549295</c:v>
                </c:pt>
                <c:pt idx="3269">
                  <c:v>28.798591549295775</c:v>
                </c:pt>
                <c:pt idx="3270">
                  <c:v>28.925352112676055</c:v>
                </c:pt>
                <c:pt idx="3271">
                  <c:v>28.657746478873246</c:v>
                </c:pt>
                <c:pt idx="3272">
                  <c:v>28.854929577464791</c:v>
                </c:pt>
                <c:pt idx="3273">
                  <c:v>28.671830985915495</c:v>
                </c:pt>
                <c:pt idx="3274">
                  <c:v>28.784507042253527</c:v>
                </c:pt>
                <c:pt idx="3275">
                  <c:v>28.854929577464791</c:v>
                </c:pt>
                <c:pt idx="3276">
                  <c:v>28.629577464788735</c:v>
                </c:pt>
                <c:pt idx="3277">
                  <c:v>28.023943661971838</c:v>
                </c:pt>
                <c:pt idx="3278">
                  <c:v>29.291549295774654</c:v>
                </c:pt>
                <c:pt idx="3279">
                  <c:v>28.995774647887327</c:v>
                </c:pt>
                <c:pt idx="3280">
                  <c:v>28.9112676056338</c:v>
                </c:pt>
                <c:pt idx="3281">
                  <c:v>28.235211267605639</c:v>
                </c:pt>
                <c:pt idx="3282">
                  <c:v>28.9112676056338</c:v>
                </c:pt>
                <c:pt idx="3283">
                  <c:v>28.939436619718311</c:v>
                </c:pt>
                <c:pt idx="3284">
                  <c:v>28.643661971830991</c:v>
                </c:pt>
                <c:pt idx="3285">
                  <c:v>28.502816901408455</c:v>
                </c:pt>
                <c:pt idx="3286">
                  <c:v>28.925352112676055</c:v>
                </c:pt>
                <c:pt idx="3287">
                  <c:v>28.742253521126766</c:v>
                </c:pt>
                <c:pt idx="3288">
                  <c:v>29.108450704225351</c:v>
                </c:pt>
                <c:pt idx="3289">
                  <c:v>29.009859154929575</c:v>
                </c:pt>
                <c:pt idx="3290">
                  <c:v>28.587323943661982</c:v>
                </c:pt>
                <c:pt idx="3291">
                  <c:v>28.742253521126766</c:v>
                </c:pt>
                <c:pt idx="3292">
                  <c:v>28.953521126760567</c:v>
                </c:pt>
                <c:pt idx="3293">
                  <c:v>28.967605633802822</c:v>
                </c:pt>
                <c:pt idx="3294">
                  <c:v>28.756338028169015</c:v>
                </c:pt>
                <c:pt idx="3295">
                  <c:v>28.55915492957747</c:v>
                </c:pt>
                <c:pt idx="3296">
                  <c:v>28.9112676056338</c:v>
                </c:pt>
                <c:pt idx="3297">
                  <c:v>28.869014084507047</c:v>
                </c:pt>
                <c:pt idx="3298">
                  <c:v>28.657746478873246</c:v>
                </c:pt>
                <c:pt idx="3299">
                  <c:v>28.587323943661982</c:v>
                </c:pt>
                <c:pt idx="3300">
                  <c:v>28.7</c:v>
                </c:pt>
                <c:pt idx="3301">
                  <c:v>28.291549295774647</c:v>
                </c:pt>
                <c:pt idx="3302">
                  <c:v>29.108450704225351</c:v>
                </c:pt>
                <c:pt idx="3303">
                  <c:v>29.207042253521127</c:v>
                </c:pt>
                <c:pt idx="3304">
                  <c:v>28.995774647887327</c:v>
                </c:pt>
                <c:pt idx="3305">
                  <c:v>28.629577464788735</c:v>
                </c:pt>
                <c:pt idx="3306">
                  <c:v>28.756338028169015</c:v>
                </c:pt>
                <c:pt idx="3307">
                  <c:v>28.812676056338031</c:v>
                </c:pt>
                <c:pt idx="3308">
                  <c:v>28.714084507042255</c:v>
                </c:pt>
                <c:pt idx="3309">
                  <c:v>28.728169014084511</c:v>
                </c:pt>
                <c:pt idx="3310">
                  <c:v>28.601408450704223</c:v>
                </c:pt>
                <c:pt idx="3311">
                  <c:v>28.545070422535208</c:v>
                </c:pt>
                <c:pt idx="3312">
                  <c:v>28.587323943661982</c:v>
                </c:pt>
                <c:pt idx="3313">
                  <c:v>28.671830985915495</c:v>
                </c:pt>
                <c:pt idx="3314">
                  <c:v>29.207042253521127</c:v>
                </c:pt>
                <c:pt idx="3315">
                  <c:v>28.897183098591551</c:v>
                </c:pt>
                <c:pt idx="3316">
                  <c:v>28.756338028169015</c:v>
                </c:pt>
                <c:pt idx="3317">
                  <c:v>28.883098591549295</c:v>
                </c:pt>
                <c:pt idx="3318">
                  <c:v>28.854929577464791</c:v>
                </c:pt>
                <c:pt idx="3319">
                  <c:v>28.854929577464791</c:v>
                </c:pt>
                <c:pt idx="3320">
                  <c:v>28.488732394366206</c:v>
                </c:pt>
                <c:pt idx="3321">
                  <c:v>28.854929577464791</c:v>
                </c:pt>
                <c:pt idx="3322">
                  <c:v>29.052112676056343</c:v>
                </c:pt>
                <c:pt idx="3323">
                  <c:v>28.615492957746479</c:v>
                </c:pt>
                <c:pt idx="3324">
                  <c:v>28.573239436619719</c:v>
                </c:pt>
                <c:pt idx="3325">
                  <c:v>29.136619718309863</c:v>
                </c:pt>
                <c:pt idx="3326">
                  <c:v>28.897183098591551</c:v>
                </c:pt>
                <c:pt idx="3327">
                  <c:v>28.939436619718311</c:v>
                </c:pt>
                <c:pt idx="3328">
                  <c:v>28.967605633802822</c:v>
                </c:pt>
                <c:pt idx="3329">
                  <c:v>28.854929577464791</c:v>
                </c:pt>
                <c:pt idx="3330">
                  <c:v>28.530985915492959</c:v>
                </c:pt>
                <c:pt idx="3331">
                  <c:v>29.094366197183103</c:v>
                </c:pt>
                <c:pt idx="3332">
                  <c:v>28.9112676056338</c:v>
                </c:pt>
                <c:pt idx="3333">
                  <c:v>28.840845070422535</c:v>
                </c:pt>
                <c:pt idx="3334">
                  <c:v>28.854929577464791</c:v>
                </c:pt>
                <c:pt idx="3335">
                  <c:v>28.812676056338031</c:v>
                </c:pt>
                <c:pt idx="3336">
                  <c:v>28.854929577464791</c:v>
                </c:pt>
                <c:pt idx="3337">
                  <c:v>28.869014084507047</c:v>
                </c:pt>
                <c:pt idx="3338">
                  <c:v>28.770422535211271</c:v>
                </c:pt>
                <c:pt idx="3339">
                  <c:v>28.714084507042255</c:v>
                </c:pt>
                <c:pt idx="3340">
                  <c:v>28.728169014084511</c:v>
                </c:pt>
                <c:pt idx="3341">
                  <c:v>28.685915492957751</c:v>
                </c:pt>
                <c:pt idx="3342">
                  <c:v>28.446478873239432</c:v>
                </c:pt>
                <c:pt idx="3343">
                  <c:v>29.305633802816903</c:v>
                </c:pt>
                <c:pt idx="3344">
                  <c:v>29.023943661971831</c:v>
                </c:pt>
                <c:pt idx="3345">
                  <c:v>28.784507042253527</c:v>
                </c:pt>
                <c:pt idx="3346">
                  <c:v>28.812676056338031</c:v>
                </c:pt>
                <c:pt idx="3347">
                  <c:v>28.826760563380287</c:v>
                </c:pt>
                <c:pt idx="3348">
                  <c:v>28.685915492957751</c:v>
                </c:pt>
                <c:pt idx="3349">
                  <c:v>28.249295774647887</c:v>
                </c:pt>
                <c:pt idx="3350">
                  <c:v>29.136619718309863</c:v>
                </c:pt>
                <c:pt idx="3351">
                  <c:v>28.869014084507047</c:v>
                </c:pt>
                <c:pt idx="3352">
                  <c:v>28.840845070422535</c:v>
                </c:pt>
                <c:pt idx="3353">
                  <c:v>28.840845070422535</c:v>
                </c:pt>
                <c:pt idx="3354">
                  <c:v>28.981690140845071</c:v>
                </c:pt>
                <c:pt idx="3355">
                  <c:v>28.967605633802822</c:v>
                </c:pt>
                <c:pt idx="3356">
                  <c:v>28.897183098591551</c:v>
                </c:pt>
                <c:pt idx="3357">
                  <c:v>28.967605633802822</c:v>
                </c:pt>
                <c:pt idx="3358">
                  <c:v>29.108450704225351</c:v>
                </c:pt>
                <c:pt idx="3359">
                  <c:v>28.995774647887327</c:v>
                </c:pt>
                <c:pt idx="3360">
                  <c:v>28.869014084507047</c:v>
                </c:pt>
                <c:pt idx="3361">
                  <c:v>28.812676056338031</c:v>
                </c:pt>
                <c:pt idx="3362">
                  <c:v>28.798591549295775</c:v>
                </c:pt>
                <c:pt idx="3363">
                  <c:v>28.714084507042255</c:v>
                </c:pt>
                <c:pt idx="3364">
                  <c:v>28.798591549295775</c:v>
                </c:pt>
                <c:pt idx="3365">
                  <c:v>28.756338028169015</c:v>
                </c:pt>
                <c:pt idx="3366">
                  <c:v>28.981690140845071</c:v>
                </c:pt>
                <c:pt idx="3367">
                  <c:v>29.08028169014084</c:v>
                </c:pt>
                <c:pt idx="3368">
                  <c:v>28.953521126760567</c:v>
                </c:pt>
                <c:pt idx="3369">
                  <c:v>28.728169014084511</c:v>
                </c:pt>
                <c:pt idx="3370">
                  <c:v>28.136619718309863</c:v>
                </c:pt>
                <c:pt idx="3371">
                  <c:v>28.601408450704223</c:v>
                </c:pt>
                <c:pt idx="3372">
                  <c:v>29.319718309859159</c:v>
                </c:pt>
                <c:pt idx="3373">
                  <c:v>28.671830985915495</c:v>
                </c:pt>
                <c:pt idx="3374">
                  <c:v>28.995774647887327</c:v>
                </c:pt>
                <c:pt idx="3375">
                  <c:v>28.9112676056338</c:v>
                </c:pt>
                <c:pt idx="3376">
                  <c:v>27.728169014084511</c:v>
                </c:pt>
                <c:pt idx="3377">
                  <c:v>29.911267605633807</c:v>
                </c:pt>
                <c:pt idx="3378">
                  <c:v>29.418309859154935</c:v>
                </c:pt>
                <c:pt idx="3379">
                  <c:v>29.192957746478879</c:v>
                </c:pt>
                <c:pt idx="3380">
                  <c:v>28.460563380281695</c:v>
                </c:pt>
                <c:pt idx="3381">
                  <c:v>29.108450704225351</c:v>
                </c:pt>
                <c:pt idx="3382">
                  <c:v>29.108450704225351</c:v>
                </c:pt>
                <c:pt idx="3383">
                  <c:v>28.925352112676055</c:v>
                </c:pt>
                <c:pt idx="3384">
                  <c:v>28.883098591549295</c:v>
                </c:pt>
                <c:pt idx="3385">
                  <c:v>28.953521126760567</c:v>
                </c:pt>
                <c:pt idx="3386">
                  <c:v>28.883098591549295</c:v>
                </c:pt>
                <c:pt idx="3387">
                  <c:v>28.967605633802822</c:v>
                </c:pt>
                <c:pt idx="3388">
                  <c:v>28.967605633802822</c:v>
                </c:pt>
                <c:pt idx="3389">
                  <c:v>28.897183098591551</c:v>
                </c:pt>
                <c:pt idx="3390">
                  <c:v>29.009859154929575</c:v>
                </c:pt>
                <c:pt idx="3391">
                  <c:v>28.953521126760567</c:v>
                </c:pt>
                <c:pt idx="3392">
                  <c:v>28.883098591549295</c:v>
                </c:pt>
                <c:pt idx="3393">
                  <c:v>28.869014084507047</c:v>
                </c:pt>
                <c:pt idx="3394">
                  <c:v>28.770422535211271</c:v>
                </c:pt>
                <c:pt idx="3395">
                  <c:v>28.854929577464791</c:v>
                </c:pt>
                <c:pt idx="3396">
                  <c:v>28.869014084507047</c:v>
                </c:pt>
                <c:pt idx="3397">
                  <c:v>28.770422535211271</c:v>
                </c:pt>
                <c:pt idx="3398">
                  <c:v>28.798591549295775</c:v>
                </c:pt>
                <c:pt idx="3399">
                  <c:v>28.305633802816903</c:v>
                </c:pt>
                <c:pt idx="3400">
                  <c:v>29.150704225352111</c:v>
                </c:pt>
                <c:pt idx="3401">
                  <c:v>29.08028169014084</c:v>
                </c:pt>
                <c:pt idx="3402">
                  <c:v>28.897183098591551</c:v>
                </c:pt>
                <c:pt idx="3403">
                  <c:v>29.192957746478879</c:v>
                </c:pt>
                <c:pt idx="3404">
                  <c:v>28.854929577464791</c:v>
                </c:pt>
                <c:pt idx="3405">
                  <c:v>29.164788732394367</c:v>
                </c:pt>
                <c:pt idx="3406">
                  <c:v>28.854929577464791</c:v>
                </c:pt>
                <c:pt idx="3407">
                  <c:v>28.981690140845071</c:v>
                </c:pt>
                <c:pt idx="3408">
                  <c:v>28.897183098591551</c:v>
                </c:pt>
                <c:pt idx="3409">
                  <c:v>28.840845070422535</c:v>
                </c:pt>
                <c:pt idx="3410">
                  <c:v>28.854929577464791</c:v>
                </c:pt>
                <c:pt idx="3411">
                  <c:v>29.052112676056343</c:v>
                </c:pt>
                <c:pt idx="3412">
                  <c:v>29.009859154929575</c:v>
                </c:pt>
                <c:pt idx="3413">
                  <c:v>28.826760563380287</c:v>
                </c:pt>
                <c:pt idx="3414">
                  <c:v>28.925352112676055</c:v>
                </c:pt>
                <c:pt idx="3415">
                  <c:v>28.756338028169015</c:v>
                </c:pt>
                <c:pt idx="3416">
                  <c:v>28.826760563380287</c:v>
                </c:pt>
                <c:pt idx="3417">
                  <c:v>28.671830985915495</c:v>
                </c:pt>
                <c:pt idx="3418">
                  <c:v>29.023943661971831</c:v>
                </c:pt>
                <c:pt idx="3419">
                  <c:v>28.967605633802822</c:v>
                </c:pt>
                <c:pt idx="3420">
                  <c:v>28.488732394366206</c:v>
                </c:pt>
                <c:pt idx="3421">
                  <c:v>29.305633802816903</c:v>
                </c:pt>
                <c:pt idx="3422">
                  <c:v>29.066197183098598</c:v>
                </c:pt>
                <c:pt idx="3423">
                  <c:v>28.953521126760567</c:v>
                </c:pt>
                <c:pt idx="3424">
                  <c:v>29.009859154929575</c:v>
                </c:pt>
                <c:pt idx="3425">
                  <c:v>28.770422535211271</c:v>
                </c:pt>
                <c:pt idx="3426">
                  <c:v>28.925352112676055</c:v>
                </c:pt>
                <c:pt idx="3427">
                  <c:v>28.9112676056338</c:v>
                </c:pt>
                <c:pt idx="3428">
                  <c:v>28.55915492957747</c:v>
                </c:pt>
                <c:pt idx="3429">
                  <c:v>29.08028169014084</c:v>
                </c:pt>
                <c:pt idx="3430">
                  <c:v>29.291549295774654</c:v>
                </c:pt>
                <c:pt idx="3431">
                  <c:v>28.995774647887327</c:v>
                </c:pt>
                <c:pt idx="3432">
                  <c:v>28.883098591549295</c:v>
                </c:pt>
                <c:pt idx="3433">
                  <c:v>28.812676056338031</c:v>
                </c:pt>
                <c:pt idx="3434">
                  <c:v>28.601408450704223</c:v>
                </c:pt>
                <c:pt idx="3435">
                  <c:v>27.615492957746479</c:v>
                </c:pt>
                <c:pt idx="3436">
                  <c:v>29.643661971830984</c:v>
                </c:pt>
                <c:pt idx="3437">
                  <c:v>29.164788732394367</c:v>
                </c:pt>
                <c:pt idx="3438">
                  <c:v>29.066197183098598</c:v>
                </c:pt>
                <c:pt idx="3439">
                  <c:v>28.925352112676055</c:v>
                </c:pt>
                <c:pt idx="3440">
                  <c:v>28.953521126760567</c:v>
                </c:pt>
                <c:pt idx="3441">
                  <c:v>28.629577464788735</c:v>
                </c:pt>
                <c:pt idx="3442">
                  <c:v>29.009859154929575</c:v>
                </c:pt>
                <c:pt idx="3443">
                  <c:v>28.601408450704223</c:v>
                </c:pt>
                <c:pt idx="3444">
                  <c:v>28.9112676056338</c:v>
                </c:pt>
                <c:pt idx="3445">
                  <c:v>28.108450704225358</c:v>
                </c:pt>
                <c:pt idx="3446">
                  <c:v>28.770422535211271</c:v>
                </c:pt>
                <c:pt idx="3447">
                  <c:v>28.671830985915495</c:v>
                </c:pt>
                <c:pt idx="3448">
                  <c:v>29.474647887323943</c:v>
                </c:pt>
                <c:pt idx="3449">
                  <c:v>29.376056338028167</c:v>
                </c:pt>
                <c:pt idx="3450">
                  <c:v>29.122535211267607</c:v>
                </c:pt>
                <c:pt idx="3451">
                  <c:v>28.55915492957747</c:v>
                </c:pt>
                <c:pt idx="3452">
                  <c:v>29.249295774647887</c:v>
                </c:pt>
                <c:pt idx="3453">
                  <c:v>28.925352112676055</c:v>
                </c:pt>
                <c:pt idx="3454">
                  <c:v>28.221126760563383</c:v>
                </c:pt>
                <c:pt idx="3455">
                  <c:v>29.559154929577463</c:v>
                </c:pt>
                <c:pt idx="3456">
                  <c:v>29.136619718309863</c:v>
                </c:pt>
                <c:pt idx="3457">
                  <c:v>28.967605633802822</c:v>
                </c:pt>
                <c:pt idx="3458">
                  <c:v>28.9112676056338</c:v>
                </c:pt>
                <c:pt idx="3459">
                  <c:v>28.784507042253527</c:v>
                </c:pt>
                <c:pt idx="3460">
                  <c:v>28.305633802816903</c:v>
                </c:pt>
                <c:pt idx="3461">
                  <c:v>29.207042253521127</c:v>
                </c:pt>
                <c:pt idx="3462">
                  <c:v>29.094366197183103</c:v>
                </c:pt>
                <c:pt idx="3463">
                  <c:v>29.009859154929575</c:v>
                </c:pt>
                <c:pt idx="3464">
                  <c:v>29.094366197183103</c:v>
                </c:pt>
                <c:pt idx="3465">
                  <c:v>29.009859154929575</c:v>
                </c:pt>
                <c:pt idx="3466">
                  <c:v>28.826760563380287</c:v>
                </c:pt>
                <c:pt idx="3467">
                  <c:v>29.08028169014084</c:v>
                </c:pt>
                <c:pt idx="3468">
                  <c:v>28.897183098591551</c:v>
                </c:pt>
                <c:pt idx="3469">
                  <c:v>29.009859154929575</c:v>
                </c:pt>
                <c:pt idx="3470">
                  <c:v>29.066197183098598</c:v>
                </c:pt>
                <c:pt idx="3471">
                  <c:v>29.052112676056343</c:v>
                </c:pt>
                <c:pt idx="3472">
                  <c:v>28.981690140845071</c:v>
                </c:pt>
                <c:pt idx="3473">
                  <c:v>28.742253521126766</c:v>
                </c:pt>
                <c:pt idx="3474">
                  <c:v>29.136619718309863</c:v>
                </c:pt>
                <c:pt idx="3475">
                  <c:v>28.939436619718311</c:v>
                </c:pt>
                <c:pt idx="3476">
                  <c:v>28.840845070422535</c:v>
                </c:pt>
                <c:pt idx="3477">
                  <c:v>28.601408450704223</c:v>
                </c:pt>
                <c:pt idx="3478">
                  <c:v>28.587323943661982</c:v>
                </c:pt>
                <c:pt idx="3479">
                  <c:v>27.995774647887327</c:v>
                </c:pt>
                <c:pt idx="3480">
                  <c:v>29.615492957746486</c:v>
                </c:pt>
                <c:pt idx="3481">
                  <c:v>29.333802816901407</c:v>
                </c:pt>
                <c:pt idx="3482">
                  <c:v>29.038028169014087</c:v>
                </c:pt>
                <c:pt idx="3483">
                  <c:v>28.9112676056338</c:v>
                </c:pt>
                <c:pt idx="3484">
                  <c:v>28.981690140845071</c:v>
                </c:pt>
                <c:pt idx="3485">
                  <c:v>29.108450704225351</c:v>
                </c:pt>
                <c:pt idx="3486">
                  <c:v>29.066197183098598</c:v>
                </c:pt>
                <c:pt idx="3487">
                  <c:v>28.770422535211271</c:v>
                </c:pt>
                <c:pt idx="3488">
                  <c:v>28.812676056338031</c:v>
                </c:pt>
                <c:pt idx="3489">
                  <c:v>28.587323943661982</c:v>
                </c:pt>
                <c:pt idx="3490">
                  <c:v>28.390140845070423</c:v>
                </c:pt>
                <c:pt idx="3491">
                  <c:v>29.460563380281695</c:v>
                </c:pt>
                <c:pt idx="3492">
                  <c:v>29.08028169014084</c:v>
                </c:pt>
                <c:pt idx="3493">
                  <c:v>29.08028169014084</c:v>
                </c:pt>
                <c:pt idx="3494">
                  <c:v>28.9112676056338</c:v>
                </c:pt>
                <c:pt idx="3495">
                  <c:v>28.897183098591551</c:v>
                </c:pt>
                <c:pt idx="3496">
                  <c:v>28.756338028169015</c:v>
                </c:pt>
                <c:pt idx="3497">
                  <c:v>29.052112676056343</c:v>
                </c:pt>
                <c:pt idx="3498">
                  <c:v>28.995774647887327</c:v>
                </c:pt>
                <c:pt idx="3499">
                  <c:v>28.643661971830991</c:v>
                </c:pt>
                <c:pt idx="3500">
                  <c:v>29.023943661971831</c:v>
                </c:pt>
                <c:pt idx="3501">
                  <c:v>29.023943661971831</c:v>
                </c:pt>
                <c:pt idx="3502">
                  <c:v>28.657746478873246</c:v>
                </c:pt>
                <c:pt idx="3503">
                  <c:v>29.178873239436616</c:v>
                </c:pt>
                <c:pt idx="3504">
                  <c:v>28.9112676056338</c:v>
                </c:pt>
                <c:pt idx="3505">
                  <c:v>28.643661971830991</c:v>
                </c:pt>
                <c:pt idx="3506">
                  <c:v>28.643661971830991</c:v>
                </c:pt>
                <c:pt idx="3507">
                  <c:v>29.530985915492959</c:v>
                </c:pt>
                <c:pt idx="3508">
                  <c:v>29.207042253521127</c:v>
                </c:pt>
                <c:pt idx="3509">
                  <c:v>29.094366197183103</c:v>
                </c:pt>
                <c:pt idx="3510">
                  <c:v>28.953521126760567</c:v>
                </c:pt>
                <c:pt idx="3511">
                  <c:v>28.869014084507047</c:v>
                </c:pt>
                <c:pt idx="3512">
                  <c:v>28.728169014084511</c:v>
                </c:pt>
                <c:pt idx="3513">
                  <c:v>27.953521126760567</c:v>
                </c:pt>
                <c:pt idx="3514">
                  <c:v>29.052112676056343</c:v>
                </c:pt>
                <c:pt idx="3515">
                  <c:v>29.376056338028167</c:v>
                </c:pt>
                <c:pt idx="3516">
                  <c:v>29.136619718309863</c:v>
                </c:pt>
                <c:pt idx="3517">
                  <c:v>29.094366197183103</c:v>
                </c:pt>
                <c:pt idx="3518">
                  <c:v>29.094366197183103</c:v>
                </c:pt>
                <c:pt idx="3519">
                  <c:v>29.066197183098598</c:v>
                </c:pt>
                <c:pt idx="3520">
                  <c:v>28.446478873239432</c:v>
                </c:pt>
                <c:pt idx="3521">
                  <c:v>28.840845070422535</c:v>
                </c:pt>
                <c:pt idx="3522">
                  <c:v>29.108450704225351</c:v>
                </c:pt>
                <c:pt idx="3523">
                  <c:v>29.192957746478879</c:v>
                </c:pt>
                <c:pt idx="3524">
                  <c:v>29.207042253521127</c:v>
                </c:pt>
                <c:pt idx="3525">
                  <c:v>28.883098591549295</c:v>
                </c:pt>
                <c:pt idx="3526">
                  <c:v>28.601408450704223</c:v>
                </c:pt>
                <c:pt idx="3527">
                  <c:v>28.784507042253527</c:v>
                </c:pt>
                <c:pt idx="3528">
                  <c:v>29.150704225352111</c:v>
                </c:pt>
                <c:pt idx="3529">
                  <c:v>28.981690140845071</c:v>
                </c:pt>
                <c:pt idx="3530">
                  <c:v>28.939436619718311</c:v>
                </c:pt>
                <c:pt idx="3531">
                  <c:v>28.995774647887327</c:v>
                </c:pt>
                <c:pt idx="3532">
                  <c:v>28.587323943661982</c:v>
                </c:pt>
                <c:pt idx="3533">
                  <c:v>28.869014084507047</c:v>
                </c:pt>
                <c:pt idx="3534">
                  <c:v>28.939436619718311</c:v>
                </c:pt>
                <c:pt idx="3535">
                  <c:v>29.009859154929575</c:v>
                </c:pt>
                <c:pt idx="3536">
                  <c:v>28.869014084507047</c:v>
                </c:pt>
                <c:pt idx="3537">
                  <c:v>28.404225352112679</c:v>
                </c:pt>
                <c:pt idx="3538">
                  <c:v>29.150704225352111</c:v>
                </c:pt>
                <c:pt idx="3539">
                  <c:v>29.094366197183103</c:v>
                </c:pt>
                <c:pt idx="3540">
                  <c:v>28.939436619718311</c:v>
                </c:pt>
                <c:pt idx="3541">
                  <c:v>28.981690140845071</c:v>
                </c:pt>
                <c:pt idx="3542">
                  <c:v>29.094366197183103</c:v>
                </c:pt>
                <c:pt idx="3543">
                  <c:v>29.094366197183103</c:v>
                </c:pt>
                <c:pt idx="3544">
                  <c:v>28.925352112676055</c:v>
                </c:pt>
                <c:pt idx="3545">
                  <c:v>28.812676056338031</c:v>
                </c:pt>
                <c:pt idx="3546">
                  <c:v>28.685915492957751</c:v>
                </c:pt>
                <c:pt idx="3547">
                  <c:v>28.9112676056338</c:v>
                </c:pt>
                <c:pt idx="3548">
                  <c:v>28.883098591549295</c:v>
                </c:pt>
                <c:pt idx="3549">
                  <c:v>28.925352112676055</c:v>
                </c:pt>
                <c:pt idx="3550">
                  <c:v>28.9112676056338</c:v>
                </c:pt>
                <c:pt idx="3551">
                  <c:v>29.094366197183103</c:v>
                </c:pt>
                <c:pt idx="3552">
                  <c:v>28.967605633802822</c:v>
                </c:pt>
                <c:pt idx="3553">
                  <c:v>28.897183098591551</c:v>
                </c:pt>
                <c:pt idx="3554">
                  <c:v>29.150704225352111</c:v>
                </c:pt>
                <c:pt idx="3555">
                  <c:v>28.826760563380287</c:v>
                </c:pt>
                <c:pt idx="3556">
                  <c:v>28.883098591549295</c:v>
                </c:pt>
                <c:pt idx="3557">
                  <c:v>28.897183098591551</c:v>
                </c:pt>
                <c:pt idx="3558">
                  <c:v>28.9112676056338</c:v>
                </c:pt>
                <c:pt idx="3559">
                  <c:v>28.770422535211271</c:v>
                </c:pt>
                <c:pt idx="3560">
                  <c:v>28.897183098591551</c:v>
                </c:pt>
                <c:pt idx="3561">
                  <c:v>28.9112676056338</c:v>
                </c:pt>
                <c:pt idx="3562">
                  <c:v>28.742253521126766</c:v>
                </c:pt>
                <c:pt idx="3563">
                  <c:v>28.573239436619719</c:v>
                </c:pt>
                <c:pt idx="3564">
                  <c:v>29.136619718309863</c:v>
                </c:pt>
                <c:pt idx="3565">
                  <c:v>28.052112676056336</c:v>
                </c:pt>
                <c:pt idx="3566">
                  <c:v>29.094366197183103</c:v>
                </c:pt>
                <c:pt idx="3567">
                  <c:v>29.150704225352111</c:v>
                </c:pt>
                <c:pt idx="3568">
                  <c:v>28.939436619718311</c:v>
                </c:pt>
                <c:pt idx="3569">
                  <c:v>28.840845070422535</c:v>
                </c:pt>
                <c:pt idx="3570">
                  <c:v>28.9112676056338</c:v>
                </c:pt>
                <c:pt idx="3571">
                  <c:v>28.953521126760567</c:v>
                </c:pt>
                <c:pt idx="3572">
                  <c:v>29.08028169014084</c:v>
                </c:pt>
                <c:pt idx="3573">
                  <c:v>28.925352112676055</c:v>
                </c:pt>
                <c:pt idx="3574">
                  <c:v>28.897183098591551</c:v>
                </c:pt>
                <c:pt idx="3575">
                  <c:v>28.404225352112679</c:v>
                </c:pt>
                <c:pt idx="3576">
                  <c:v>28.43239436619719</c:v>
                </c:pt>
                <c:pt idx="3577">
                  <c:v>29.657746478873239</c:v>
                </c:pt>
                <c:pt idx="3578">
                  <c:v>29.009859154929575</c:v>
                </c:pt>
                <c:pt idx="3579">
                  <c:v>28.883098591549295</c:v>
                </c:pt>
                <c:pt idx="3580">
                  <c:v>28.742253521126766</c:v>
                </c:pt>
                <c:pt idx="3581">
                  <c:v>28.967605633802822</c:v>
                </c:pt>
                <c:pt idx="3582">
                  <c:v>29.249295774647887</c:v>
                </c:pt>
                <c:pt idx="3583">
                  <c:v>28.967605633802822</c:v>
                </c:pt>
                <c:pt idx="3584">
                  <c:v>29.038028169014087</c:v>
                </c:pt>
                <c:pt idx="3585">
                  <c:v>29.038028169014087</c:v>
                </c:pt>
                <c:pt idx="3586">
                  <c:v>28.714084507042255</c:v>
                </c:pt>
                <c:pt idx="3587">
                  <c:v>27.897183098591551</c:v>
                </c:pt>
                <c:pt idx="3588">
                  <c:v>29.361971830985919</c:v>
                </c:pt>
                <c:pt idx="3589">
                  <c:v>29.263380281690143</c:v>
                </c:pt>
                <c:pt idx="3590">
                  <c:v>29.150704225352111</c:v>
                </c:pt>
                <c:pt idx="3591">
                  <c:v>28.812676056338031</c:v>
                </c:pt>
                <c:pt idx="3592">
                  <c:v>28.714084507042255</c:v>
                </c:pt>
                <c:pt idx="3593">
                  <c:v>28.883098591549295</c:v>
                </c:pt>
                <c:pt idx="3594">
                  <c:v>28.939436619718311</c:v>
                </c:pt>
                <c:pt idx="3595">
                  <c:v>28.643661971830991</c:v>
                </c:pt>
                <c:pt idx="3596">
                  <c:v>29.460563380281695</c:v>
                </c:pt>
                <c:pt idx="3597">
                  <c:v>28.9112676056338</c:v>
                </c:pt>
                <c:pt idx="3598">
                  <c:v>29.052112676056343</c:v>
                </c:pt>
                <c:pt idx="3599">
                  <c:v>29.136619718309863</c:v>
                </c:pt>
                <c:pt idx="3600">
                  <c:v>28.981690140845071</c:v>
                </c:pt>
                <c:pt idx="3601">
                  <c:v>28.643661971830991</c:v>
                </c:pt>
                <c:pt idx="3602">
                  <c:v>28.418309859154927</c:v>
                </c:pt>
                <c:pt idx="3603">
                  <c:v>29.066197183098598</c:v>
                </c:pt>
                <c:pt idx="3604">
                  <c:v>28.897183098591551</c:v>
                </c:pt>
                <c:pt idx="3605">
                  <c:v>29.009859154929575</c:v>
                </c:pt>
                <c:pt idx="3606">
                  <c:v>28.305633802816903</c:v>
                </c:pt>
                <c:pt idx="3607">
                  <c:v>29.22112676056339</c:v>
                </c:pt>
                <c:pt idx="3608">
                  <c:v>27.967605633802815</c:v>
                </c:pt>
                <c:pt idx="3609">
                  <c:v>29.685915492957751</c:v>
                </c:pt>
                <c:pt idx="3610">
                  <c:v>29.249295774647887</c:v>
                </c:pt>
                <c:pt idx="3611">
                  <c:v>29.009859154929575</c:v>
                </c:pt>
                <c:pt idx="3612">
                  <c:v>28.981690140845071</c:v>
                </c:pt>
                <c:pt idx="3613">
                  <c:v>28.967605633802822</c:v>
                </c:pt>
                <c:pt idx="3614">
                  <c:v>29.052112676056343</c:v>
                </c:pt>
                <c:pt idx="3615">
                  <c:v>28.897183098591551</c:v>
                </c:pt>
                <c:pt idx="3616">
                  <c:v>28.925352112676055</c:v>
                </c:pt>
                <c:pt idx="3617">
                  <c:v>28.967605633802822</c:v>
                </c:pt>
                <c:pt idx="3618">
                  <c:v>28.404225352112679</c:v>
                </c:pt>
                <c:pt idx="3619">
                  <c:v>29.390140845070423</c:v>
                </c:pt>
                <c:pt idx="3620">
                  <c:v>29.08028169014084</c:v>
                </c:pt>
                <c:pt idx="3621">
                  <c:v>28.981690140845071</c:v>
                </c:pt>
                <c:pt idx="3622">
                  <c:v>28.854929577464791</c:v>
                </c:pt>
                <c:pt idx="3623">
                  <c:v>28.826760563380287</c:v>
                </c:pt>
                <c:pt idx="3624">
                  <c:v>28.869014084507047</c:v>
                </c:pt>
                <c:pt idx="3625">
                  <c:v>28.981690140845071</c:v>
                </c:pt>
                <c:pt idx="3626">
                  <c:v>28.981690140845071</c:v>
                </c:pt>
                <c:pt idx="3627">
                  <c:v>29.08028169014084</c:v>
                </c:pt>
                <c:pt idx="3628">
                  <c:v>29.08028169014084</c:v>
                </c:pt>
                <c:pt idx="3629">
                  <c:v>29.009859154929575</c:v>
                </c:pt>
                <c:pt idx="3630">
                  <c:v>28.883098591549295</c:v>
                </c:pt>
                <c:pt idx="3631">
                  <c:v>28.939436619718311</c:v>
                </c:pt>
                <c:pt idx="3632">
                  <c:v>28.728169014084511</c:v>
                </c:pt>
                <c:pt idx="3633">
                  <c:v>28.897183098591551</c:v>
                </c:pt>
                <c:pt idx="3634">
                  <c:v>28.840845070422535</c:v>
                </c:pt>
                <c:pt idx="3635">
                  <c:v>28.953521126760567</c:v>
                </c:pt>
                <c:pt idx="3636">
                  <c:v>29.052112676056343</c:v>
                </c:pt>
                <c:pt idx="3637">
                  <c:v>29.136619718309863</c:v>
                </c:pt>
                <c:pt idx="3638">
                  <c:v>28.995774647887327</c:v>
                </c:pt>
                <c:pt idx="3639">
                  <c:v>28.840845070422535</c:v>
                </c:pt>
                <c:pt idx="3640">
                  <c:v>28.418309859154927</c:v>
                </c:pt>
                <c:pt idx="3641">
                  <c:v>29.052112676056343</c:v>
                </c:pt>
                <c:pt idx="3642">
                  <c:v>29.066197183098598</c:v>
                </c:pt>
                <c:pt idx="3643">
                  <c:v>29.164788732394367</c:v>
                </c:pt>
                <c:pt idx="3644">
                  <c:v>29.108450704225351</c:v>
                </c:pt>
                <c:pt idx="3645">
                  <c:v>28.812676056338031</c:v>
                </c:pt>
                <c:pt idx="3646">
                  <c:v>28.685915492957751</c:v>
                </c:pt>
                <c:pt idx="3647">
                  <c:v>28.939436619718311</c:v>
                </c:pt>
                <c:pt idx="3648">
                  <c:v>28.883098591549295</c:v>
                </c:pt>
                <c:pt idx="3649">
                  <c:v>28.953521126760567</c:v>
                </c:pt>
                <c:pt idx="3650">
                  <c:v>29.136619718309863</c:v>
                </c:pt>
                <c:pt idx="3651">
                  <c:v>28.995774647887327</c:v>
                </c:pt>
                <c:pt idx="3652">
                  <c:v>28.939436619718311</c:v>
                </c:pt>
                <c:pt idx="3653">
                  <c:v>28.953521126760567</c:v>
                </c:pt>
                <c:pt idx="3654">
                  <c:v>28.883098591549295</c:v>
                </c:pt>
                <c:pt idx="3655">
                  <c:v>28.925352112676055</c:v>
                </c:pt>
                <c:pt idx="3656">
                  <c:v>28.573239436619719</c:v>
                </c:pt>
                <c:pt idx="3657">
                  <c:v>28.939436619718311</c:v>
                </c:pt>
                <c:pt idx="3658">
                  <c:v>28.545070422535208</c:v>
                </c:pt>
                <c:pt idx="3659">
                  <c:v>29.192957746478879</c:v>
                </c:pt>
                <c:pt idx="3660">
                  <c:v>28.629577464788735</c:v>
                </c:pt>
                <c:pt idx="3661">
                  <c:v>28.545070422535208</c:v>
                </c:pt>
                <c:pt idx="3662">
                  <c:v>28.967605633802822</c:v>
                </c:pt>
                <c:pt idx="3663">
                  <c:v>29.22112676056339</c:v>
                </c:pt>
                <c:pt idx="3664">
                  <c:v>29.009859154929575</c:v>
                </c:pt>
                <c:pt idx="3665">
                  <c:v>28.9112676056338</c:v>
                </c:pt>
                <c:pt idx="3666">
                  <c:v>29.108450704225351</c:v>
                </c:pt>
                <c:pt idx="3667">
                  <c:v>29.038028169014087</c:v>
                </c:pt>
                <c:pt idx="3668">
                  <c:v>28.869014084507047</c:v>
                </c:pt>
                <c:pt idx="3669">
                  <c:v>28.995774647887327</c:v>
                </c:pt>
                <c:pt idx="3670">
                  <c:v>28.939436619718311</c:v>
                </c:pt>
                <c:pt idx="3671">
                  <c:v>28.826760563380287</c:v>
                </c:pt>
                <c:pt idx="3672">
                  <c:v>28.742253521126766</c:v>
                </c:pt>
                <c:pt idx="3673">
                  <c:v>28.840845070422535</c:v>
                </c:pt>
                <c:pt idx="3674">
                  <c:v>28.756338028169015</c:v>
                </c:pt>
                <c:pt idx="3675">
                  <c:v>28.883098591549295</c:v>
                </c:pt>
                <c:pt idx="3676">
                  <c:v>29.038028169014087</c:v>
                </c:pt>
                <c:pt idx="3677">
                  <c:v>29.108450704225351</c:v>
                </c:pt>
                <c:pt idx="3678">
                  <c:v>28.967605633802822</c:v>
                </c:pt>
                <c:pt idx="3679">
                  <c:v>28.925352112676055</c:v>
                </c:pt>
                <c:pt idx="3680">
                  <c:v>28.854929577464791</c:v>
                </c:pt>
                <c:pt idx="3681">
                  <c:v>28.869014084507047</c:v>
                </c:pt>
                <c:pt idx="3682">
                  <c:v>28.981690140845071</c:v>
                </c:pt>
                <c:pt idx="3683">
                  <c:v>29.108450704225351</c:v>
                </c:pt>
                <c:pt idx="3684">
                  <c:v>28.995774647887327</c:v>
                </c:pt>
                <c:pt idx="3685">
                  <c:v>28.9112676056338</c:v>
                </c:pt>
                <c:pt idx="3686">
                  <c:v>28.207042253521127</c:v>
                </c:pt>
                <c:pt idx="3687">
                  <c:v>29.192957746478879</c:v>
                </c:pt>
                <c:pt idx="3688">
                  <c:v>28.953521126760567</c:v>
                </c:pt>
                <c:pt idx="3689">
                  <c:v>28.347887323943663</c:v>
                </c:pt>
                <c:pt idx="3690">
                  <c:v>29.291549295774654</c:v>
                </c:pt>
                <c:pt idx="3691">
                  <c:v>28.883098591549295</c:v>
                </c:pt>
                <c:pt idx="3692">
                  <c:v>28.883098591549295</c:v>
                </c:pt>
                <c:pt idx="3693">
                  <c:v>28.516901408450703</c:v>
                </c:pt>
                <c:pt idx="3694">
                  <c:v>28.376056338028167</c:v>
                </c:pt>
                <c:pt idx="3695">
                  <c:v>29.545070422535215</c:v>
                </c:pt>
                <c:pt idx="3696">
                  <c:v>28.981690140845071</c:v>
                </c:pt>
                <c:pt idx="3697">
                  <c:v>28.869014084507047</c:v>
                </c:pt>
                <c:pt idx="3698">
                  <c:v>28.55915492957747</c:v>
                </c:pt>
                <c:pt idx="3699">
                  <c:v>29.150704225352111</c:v>
                </c:pt>
                <c:pt idx="3700">
                  <c:v>29.192957746478879</c:v>
                </c:pt>
                <c:pt idx="3701">
                  <c:v>29.150704225352111</c:v>
                </c:pt>
                <c:pt idx="3702">
                  <c:v>29.08028169014084</c:v>
                </c:pt>
                <c:pt idx="3703">
                  <c:v>28.953521126760567</c:v>
                </c:pt>
                <c:pt idx="3704">
                  <c:v>28.967605633802822</c:v>
                </c:pt>
                <c:pt idx="3705">
                  <c:v>28.869014084507047</c:v>
                </c:pt>
                <c:pt idx="3706">
                  <c:v>28.742253521126766</c:v>
                </c:pt>
                <c:pt idx="3707">
                  <c:v>28.897183098591551</c:v>
                </c:pt>
                <c:pt idx="3708">
                  <c:v>28.826760563380287</c:v>
                </c:pt>
                <c:pt idx="3709">
                  <c:v>28.854929577464791</c:v>
                </c:pt>
                <c:pt idx="3710">
                  <c:v>28.854929577464791</c:v>
                </c:pt>
                <c:pt idx="3711">
                  <c:v>28.854929577464791</c:v>
                </c:pt>
                <c:pt idx="3712">
                  <c:v>29.038028169014087</c:v>
                </c:pt>
                <c:pt idx="3713">
                  <c:v>28.869014084507047</c:v>
                </c:pt>
                <c:pt idx="3714">
                  <c:v>28.953521126760567</c:v>
                </c:pt>
                <c:pt idx="3715">
                  <c:v>29.164788732394367</c:v>
                </c:pt>
                <c:pt idx="3716">
                  <c:v>28.714084507042255</c:v>
                </c:pt>
                <c:pt idx="3717">
                  <c:v>28.953521126760567</c:v>
                </c:pt>
                <c:pt idx="3718">
                  <c:v>28.883098591549295</c:v>
                </c:pt>
                <c:pt idx="3719">
                  <c:v>28.221126760563383</c:v>
                </c:pt>
                <c:pt idx="3720">
                  <c:v>28.573239436619719</c:v>
                </c:pt>
                <c:pt idx="3721">
                  <c:v>29.34788732394367</c:v>
                </c:pt>
                <c:pt idx="3722">
                  <c:v>28.573239436619719</c:v>
                </c:pt>
                <c:pt idx="3723">
                  <c:v>28.094366197183103</c:v>
                </c:pt>
                <c:pt idx="3724">
                  <c:v>29.671830985915495</c:v>
                </c:pt>
                <c:pt idx="3725">
                  <c:v>29.277464788732392</c:v>
                </c:pt>
                <c:pt idx="3726">
                  <c:v>29.038028169014087</c:v>
                </c:pt>
                <c:pt idx="3727">
                  <c:v>29.094366197183103</c:v>
                </c:pt>
                <c:pt idx="3728">
                  <c:v>29.052112676056343</c:v>
                </c:pt>
                <c:pt idx="3729">
                  <c:v>28.981690140845071</c:v>
                </c:pt>
                <c:pt idx="3730">
                  <c:v>28.826760563380287</c:v>
                </c:pt>
                <c:pt idx="3731">
                  <c:v>28.840845070422535</c:v>
                </c:pt>
                <c:pt idx="3732">
                  <c:v>28.869014084507047</c:v>
                </c:pt>
                <c:pt idx="3733">
                  <c:v>28.770422535211271</c:v>
                </c:pt>
                <c:pt idx="3734">
                  <c:v>28.939436619718311</c:v>
                </c:pt>
                <c:pt idx="3735">
                  <c:v>28.925352112676055</c:v>
                </c:pt>
                <c:pt idx="3736">
                  <c:v>28.925352112676055</c:v>
                </c:pt>
                <c:pt idx="3737">
                  <c:v>29.038028169014087</c:v>
                </c:pt>
                <c:pt idx="3738">
                  <c:v>28.939436619718311</c:v>
                </c:pt>
                <c:pt idx="3739">
                  <c:v>28.953521126760567</c:v>
                </c:pt>
                <c:pt idx="3740">
                  <c:v>28.869014084507047</c:v>
                </c:pt>
                <c:pt idx="3741">
                  <c:v>28.939436619718311</c:v>
                </c:pt>
                <c:pt idx="3742">
                  <c:v>28.953521126760567</c:v>
                </c:pt>
                <c:pt idx="3743">
                  <c:v>29.038028169014087</c:v>
                </c:pt>
                <c:pt idx="3744">
                  <c:v>28.939436619718311</c:v>
                </c:pt>
                <c:pt idx="3745">
                  <c:v>28.826760563380287</c:v>
                </c:pt>
                <c:pt idx="3746">
                  <c:v>28.235211267605639</c:v>
                </c:pt>
                <c:pt idx="3747">
                  <c:v>28.9112676056338</c:v>
                </c:pt>
                <c:pt idx="3748">
                  <c:v>29.094366197183103</c:v>
                </c:pt>
                <c:pt idx="3749">
                  <c:v>29.009859154929575</c:v>
                </c:pt>
                <c:pt idx="3750">
                  <c:v>28.981690140845071</c:v>
                </c:pt>
                <c:pt idx="3751">
                  <c:v>28.728169014084511</c:v>
                </c:pt>
                <c:pt idx="3752">
                  <c:v>28.812676056338031</c:v>
                </c:pt>
                <c:pt idx="3753">
                  <c:v>29.038028169014087</c:v>
                </c:pt>
                <c:pt idx="3754">
                  <c:v>28.897183098591551</c:v>
                </c:pt>
                <c:pt idx="3755">
                  <c:v>28.601408450704223</c:v>
                </c:pt>
                <c:pt idx="3756">
                  <c:v>28.516901408450703</c:v>
                </c:pt>
                <c:pt idx="3757">
                  <c:v>29.432394366197183</c:v>
                </c:pt>
                <c:pt idx="3758">
                  <c:v>28.995774647887327</c:v>
                </c:pt>
                <c:pt idx="3759">
                  <c:v>28.883098591549295</c:v>
                </c:pt>
                <c:pt idx="3760">
                  <c:v>28.869014084507047</c:v>
                </c:pt>
                <c:pt idx="3761">
                  <c:v>28.657746478873246</c:v>
                </c:pt>
                <c:pt idx="3762">
                  <c:v>28.488732394366206</c:v>
                </c:pt>
                <c:pt idx="3763">
                  <c:v>29.122535211267607</c:v>
                </c:pt>
                <c:pt idx="3764">
                  <c:v>28.883098591549295</c:v>
                </c:pt>
                <c:pt idx="3765">
                  <c:v>29.009859154929575</c:v>
                </c:pt>
                <c:pt idx="3766">
                  <c:v>28.798591549295775</c:v>
                </c:pt>
                <c:pt idx="3767">
                  <c:v>28.854929577464791</c:v>
                </c:pt>
                <c:pt idx="3768">
                  <c:v>28.981690140845071</c:v>
                </c:pt>
                <c:pt idx="3769">
                  <c:v>29.066197183098598</c:v>
                </c:pt>
                <c:pt idx="3770">
                  <c:v>28.7</c:v>
                </c:pt>
                <c:pt idx="3771">
                  <c:v>28.460563380281695</c:v>
                </c:pt>
                <c:pt idx="3772">
                  <c:v>29.178873239436616</c:v>
                </c:pt>
                <c:pt idx="3773">
                  <c:v>29.136619718309863</c:v>
                </c:pt>
                <c:pt idx="3774">
                  <c:v>28.460563380281695</c:v>
                </c:pt>
                <c:pt idx="3775">
                  <c:v>29.08028169014084</c:v>
                </c:pt>
                <c:pt idx="3776">
                  <c:v>28.812676056338031</c:v>
                </c:pt>
                <c:pt idx="3777">
                  <c:v>28.714084507042255</c:v>
                </c:pt>
                <c:pt idx="3778">
                  <c:v>28.869014084507047</c:v>
                </c:pt>
                <c:pt idx="3779">
                  <c:v>28.812676056338031</c:v>
                </c:pt>
                <c:pt idx="3780">
                  <c:v>29.023943661971831</c:v>
                </c:pt>
                <c:pt idx="3781">
                  <c:v>28.812676056338031</c:v>
                </c:pt>
                <c:pt idx="3782">
                  <c:v>28.530985915492959</c:v>
                </c:pt>
                <c:pt idx="3783">
                  <c:v>28.192957746478879</c:v>
                </c:pt>
                <c:pt idx="3784">
                  <c:v>29.432394366197183</c:v>
                </c:pt>
                <c:pt idx="3785">
                  <c:v>29.066197183098598</c:v>
                </c:pt>
                <c:pt idx="3786">
                  <c:v>29.066197183098598</c:v>
                </c:pt>
                <c:pt idx="3787">
                  <c:v>28.953521126760567</c:v>
                </c:pt>
                <c:pt idx="3788">
                  <c:v>28.7</c:v>
                </c:pt>
                <c:pt idx="3789">
                  <c:v>27.488732394366192</c:v>
                </c:pt>
                <c:pt idx="3790">
                  <c:v>29.474647887323943</c:v>
                </c:pt>
                <c:pt idx="3791">
                  <c:v>29.066197183098598</c:v>
                </c:pt>
                <c:pt idx="3792">
                  <c:v>29.192957746478879</c:v>
                </c:pt>
                <c:pt idx="3793">
                  <c:v>29.08028169014084</c:v>
                </c:pt>
                <c:pt idx="3794">
                  <c:v>28.770422535211271</c:v>
                </c:pt>
                <c:pt idx="3795">
                  <c:v>28.418309859154927</c:v>
                </c:pt>
                <c:pt idx="3796">
                  <c:v>28.178873239436623</c:v>
                </c:pt>
                <c:pt idx="3797">
                  <c:v>28.474647887323943</c:v>
                </c:pt>
                <c:pt idx="3798">
                  <c:v>29.122535211267607</c:v>
                </c:pt>
                <c:pt idx="3799">
                  <c:v>29.432394366197183</c:v>
                </c:pt>
                <c:pt idx="3800">
                  <c:v>29.122535211267607</c:v>
                </c:pt>
                <c:pt idx="3801">
                  <c:v>28.798591549295775</c:v>
                </c:pt>
                <c:pt idx="3802">
                  <c:v>28.897183098591551</c:v>
                </c:pt>
                <c:pt idx="3803">
                  <c:v>28.995774647887327</c:v>
                </c:pt>
                <c:pt idx="3804">
                  <c:v>28.742253521126766</c:v>
                </c:pt>
                <c:pt idx="3805">
                  <c:v>28.418309859154927</c:v>
                </c:pt>
                <c:pt idx="3806">
                  <c:v>29.108450704225351</c:v>
                </c:pt>
                <c:pt idx="3807">
                  <c:v>28.7</c:v>
                </c:pt>
                <c:pt idx="3808">
                  <c:v>29.038028169014087</c:v>
                </c:pt>
                <c:pt idx="3809">
                  <c:v>28.953521126760567</c:v>
                </c:pt>
                <c:pt idx="3810">
                  <c:v>28.798591549295775</c:v>
                </c:pt>
                <c:pt idx="3811">
                  <c:v>28.812676056338031</c:v>
                </c:pt>
                <c:pt idx="3812">
                  <c:v>28.925352112676055</c:v>
                </c:pt>
                <c:pt idx="3813">
                  <c:v>29.094366197183103</c:v>
                </c:pt>
                <c:pt idx="3814">
                  <c:v>28.9112676056338</c:v>
                </c:pt>
                <c:pt idx="3815">
                  <c:v>28.840845070422535</c:v>
                </c:pt>
                <c:pt idx="3816">
                  <c:v>28.685915492957751</c:v>
                </c:pt>
                <c:pt idx="3817">
                  <c:v>28.897183098591551</c:v>
                </c:pt>
                <c:pt idx="3818">
                  <c:v>28.840845070422535</c:v>
                </c:pt>
                <c:pt idx="3819">
                  <c:v>28.671830985915495</c:v>
                </c:pt>
                <c:pt idx="3820">
                  <c:v>29.164788732394367</c:v>
                </c:pt>
                <c:pt idx="3821">
                  <c:v>29.122535211267607</c:v>
                </c:pt>
                <c:pt idx="3822">
                  <c:v>28.939436619718311</c:v>
                </c:pt>
                <c:pt idx="3823">
                  <c:v>28.657746478873246</c:v>
                </c:pt>
                <c:pt idx="3824">
                  <c:v>27.981690140845071</c:v>
                </c:pt>
                <c:pt idx="3825">
                  <c:v>29.235211267605631</c:v>
                </c:pt>
                <c:pt idx="3826">
                  <c:v>28.826760563380287</c:v>
                </c:pt>
                <c:pt idx="3827">
                  <c:v>28.742253521126766</c:v>
                </c:pt>
                <c:pt idx="3828">
                  <c:v>28.869014084507047</c:v>
                </c:pt>
                <c:pt idx="3829">
                  <c:v>27.883098591549295</c:v>
                </c:pt>
                <c:pt idx="3830">
                  <c:v>29.291549295774654</c:v>
                </c:pt>
                <c:pt idx="3831">
                  <c:v>29.052112676056343</c:v>
                </c:pt>
                <c:pt idx="3832">
                  <c:v>28.742253521126766</c:v>
                </c:pt>
                <c:pt idx="3833">
                  <c:v>27.939436619718311</c:v>
                </c:pt>
                <c:pt idx="3834">
                  <c:v>29.587323943661975</c:v>
                </c:pt>
                <c:pt idx="3835">
                  <c:v>28.995774647887327</c:v>
                </c:pt>
                <c:pt idx="3836">
                  <c:v>27.671830985915495</c:v>
                </c:pt>
                <c:pt idx="3837">
                  <c:v>29.671830985915495</c:v>
                </c:pt>
                <c:pt idx="3838">
                  <c:v>28.981690140845071</c:v>
                </c:pt>
                <c:pt idx="3839">
                  <c:v>29.192957746478879</c:v>
                </c:pt>
                <c:pt idx="3840">
                  <c:v>29.08028169014084</c:v>
                </c:pt>
                <c:pt idx="3841">
                  <c:v>28.953521126760567</c:v>
                </c:pt>
                <c:pt idx="3842">
                  <c:v>28.9112676056338</c:v>
                </c:pt>
                <c:pt idx="3843">
                  <c:v>28.9112676056338</c:v>
                </c:pt>
                <c:pt idx="3844">
                  <c:v>28.869014084507047</c:v>
                </c:pt>
                <c:pt idx="3845">
                  <c:v>28.854929577464791</c:v>
                </c:pt>
                <c:pt idx="3846">
                  <c:v>28.897183098591551</c:v>
                </c:pt>
                <c:pt idx="3847">
                  <c:v>28.897183098591551</c:v>
                </c:pt>
                <c:pt idx="3848">
                  <c:v>28.249295774647887</c:v>
                </c:pt>
                <c:pt idx="3849">
                  <c:v>27.756338028169015</c:v>
                </c:pt>
                <c:pt idx="3850">
                  <c:v>28.883098591549295</c:v>
                </c:pt>
                <c:pt idx="3851">
                  <c:v>29.066197183098598</c:v>
                </c:pt>
                <c:pt idx="3852">
                  <c:v>28.643661971830991</c:v>
                </c:pt>
                <c:pt idx="3853">
                  <c:v>29.235211267605631</c:v>
                </c:pt>
                <c:pt idx="3854">
                  <c:v>28.981690140845071</c:v>
                </c:pt>
                <c:pt idx="3855">
                  <c:v>28.995774647887327</c:v>
                </c:pt>
                <c:pt idx="3856">
                  <c:v>28.967605633802822</c:v>
                </c:pt>
                <c:pt idx="3857">
                  <c:v>28.897183098591551</c:v>
                </c:pt>
                <c:pt idx="3858">
                  <c:v>28.714084507042255</c:v>
                </c:pt>
                <c:pt idx="3859">
                  <c:v>28.601408450704223</c:v>
                </c:pt>
                <c:pt idx="3860">
                  <c:v>28.136619718309863</c:v>
                </c:pt>
                <c:pt idx="3861">
                  <c:v>28.9112676056338</c:v>
                </c:pt>
                <c:pt idx="3862">
                  <c:v>29.460563380281695</c:v>
                </c:pt>
                <c:pt idx="3863">
                  <c:v>28.826760563380287</c:v>
                </c:pt>
                <c:pt idx="3864">
                  <c:v>28.221126760563383</c:v>
                </c:pt>
                <c:pt idx="3865">
                  <c:v>28.967605633802822</c:v>
                </c:pt>
                <c:pt idx="3866">
                  <c:v>29.164788732394367</c:v>
                </c:pt>
                <c:pt idx="3867">
                  <c:v>28.869014084507047</c:v>
                </c:pt>
                <c:pt idx="3868">
                  <c:v>28.897183098591551</c:v>
                </c:pt>
                <c:pt idx="3869">
                  <c:v>28.770422535211271</c:v>
                </c:pt>
                <c:pt idx="3870">
                  <c:v>28.671830985915495</c:v>
                </c:pt>
                <c:pt idx="3871">
                  <c:v>27.911267605633807</c:v>
                </c:pt>
                <c:pt idx="3872">
                  <c:v>28.742253521126766</c:v>
                </c:pt>
                <c:pt idx="3873">
                  <c:v>29.559154929577463</c:v>
                </c:pt>
                <c:pt idx="3874">
                  <c:v>28.967605633802822</c:v>
                </c:pt>
                <c:pt idx="3875">
                  <c:v>28.812676056338031</c:v>
                </c:pt>
                <c:pt idx="3876">
                  <c:v>28.869014084507047</c:v>
                </c:pt>
                <c:pt idx="3877">
                  <c:v>28.770422535211271</c:v>
                </c:pt>
                <c:pt idx="3878">
                  <c:v>28.925352112676055</c:v>
                </c:pt>
                <c:pt idx="3879">
                  <c:v>28.939436619718311</c:v>
                </c:pt>
                <c:pt idx="3880">
                  <c:v>28.869014084507047</c:v>
                </c:pt>
                <c:pt idx="3881">
                  <c:v>28.671830985915495</c:v>
                </c:pt>
                <c:pt idx="3882">
                  <c:v>28.601408450704223</c:v>
                </c:pt>
                <c:pt idx="3883">
                  <c:v>28.263380281690143</c:v>
                </c:pt>
                <c:pt idx="3884">
                  <c:v>28.43239436619719</c:v>
                </c:pt>
                <c:pt idx="3885">
                  <c:v>29.164788732394367</c:v>
                </c:pt>
                <c:pt idx="3886">
                  <c:v>28.854929577464791</c:v>
                </c:pt>
                <c:pt idx="3887">
                  <c:v>28.826760563380287</c:v>
                </c:pt>
                <c:pt idx="3888">
                  <c:v>28.840845070422535</c:v>
                </c:pt>
                <c:pt idx="3889">
                  <c:v>28.967605633802822</c:v>
                </c:pt>
                <c:pt idx="3890">
                  <c:v>29.108450704225351</c:v>
                </c:pt>
                <c:pt idx="3891">
                  <c:v>28.925352112676055</c:v>
                </c:pt>
                <c:pt idx="3892">
                  <c:v>28.925352112676055</c:v>
                </c:pt>
                <c:pt idx="3893">
                  <c:v>28.784507042253527</c:v>
                </c:pt>
                <c:pt idx="3894">
                  <c:v>28.601408450704223</c:v>
                </c:pt>
                <c:pt idx="3895">
                  <c:v>28.939436619718311</c:v>
                </c:pt>
                <c:pt idx="3896">
                  <c:v>28.798591549295775</c:v>
                </c:pt>
                <c:pt idx="3897">
                  <c:v>28.798591549295775</c:v>
                </c:pt>
                <c:pt idx="3898">
                  <c:v>28.883098591549295</c:v>
                </c:pt>
                <c:pt idx="3899">
                  <c:v>28.671830985915495</c:v>
                </c:pt>
                <c:pt idx="3900">
                  <c:v>28.207042253521127</c:v>
                </c:pt>
                <c:pt idx="3901">
                  <c:v>29.277464788732392</c:v>
                </c:pt>
                <c:pt idx="3902">
                  <c:v>28.953521126760567</c:v>
                </c:pt>
                <c:pt idx="3903">
                  <c:v>28.840845070422535</c:v>
                </c:pt>
                <c:pt idx="3904">
                  <c:v>28.9112676056338</c:v>
                </c:pt>
                <c:pt idx="3905">
                  <c:v>28.897183098591551</c:v>
                </c:pt>
                <c:pt idx="3906">
                  <c:v>28.854929577464791</c:v>
                </c:pt>
                <c:pt idx="3907">
                  <c:v>28.7</c:v>
                </c:pt>
                <c:pt idx="3908">
                  <c:v>28.685915492957751</c:v>
                </c:pt>
                <c:pt idx="3909">
                  <c:v>28.728169014084511</c:v>
                </c:pt>
                <c:pt idx="3910">
                  <c:v>28.488732394366206</c:v>
                </c:pt>
                <c:pt idx="3911">
                  <c:v>27.897183098591551</c:v>
                </c:pt>
                <c:pt idx="3912">
                  <c:v>29.192957746478879</c:v>
                </c:pt>
                <c:pt idx="3913">
                  <c:v>28.657746478873246</c:v>
                </c:pt>
                <c:pt idx="3914">
                  <c:v>28.587323943661982</c:v>
                </c:pt>
                <c:pt idx="3915">
                  <c:v>29.22112676056339</c:v>
                </c:pt>
                <c:pt idx="3916">
                  <c:v>28.925352112676055</c:v>
                </c:pt>
                <c:pt idx="3917">
                  <c:v>28.939436619718311</c:v>
                </c:pt>
                <c:pt idx="3918">
                  <c:v>29.122535211267607</c:v>
                </c:pt>
                <c:pt idx="3919">
                  <c:v>28.897183098591551</c:v>
                </c:pt>
                <c:pt idx="3920">
                  <c:v>28.052112676056336</c:v>
                </c:pt>
                <c:pt idx="3921">
                  <c:v>29.164788732394367</c:v>
                </c:pt>
                <c:pt idx="3922">
                  <c:v>28.9112676056338</c:v>
                </c:pt>
                <c:pt idx="3923">
                  <c:v>28.840845070422535</c:v>
                </c:pt>
                <c:pt idx="3924">
                  <c:v>28.925352112676055</c:v>
                </c:pt>
                <c:pt idx="3925">
                  <c:v>28.798591549295775</c:v>
                </c:pt>
                <c:pt idx="3926">
                  <c:v>28.502816901408455</c:v>
                </c:pt>
                <c:pt idx="3927">
                  <c:v>28.545070422535208</c:v>
                </c:pt>
                <c:pt idx="3928">
                  <c:v>27.770422535211271</c:v>
                </c:pt>
                <c:pt idx="3929">
                  <c:v>29.488732394366199</c:v>
                </c:pt>
                <c:pt idx="3930">
                  <c:v>28.967605633802822</c:v>
                </c:pt>
                <c:pt idx="3931">
                  <c:v>28.756338028169015</c:v>
                </c:pt>
                <c:pt idx="3932">
                  <c:v>28.9112676056338</c:v>
                </c:pt>
                <c:pt idx="3933">
                  <c:v>28.939436619718311</c:v>
                </c:pt>
                <c:pt idx="3934">
                  <c:v>28.9112676056338</c:v>
                </c:pt>
                <c:pt idx="3935">
                  <c:v>28.390140845070423</c:v>
                </c:pt>
                <c:pt idx="3936">
                  <c:v>27.911267605633807</c:v>
                </c:pt>
                <c:pt idx="3937">
                  <c:v>29.615492957746486</c:v>
                </c:pt>
                <c:pt idx="3938">
                  <c:v>29.207042253521127</c:v>
                </c:pt>
                <c:pt idx="3939">
                  <c:v>28.925352112676055</c:v>
                </c:pt>
                <c:pt idx="3940">
                  <c:v>28.573239436619719</c:v>
                </c:pt>
                <c:pt idx="3941">
                  <c:v>28.601408450704223</c:v>
                </c:pt>
                <c:pt idx="3942">
                  <c:v>28.347887323943663</c:v>
                </c:pt>
                <c:pt idx="3943">
                  <c:v>28.939436619718311</c:v>
                </c:pt>
                <c:pt idx="3944">
                  <c:v>29.066197183098598</c:v>
                </c:pt>
                <c:pt idx="3945">
                  <c:v>29.023943661971831</c:v>
                </c:pt>
                <c:pt idx="3946">
                  <c:v>28.939436619718311</c:v>
                </c:pt>
                <c:pt idx="3947">
                  <c:v>28.826760563380287</c:v>
                </c:pt>
                <c:pt idx="3948">
                  <c:v>28.770422535211271</c:v>
                </c:pt>
                <c:pt idx="3949">
                  <c:v>28.714084507042255</c:v>
                </c:pt>
                <c:pt idx="3950">
                  <c:v>28.685915492957751</c:v>
                </c:pt>
                <c:pt idx="3951">
                  <c:v>28.7</c:v>
                </c:pt>
                <c:pt idx="3952">
                  <c:v>28.854929577464791</c:v>
                </c:pt>
                <c:pt idx="3953">
                  <c:v>28.826760563380287</c:v>
                </c:pt>
                <c:pt idx="3954">
                  <c:v>28.840845070422535</c:v>
                </c:pt>
                <c:pt idx="3955">
                  <c:v>28.883098591549295</c:v>
                </c:pt>
                <c:pt idx="3956">
                  <c:v>28.023943661971838</c:v>
                </c:pt>
                <c:pt idx="3957">
                  <c:v>28.136619718309863</c:v>
                </c:pt>
                <c:pt idx="3958">
                  <c:v>29.460563380281695</c:v>
                </c:pt>
                <c:pt idx="3959">
                  <c:v>28.784507042253527</c:v>
                </c:pt>
                <c:pt idx="3960">
                  <c:v>28.657746478873246</c:v>
                </c:pt>
                <c:pt idx="3961">
                  <c:v>28.474647887323943</c:v>
                </c:pt>
                <c:pt idx="3962">
                  <c:v>27.742253521126759</c:v>
                </c:pt>
                <c:pt idx="3963">
                  <c:v>29.009859154929575</c:v>
                </c:pt>
                <c:pt idx="3964">
                  <c:v>29.178873239436616</c:v>
                </c:pt>
                <c:pt idx="3965">
                  <c:v>28.967605633802822</c:v>
                </c:pt>
                <c:pt idx="3966">
                  <c:v>28.854929577464791</c:v>
                </c:pt>
                <c:pt idx="3967">
                  <c:v>28.9112676056338</c:v>
                </c:pt>
                <c:pt idx="3968">
                  <c:v>28.840845070422535</c:v>
                </c:pt>
                <c:pt idx="3969">
                  <c:v>28.883098591549295</c:v>
                </c:pt>
                <c:pt idx="3970">
                  <c:v>28.939436619718311</c:v>
                </c:pt>
                <c:pt idx="3971">
                  <c:v>28.826760563380287</c:v>
                </c:pt>
                <c:pt idx="3972">
                  <c:v>28.770422535211271</c:v>
                </c:pt>
                <c:pt idx="3973">
                  <c:v>28.7</c:v>
                </c:pt>
                <c:pt idx="3974">
                  <c:v>28.742253521126766</c:v>
                </c:pt>
                <c:pt idx="3975">
                  <c:v>28.883098591549295</c:v>
                </c:pt>
                <c:pt idx="3976">
                  <c:v>28.784507042253527</c:v>
                </c:pt>
                <c:pt idx="3977">
                  <c:v>28.826760563380287</c:v>
                </c:pt>
                <c:pt idx="3978">
                  <c:v>28.361971830985919</c:v>
                </c:pt>
                <c:pt idx="3979">
                  <c:v>28.728169014084511</c:v>
                </c:pt>
                <c:pt idx="3980">
                  <c:v>28.516901408450703</c:v>
                </c:pt>
                <c:pt idx="3981">
                  <c:v>28.305633802816903</c:v>
                </c:pt>
                <c:pt idx="3982">
                  <c:v>28.953521126760567</c:v>
                </c:pt>
                <c:pt idx="3983">
                  <c:v>28.671830985915495</c:v>
                </c:pt>
                <c:pt idx="3984">
                  <c:v>29.094366197183103</c:v>
                </c:pt>
                <c:pt idx="3985">
                  <c:v>29.066197183098598</c:v>
                </c:pt>
                <c:pt idx="3986">
                  <c:v>28.897183098591551</c:v>
                </c:pt>
                <c:pt idx="3987">
                  <c:v>28.742253521126766</c:v>
                </c:pt>
                <c:pt idx="3988">
                  <c:v>28.770422535211271</c:v>
                </c:pt>
                <c:pt idx="3989">
                  <c:v>28.671830985915495</c:v>
                </c:pt>
                <c:pt idx="3990">
                  <c:v>28.249295774647887</c:v>
                </c:pt>
                <c:pt idx="3991">
                  <c:v>27.700000000000006</c:v>
                </c:pt>
                <c:pt idx="3992">
                  <c:v>28.854929577464791</c:v>
                </c:pt>
                <c:pt idx="3993">
                  <c:v>28.052112676056336</c:v>
                </c:pt>
                <c:pt idx="3994">
                  <c:v>29.502816901408448</c:v>
                </c:pt>
                <c:pt idx="3995">
                  <c:v>28.897183098591551</c:v>
                </c:pt>
                <c:pt idx="3996">
                  <c:v>28.883098591549295</c:v>
                </c:pt>
                <c:pt idx="3997">
                  <c:v>28.798591549295775</c:v>
                </c:pt>
                <c:pt idx="3998">
                  <c:v>28.784507042253527</c:v>
                </c:pt>
                <c:pt idx="3999">
                  <c:v>28.812676056338031</c:v>
                </c:pt>
                <c:pt idx="4000">
                  <c:v>28.967605633802822</c:v>
                </c:pt>
                <c:pt idx="4001">
                  <c:v>28.840845070422535</c:v>
                </c:pt>
                <c:pt idx="4002">
                  <c:v>28.460563380281695</c:v>
                </c:pt>
                <c:pt idx="4003">
                  <c:v>28.798591549295775</c:v>
                </c:pt>
                <c:pt idx="4004">
                  <c:v>28.55915492957747</c:v>
                </c:pt>
                <c:pt idx="4005">
                  <c:v>28.742253521126766</c:v>
                </c:pt>
                <c:pt idx="4006">
                  <c:v>28.995774647887327</c:v>
                </c:pt>
                <c:pt idx="4007">
                  <c:v>28.671830985915495</c:v>
                </c:pt>
                <c:pt idx="4008">
                  <c:v>28.756338028169015</c:v>
                </c:pt>
                <c:pt idx="4009">
                  <c:v>28.967605633802822</c:v>
                </c:pt>
                <c:pt idx="4010">
                  <c:v>28.798591549295775</c:v>
                </c:pt>
                <c:pt idx="4011">
                  <c:v>28.798591549295775</c:v>
                </c:pt>
                <c:pt idx="4012">
                  <c:v>28.615492957746479</c:v>
                </c:pt>
                <c:pt idx="4013">
                  <c:v>28.516901408450703</c:v>
                </c:pt>
                <c:pt idx="4014">
                  <c:v>28.601408450704223</c:v>
                </c:pt>
                <c:pt idx="4015">
                  <c:v>28.305633802816903</c:v>
                </c:pt>
                <c:pt idx="4016">
                  <c:v>28.869014084507047</c:v>
                </c:pt>
                <c:pt idx="4017">
                  <c:v>28.601408450704223</c:v>
                </c:pt>
                <c:pt idx="4018">
                  <c:v>28.052112676056336</c:v>
                </c:pt>
                <c:pt idx="4019">
                  <c:v>29.178873239436616</c:v>
                </c:pt>
                <c:pt idx="4020">
                  <c:v>28.883098591549295</c:v>
                </c:pt>
                <c:pt idx="4021">
                  <c:v>28.953521126760567</c:v>
                </c:pt>
                <c:pt idx="4022">
                  <c:v>28.756338028169015</c:v>
                </c:pt>
                <c:pt idx="4023">
                  <c:v>28.756338028169015</c:v>
                </c:pt>
                <c:pt idx="4024">
                  <c:v>28.798591549295775</c:v>
                </c:pt>
                <c:pt idx="4025">
                  <c:v>28.714084507042255</c:v>
                </c:pt>
                <c:pt idx="4026">
                  <c:v>28.657746478873246</c:v>
                </c:pt>
                <c:pt idx="4027">
                  <c:v>28.629577464788735</c:v>
                </c:pt>
                <c:pt idx="4028">
                  <c:v>28.714084507042255</c:v>
                </c:pt>
                <c:pt idx="4029">
                  <c:v>28.840845070422535</c:v>
                </c:pt>
                <c:pt idx="4030">
                  <c:v>28.770422535211271</c:v>
                </c:pt>
                <c:pt idx="4031">
                  <c:v>28.770422535211271</c:v>
                </c:pt>
                <c:pt idx="4032">
                  <c:v>28.714084507042255</c:v>
                </c:pt>
                <c:pt idx="4033">
                  <c:v>28.446478873239432</c:v>
                </c:pt>
                <c:pt idx="4034">
                  <c:v>28.333802816901414</c:v>
                </c:pt>
                <c:pt idx="4035">
                  <c:v>28.685915492957751</c:v>
                </c:pt>
                <c:pt idx="4036">
                  <c:v>28.995774647887327</c:v>
                </c:pt>
                <c:pt idx="4037">
                  <c:v>28.671830985915495</c:v>
                </c:pt>
                <c:pt idx="4038">
                  <c:v>28.7</c:v>
                </c:pt>
                <c:pt idx="4039">
                  <c:v>27.925352112676062</c:v>
                </c:pt>
                <c:pt idx="4040">
                  <c:v>29.207042253521127</c:v>
                </c:pt>
                <c:pt idx="4041">
                  <c:v>29.164788732394367</c:v>
                </c:pt>
                <c:pt idx="4042">
                  <c:v>28.685915492957751</c:v>
                </c:pt>
                <c:pt idx="4043">
                  <c:v>28.601408450704223</c:v>
                </c:pt>
                <c:pt idx="4044">
                  <c:v>28.657746478873246</c:v>
                </c:pt>
                <c:pt idx="4045">
                  <c:v>28.685915492957751</c:v>
                </c:pt>
                <c:pt idx="4046">
                  <c:v>28.55915492957747</c:v>
                </c:pt>
                <c:pt idx="4047">
                  <c:v>28.826760563380287</c:v>
                </c:pt>
                <c:pt idx="4048">
                  <c:v>28.502816901408455</c:v>
                </c:pt>
                <c:pt idx="4049">
                  <c:v>27.925352112676062</c:v>
                </c:pt>
                <c:pt idx="4050">
                  <c:v>29.052112676056343</c:v>
                </c:pt>
                <c:pt idx="4051">
                  <c:v>28.671830985915495</c:v>
                </c:pt>
                <c:pt idx="4052">
                  <c:v>28.122535211267607</c:v>
                </c:pt>
                <c:pt idx="4053">
                  <c:v>27.587323943661968</c:v>
                </c:pt>
                <c:pt idx="4054">
                  <c:v>28.080281690140847</c:v>
                </c:pt>
                <c:pt idx="4055">
                  <c:v>29.094366197183103</c:v>
                </c:pt>
                <c:pt idx="4056">
                  <c:v>29.502816901408448</c:v>
                </c:pt>
                <c:pt idx="4057">
                  <c:v>29.094366197183103</c:v>
                </c:pt>
                <c:pt idx="4058">
                  <c:v>28.869014084507047</c:v>
                </c:pt>
                <c:pt idx="4059">
                  <c:v>29.235211267605631</c:v>
                </c:pt>
                <c:pt idx="4060">
                  <c:v>28.756338028169015</c:v>
                </c:pt>
                <c:pt idx="4061">
                  <c:v>28.122535211267607</c:v>
                </c:pt>
                <c:pt idx="4062">
                  <c:v>28.446478873239432</c:v>
                </c:pt>
                <c:pt idx="4063">
                  <c:v>28.840845070422535</c:v>
                </c:pt>
                <c:pt idx="4064">
                  <c:v>28.854929577464791</c:v>
                </c:pt>
                <c:pt idx="4065">
                  <c:v>29.023943661971831</c:v>
                </c:pt>
                <c:pt idx="4066">
                  <c:v>28.939436619718311</c:v>
                </c:pt>
                <c:pt idx="4067">
                  <c:v>28.742253521126766</c:v>
                </c:pt>
                <c:pt idx="4068">
                  <c:v>28.573239436619719</c:v>
                </c:pt>
                <c:pt idx="4069">
                  <c:v>28.629577464788735</c:v>
                </c:pt>
                <c:pt idx="4070">
                  <c:v>28.573239436619719</c:v>
                </c:pt>
                <c:pt idx="4071">
                  <c:v>28.601408450704223</c:v>
                </c:pt>
                <c:pt idx="4072">
                  <c:v>27.826760563380287</c:v>
                </c:pt>
                <c:pt idx="4073">
                  <c:v>28.897183098591551</c:v>
                </c:pt>
                <c:pt idx="4074">
                  <c:v>28.9112676056338</c:v>
                </c:pt>
                <c:pt idx="4075">
                  <c:v>28.657746478873246</c:v>
                </c:pt>
                <c:pt idx="4076">
                  <c:v>28.953521126760567</c:v>
                </c:pt>
                <c:pt idx="4077">
                  <c:v>28.784507042253527</c:v>
                </c:pt>
                <c:pt idx="4078">
                  <c:v>28.854929577464791</c:v>
                </c:pt>
                <c:pt idx="4079">
                  <c:v>28.854929577464791</c:v>
                </c:pt>
                <c:pt idx="4080">
                  <c:v>28.671830985915495</c:v>
                </c:pt>
                <c:pt idx="4081">
                  <c:v>28.629577464788735</c:v>
                </c:pt>
                <c:pt idx="4082">
                  <c:v>28.657746478873246</c:v>
                </c:pt>
                <c:pt idx="4083">
                  <c:v>28.7</c:v>
                </c:pt>
                <c:pt idx="4084">
                  <c:v>28.7</c:v>
                </c:pt>
                <c:pt idx="4085">
                  <c:v>28.671830985915495</c:v>
                </c:pt>
                <c:pt idx="4086">
                  <c:v>28.615492957746479</c:v>
                </c:pt>
                <c:pt idx="4087">
                  <c:v>28.446478873239432</c:v>
                </c:pt>
                <c:pt idx="4088">
                  <c:v>28.249295774647887</c:v>
                </c:pt>
                <c:pt idx="4089">
                  <c:v>28.840845070422535</c:v>
                </c:pt>
                <c:pt idx="4090">
                  <c:v>28.742253521126766</c:v>
                </c:pt>
                <c:pt idx="4091">
                  <c:v>28.671830985915495</c:v>
                </c:pt>
                <c:pt idx="4092">
                  <c:v>28.573239436619719</c:v>
                </c:pt>
                <c:pt idx="4093">
                  <c:v>28.488732394366206</c:v>
                </c:pt>
                <c:pt idx="4094">
                  <c:v>28.756338028169015</c:v>
                </c:pt>
                <c:pt idx="4095">
                  <c:v>28.545070422535208</c:v>
                </c:pt>
                <c:pt idx="4096">
                  <c:v>28.347887323943663</c:v>
                </c:pt>
                <c:pt idx="4097">
                  <c:v>28.516901408450703</c:v>
                </c:pt>
                <c:pt idx="4098">
                  <c:v>28.728169014084511</c:v>
                </c:pt>
                <c:pt idx="4099">
                  <c:v>28.685915492957751</c:v>
                </c:pt>
                <c:pt idx="4100">
                  <c:v>28.207042253521127</c:v>
                </c:pt>
                <c:pt idx="4101">
                  <c:v>28.277464788732392</c:v>
                </c:pt>
                <c:pt idx="4102">
                  <c:v>28.869014084507047</c:v>
                </c:pt>
                <c:pt idx="4103">
                  <c:v>28.826760563380287</c:v>
                </c:pt>
                <c:pt idx="4104">
                  <c:v>28.9112676056338</c:v>
                </c:pt>
                <c:pt idx="4105">
                  <c:v>28.770422535211271</c:v>
                </c:pt>
                <c:pt idx="4106">
                  <c:v>28.530985915492959</c:v>
                </c:pt>
                <c:pt idx="4107">
                  <c:v>28.615492957746479</c:v>
                </c:pt>
                <c:pt idx="4108">
                  <c:v>28.601408450704223</c:v>
                </c:pt>
                <c:pt idx="4109">
                  <c:v>28.657746478873246</c:v>
                </c:pt>
                <c:pt idx="4110">
                  <c:v>28.671830985915495</c:v>
                </c:pt>
                <c:pt idx="4111">
                  <c:v>28.643661971830991</c:v>
                </c:pt>
                <c:pt idx="4112">
                  <c:v>28.545070422535208</c:v>
                </c:pt>
                <c:pt idx="4113">
                  <c:v>28.657746478873246</c:v>
                </c:pt>
                <c:pt idx="4114">
                  <c:v>28.629577464788735</c:v>
                </c:pt>
                <c:pt idx="4115">
                  <c:v>28.643661971830991</c:v>
                </c:pt>
                <c:pt idx="4116">
                  <c:v>27.883098591549295</c:v>
                </c:pt>
                <c:pt idx="4117">
                  <c:v>28.981690140845071</c:v>
                </c:pt>
                <c:pt idx="4118">
                  <c:v>28.009859154929583</c:v>
                </c:pt>
                <c:pt idx="4119">
                  <c:v>29.094366197183103</c:v>
                </c:pt>
                <c:pt idx="4120">
                  <c:v>28.657746478873246</c:v>
                </c:pt>
                <c:pt idx="4121">
                  <c:v>28.629577464788735</c:v>
                </c:pt>
                <c:pt idx="4122">
                  <c:v>28.573239436619719</c:v>
                </c:pt>
                <c:pt idx="4123">
                  <c:v>28.671830985915495</c:v>
                </c:pt>
                <c:pt idx="4124">
                  <c:v>28.418309859154927</c:v>
                </c:pt>
                <c:pt idx="4125">
                  <c:v>28.657746478873246</c:v>
                </c:pt>
                <c:pt idx="4126">
                  <c:v>28.798591549295775</c:v>
                </c:pt>
                <c:pt idx="4127">
                  <c:v>28.840845070422535</c:v>
                </c:pt>
                <c:pt idx="4128">
                  <c:v>28.826760563380287</c:v>
                </c:pt>
                <c:pt idx="4129">
                  <c:v>28.643661971830991</c:v>
                </c:pt>
                <c:pt idx="4130">
                  <c:v>28.601408450704223</c:v>
                </c:pt>
                <c:pt idx="4131">
                  <c:v>28.643661971830991</c:v>
                </c:pt>
                <c:pt idx="4132">
                  <c:v>28.671830985915495</c:v>
                </c:pt>
                <c:pt idx="4133">
                  <c:v>28.812676056338031</c:v>
                </c:pt>
                <c:pt idx="4134">
                  <c:v>28.545070422535208</c:v>
                </c:pt>
                <c:pt idx="4135">
                  <c:v>27.347887323943663</c:v>
                </c:pt>
                <c:pt idx="4136">
                  <c:v>28.756338028169015</c:v>
                </c:pt>
                <c:pt idx="4137">
                  <c:v>28.883098591549295</c:v>
                </c:pt>
                <c:pt idx="4138">
                  <c:v>28.657746478873246</c:v>
                </c:pt>
                <c:pt idx="4139">
                  <c:v>28.883098591549295</c:v>
                </c:pt>
                <c:pt idx="4140">
                  <c:v>28.826760563380287</c:v>
                </c:pt>
                <c:pt idx="4141">
                  <c:v>28.404225352112679</c:v>
                </c:pt>
                <c:pt idx="4142">
                  <c:v>28.840845070422535</c:v>
                </c:pt>
                <c:pt idx="4143">
                  <c:v>28.615492957746479</c:v>
                </c:pt>
                <c:pt idx="4144">
                  <c:v>28.7</c:v>
                </c:pt>
                <c:pt idx="4145">
                  <c:v>28.587323943661982</c:v>
                </c:pt>
                <c:pt idx="4146">
                  <c:v>28.657746478873246</c:v>
                </c:pt>
                <c:pt idx="4147">
                  <c:v>28.671830985915495</c:v>
                </c:pt>
                <c:pt idx="4148">
                  <c:v>28.643661971830991</c:v>
                </c:pt>
                <c:pt idx="4149">
                  <c:v>28.601408450704223</c:v>
                </c:pt>
                <c:pt idx="4150">
                  <c:v>28.601408450704223</c:v>
                </c:pt>
                <c:pt idx="4151">
                  <c:v>28.516901408450703</c:v>
                </c:pt>
                <c:pt idx="4152">
                  <c:v>28.545070422535208</c:v>
                </c:pt>
                <c:pt idx="4153">
                  <c:v>28.55915492957747</c:v>
                </c:pt>
                <c:pt idx="4154">
                  <c:v>28.516901408450703</c:v>
                </c:pt>
                <c:pt idx="4155">
                  <c:v>28.770422535211271</c:v>
                </c:pt>
                <c:pt idx="4156">
                  <c:v>28.714084507042255</c:v>
                </c:pt>
                <c:pt idx="4157">
                  <c:v>28.714084507042255</c:v>
                </c:pt>
                <c:pt idx="4158">
                  <c:v>28.587323943661982</c:v>
                </c:pt>
                <c:pt idx="4159">
                  <c:v>28.573239436619719</c:v>
                </c:pt>
                <c:pt idx="4160">
                  <c:v>28.55915492957747</c:v>
                </c:pt>
                <c:pt idx="4161">
                  <c:v>28.474647887323943</c:v>
                </c:pt>
                <c:pt idx="4162">
                  <c:v>28.7</c:v>
                </c:pt>
                <c:pt idx="4163">
                  <c:v>28.643661971830991</c:v>
                </c:pt>
                <c:pt idx="4164">
                  <c:v>28.474647887323943</c:v>
                </c:pt>
                <c:pt idx="4165">
                  <c:v>28.361971830985919</c:v>
                </c:pt>
                <c:pt idx="4166">
                  <c:v>28.629577464788735</c:v>
                </c:pt>
                <c:pt idx="4167">
                  <c:v>28.671830985915495</c:v>
                </c:pt>
                <c:pt idx="4168">
                  <c:v>28.812676056338031</c:v>
                </c:pt>
                <c:pt idx="4169">
                  <c:v>28.643661971830991</c:v>
                </c:pt>
                <c:pt idx="4170">
                  <c:v>28.55915492957747</c:v>
                </c:pt>
                <c:pt idx="4171">
                  <c:v>28.615492957746479</c:v>
                </c:pt>
                <c:pt idx="4172">
                  <c:v>28.502816901408455</c:v>
                </c:pt>
                <c:pt idx="4173">
                  <c:v>28.207042253521127</c:v>
                </c:pt>
                <c:pt idx="4174">
                  <c:v>28.643661971830991</c:v>
                </c:pt>
                <c:pt idx="4175">
                  <c:v>28.756338028169015</c:v>
                </c:pt>
                <c:pt idx="4176">
                  <c:v>28.502816901408455</c:v>
                </c:pt>
                <c:pt idx="4177">
                  <c:v>28.573239436619719</c:v>
                </c:pt>
                <c:pt idx="4178">
                  <c:v>28.615492957746479</c:v>
                </c:pt>
                <c:pt idx="4179">
                  <c:v>28.601408450704223</c:v>
                </c:pt>
                <c:pt idx="4180">
                  <c:v>28.488732394366206</c:v>
                </c:pt>
                <c:pt idx="4181">
                  <c:v>27.967605633802815</c:v>
                </c:pt>
                <c:pt idx="4182">
                  <c:v>28.080281690140847</c:v>
                </c:pt>
                <c:pt idx="4183">
                  <c:v>28.939436619718311</c:v>
                </c:pt>
                <c:pt idx="4184">
                  <c:v>28.643661971830991</c:v>
                </c:pt>
                <c:pt idx="4185">
                  <c:v>28.629577464788735</c:v>
                </c:pt>
                <c:pt idx="4186">
                  <c:v>28.249295774647887</c:v>
                </c:pt>
                <c:pt idx="4187">
                  <c:v>28.7</c:v>
                </c:pt>
                <c:pt idx="4188">
                  <c:v>28.601408450704223</c:v>
                </c:pt>
                <c:pt idx="4189">
                  <c:v>27.995774647887327</c:v>
                </c:pt>
                <c:pt idx="4190">
                  <c:v>28.756338028169015</c:v>
                </c:pt>
                <c:pt idx="4191">
                  <c:v>28.629577464788735</c:v>
                </c:pt>
                <c:pt idx="4192">
                  <c:v>28.291549295774647</c:v>
                </c:pt>
                <c:pt idx="4193">
                  <c:v>28.869014084507047</c:v>
                </c:pt>
                <c:pt idx="4194">
                  <c:v>28.7</c:v>
                </c:pt>
                <c:pt idx="4195">
                  <c:v>28.840845070422535</c:v>
                </c:pt>
                <c:pt idx="4196">
                  <c:v>27.770422535211271</c:v>
                </c:pt>
                <c:pt idx="4197">
                  <c:v>28.657746478873246</c:v>
                </c:pt>
                <c:pt idx="4198">
                  <c:v>28.840845070422535</c:v>
                </c:pt>
                <c:pt idx="4199">
                  <c:v>28.516901408450703</c:v>
                </c:pt>
                <c:pt idx="4200">
                  <c:v>28.657746478873246</c:v>
                </c:pt>
                <c:pt idx="4201">
                  <c:v>28.502816901408455</c:v>
                </c:pt>
                <c:pt idx="4202">
                  <c:v>28.066197183098591</c:v>
                </c:pt>
                <c:pt idx="4203">
                  <c:v>28.967605633802822</c:v>
                </c:pt>
                <c:pt idx="4204">
                  <c:v>28.573239436619719</c:v>
                </c:pt>
                <c:pt idx="4205">
                  <c:v>28.573239436619719</c:v>
                </c:pt>
                <c:pt idx="4206">
                  <c:v>28.221126760563383</c:v>
                </c:pt>
                <c:pt idx="4207">
                  <c:v>28.446478873239432</c:v>
                </c:pt>
                <c:pt idx="4208">
                  <c:v>28.474647887323943</c:v>
                </c:pt>
                <c:pt idx="4209">
                  <c:v>28.460563380281695</c:v>
                </c:pt>
                <c:pt idx="4210">
                  <c:v>28.43239436619719</c:v>
                </c:pt>
                <c:pt idx="4211">
                  <c:v>28.812676056338031</c:v>
                </c:pt>
                <c:pt idx="4212">
                  <c:v>28.052112676056336</c:v>
                </c:pt>
                <c:pt idx="4213">
                  <c:v>28.404225352112679</c:v>
                </c:pt>
                <c:pt idx="4214">
                  <c:v>28.728169014084511</c:v>
                </c:pt>
                <c:pt idx="4215">
                  <c:v>28.953521126760567</c:v>
                </c:pt>
                <c:pt idx="4216">
                  <c:v>28.812676056338031</c:v>
                </c:pt>
                <c:pt idx="4217">
                  <c:v>28.714084507042255</c:v>
                </c:pt>
                <c:pt idx="4218">
                  <c:v>28.685915492957751</c:v>
                </c:pt>
                <c:pt idx="4219">
                  <c:v>28.221126760563383</c:v>
                </c:pt>
                <c:pt idx="4220">
                  <c:v>28.164788732394367</c:v>
                </c:pt>
                <c:pt idx="4221">
                  <c:v>28.714084507042255</c:v>
                </c:pt>
                <c:pt idx="4222">
                  <c:v>28.770422535211271</c:v>
                </c:pt>
                <c:pt idx="4223">
                  <c:v>28.474647887323943</c:v>
                </c:pt>
                <c:pt idx="4224">
                  <c:v>28.347887323943663</c:v>
                </c:pt>
                <c:pt idx="4225">
                  <c:v>28.333802816901414</c:v>
                </c:pt>
                <c:pt idx="4226">
                  <c:v>28.55915492957747</c:v>
                </c:pt>
                <c:pt idx="4227">
                  <c:v>28.488732394366206</c:v>
                </c:pt>
                <c:pt idx="4228">
                  <c:v>28.164788732394367</c:v>
                </c:pt>
                <c:pt idx="4229">
                  <c:v>28.770422535211271</c:v>
                </c:pt>
                <c:pt idx="4230">
                  <c:v>28.967605633802822</c:v>
                </c:pt>
                <c:pt idx="4231">
                  <c:v>28.164788732394367</c:v>
                </c:pt>
                <c:pt idx="4232">
                  <c:v>28.770422535211271</c:v>
                </c:pt>
                <c:pt idx="4233">
                  <c:v>28.376056338028167</c:v>
                </c:pt>
                <c:pt idx="4234">
                  <c:v>28.376056338028167</c:v>
                </c:pt>
                <c:pt idx="4235">
                  <c:v>28.502816901408455</c:v>
                </c:pt>
                <c:pt idx="4236">
                  <c:v>28.728169014084511</c:v>
                </c:pt>
                <c:pt idx="4237">
                  <c:v>28.629577464788735</c:v>
                </c:pt>
                <c:pt idx="4238">
                  <c:v>28.43239436619719</c:v>
                </c:pt>
                <c:pt idx="4239">
                  <c:v>28.685915492957751</c:v>
                </c:pt>
                <c:pt idx="4240">
                  <c:v>28.601408450704223</c:v>
                </c:pt>
                <c:pt idx="4241">
                  <c:v>28.643661971830991</c:v>
                </c:pt>
                <c:pt idx="4242">
                  <c:v>28.516901408450703</c:v>
                </c:pt>
                <c:pt idx="4243">
                  <c:v>28.573239436619719</c:v>
                </c:pt>
                <c:pt idx="4244">
                  <c:v>27.728169014084511</c:v>
                </c:pt>
                <c:pt idx="4245">
                  <c:v>28.150704225352111</c:v>
                </c:pt>
                <c:pt idx="4246">
                  <c:v>29.249295774647887</c:v>
                </c:pt>
                <c:pt idx="4247">
                  <c:v>28.728169014084511</c:v>
                </c:pt>
                <c:pt idx="4248">
                  <c:v>28.573239436619719</c:v>
                </c:pt>
                <c:pt idx="4249">
                  <c:v>28.43239436619719</c:v>
                </c:pt>
                <c:pt idx="4250">
                  <c:v>28.460563380281695</c:v>
                </c:pt>
                <c:pt idx="4251">
                  <c:v>28.587323943661982</c:v>
                </c:pt>
                <c:pt idx="4252">
                  <c:v>28.192957746478879</c:v>
                </c:pt>
                <c:pt idx="4253">
                  <c:v>28.728169014084511</c:v>
                </c:pt>
                <c:pt idx="4254">
                  <c:v>28.629577464788735</c:v>
                </c:pt>
                <c:pt idx="4255">
                  <c:v>28.502816901408455</c:v>
                </c:pt>
                <c:pt idx="4256">
                  <c:v>28.488732394366206</c:v>
                </c:pt>
                <c:pt idx="4257">
                  <c:v>28.390140845070423</c:v>
                </c:pt>
                <c:pt idx="4258">
                  <c:v>28.376056338028167</c:v>
                </c:pt>
                <c:pt idx="4259">
                  <c:v>28.488732394366206</c:v>
                </c:pt>
                <c:pt idx="4260">
                  <c:v>28.43239436619719</c:v>
                </c:pt>
                <c:pt idx="4261">
                  <c:v>28.319718309859152</c:v>
                </c:pt>
                <c:pt idx="4262">
                  <c:v>28.009859154929583</c:v>
                </c:pt>
                <c:pt idx="4263">
                  <c:v>28.516901408450703</c:v>
                </c:pt>
                <c:pt idx="4264">
                  <c:v>28.714084507042255</c:v>
                </c:pt>
                <c:pt idx="4265">
                  <c:v>28.502816901408455</c:v>
                </c:pt>
                <c:pt idx="4266">
                  <c:v>28.7</c:v>
                </c:pt>
                <c:pt idx="4267">
                  <c:v>28.657746478873246</c:v>
                </c:pt>
                <c:pt idx="4268">
                  <c:v>28.714084507042255</c:v>
                </c:pt>
                <c:pt idx="4269">
                  <c:v>28.601408450704223</c:v>
                </c:pt>
                <c:pt idx="4270">
                  <c:v>28.601408450704223</c:v>
                </c:pt>
                <c:pt idx="4271">
                  <c:v>28.516901408450703</c:v>
                </c:pt>
                <c:pt idx="4272">
                  <c:v>28.488732394366206</c:v>
                </c:pt>
                <c:pt idx="4273">
                  <c:v>28.390140845070423</c:v>
                </c:pt>
                <c:pt idx="4274">
                  <c:v>28.319718309859152</c:v>
                </c:pt>
                <c:pt idx="4275">
                  <c:v>28.277464788732392</c:v>
                </c:pt>
                <c:pt idx="4276">
                  <c:v>28.122535211267607</c:v>
                </c:pt>
                <c:pt idx="4277">
                  <c:v>28.601408450704223</c:v>
                </c:pt>
                <c:pt idx="4278">
                  <c:v>28.869014084507047</c:v>
                </c:pt>
                <c:pt idx="4279">
                  <c:v>28.629577464788735</c:v>
                </c:pt>
                <c:pt idx="4280">
                  <c:v>28.502816901408455</c:v>
                </c:pt>
                <c:pt idx="4281">
                  <c:v>28.516901408450703</c:v>
                </c:pt>
                <c:pt idx="4282">
                  <c:v>28.643661971830991</c:v>
                </c:pt>
                <c:pt idx="4283">
                  <c:v>28.263380281690143</c:v>
                </c:pt>
                <c:pt idx="4284">
                  <c:v>28.192957746478879</c:v>
                </c:pt>
                <c:pt idx="4285">
                  <c:v>28.643661971830991</c:v>
                </c:pt>
                <c:pt idx="4286">
                  <c:v>28.319718309859152</c:v>
                </c:pt>
                <c:pt idx="4287">
                  <c:v>28.390140845070423</c:v>
                </c:pt>
                <c:pt idx="4288">
                  <c:v>28.601408450704223</c:v>
                </c:pt>
                <c:pt idx="4289">
                  <c:v>28.080281690140847</c:v>
                </c:pt>
                <c:pt idx="4290">
                  <c:v>28.629577464788735</c:v>
                </c:pt>
                <c:pt idx="4291">
                  <c:v>28.671830985915495</c:v>
                </c:pt>
                <c:pt idx="4292">
                  <c:v>28.023943661971838</c:v>
                </c:pt>
                <c:pt idx="4293">
                  <c:v>27.967605633802815</c:v>
                </c:pt>
                <c:pt idx="4294">
                  <c:v>29.122535211267607</c:v>
                </c:pt>
                <c:pt idx="4295">
                  <c:v>28.601408450704223</c:v>
                </c:pt>
                <c:pt idx="4296">
                  <c:v>28.545070422535208</c:v>
                </c:pt>
                <c:pt idx="4297">
                  <c:v>28.474647887323943</c:v>
                </c:pt>
                <c:pt idx="4298">
                  <c:v>28.643661971830991</c:v>
                </c:pt>
                <c:pt idx="4299">
                  <c:v>28.347887323943663</c:v>
                </c:pt>
                <c:pt idx="4300">
                  <c:v>28.629577464788735</c:v>
                </c:pt>
                <c:pt idx="4301">
                  <c:v>28.671830985915495</c:v>
                </c:pt>
                <c:pt idx="4302">
                  <c:v>28.55915492957747</c:v>
                </c:pt>
                <c:pt idx="4303">
                  <c:v>28.43239436619719</c:v>
                </c:pt>
                <c:pt idx="4304">
                  <c:v>28.545070422535208</c:v>
                </c:pt>
                <c:pt idx="4305">
                  <c:v>28.545070422535208</c:v>
                </c:pt>
                <c:pt idx="4306">
                  <c:v>28.516901408450703</c:v>
                </c:pt>
                <c:pt idx="4307">
                  <c:v>28.55915492957747</c:v>
                </c:pt>
                <c:pt idx="4308">
                  <c:v>28.164788732394367</c:v>
                </c:pt>
                <c:pt idx="4309">
                  <c:v>28.164788732394367</c:v>
                </c:pt>
                <c:pt idx="4310">
                  <c:v>28.7</c:v>
                </c:pt>
                <c:pt idx="4311">
                  <c:v>28.601408450704223</c:v>
                </c:pt>
                <c:pt idx="4312">
                  <c:v>28.376056338028167</c:v>
                </c:pt>
                <c:pt idx="4313">
                  <c:v>28.136619718309863</c:v>
                </c:pt>
                <c:pt idx="4314">
                  <c:v>27.854929577464791</c:v>
                </c:pt>
                <c:pt idx="4315">
                  <c:v>28.742253521126766</c:v>
                </c:pt>
                <c:pt idx="4316">
                  <c:v>28.685915492957751</c:v>
                </c:pt>
                <c:pt idx="4317">
                  <c:v>28.601408450704223</c:v>
                </c:pt>
                <c:pt idx="4318">
                  <c:v>28.263380281690143</c:v>
                </c:pt>
                <c:pt idx="4319">
                  <c:v>27.995774647887327</c:v>
                </c:pt>
                <c:pt idx="4320">
                  <c:v>28.854929577464791</c:v>
                </c:pt>
                <c:pt idx="4321">
                  <c:v>28.643661971830991</c:v>
                </c:pt>
                <c:pt idx="4322">
                  <c:v>28.770422535211271</c:v>
                </c:pt>
                <c:pt idx="4323">
                  <c:v>28.601408450704223</c:v>
                </c:pt>
                <c:pt idx="4324">
                  <c:v>28.094366197183103</c:v>
                </c:pt>
                <c:pt idx="4325">
                  <c:v>28.038028169014087</c:v>
                </c:pt>
                <c:pt idx="4326">
                  <c:v>28.108450704225358</c:v>
                </c:pt>
                <c:pt idx="4327">
                  <c:v>28.657746478873246</c:v>
                </c:pt>
                <c:pt idx="4328">
                  <c:v>28.7</c:v>
                </c:pt>
                <c:pt idx="4329">
                  <c:v>28.530985915492959</c:v>
                </c:pt>
                <c:pt idx="4330">
                  <c:v>28.474647887323943</c:v>
                </c:pt>
                <c:pt idx="4331">
                  <c:v>28.530985915492959</c:v>
                </c:pt>
                <c:pt idx="4332">
                  <c:v>28.587323943661982</c:v>
                </c:pt>
                <c:pt idx="4333">
                  <c:v>28.446478873239432</c:v>
                </c:pt>
                <c:pt idx="4334">
                  <c:v>28.446478873239432</c:v>
                </c:pt>
                <c:pt idx="4335">
                  <c:v>28.516901408450703</c:v>
                </c:pt>
                <c:pt idx="4336">
                  <c:v>28.235211267605639</c:v>
                </c:pt>
                <c:pt idx="4337">
                  <c:v>28.516901408450703</c:v>
                </c:pt>
                <c:pt idx="4338">
                  <c:v>28.530985915492959</c:v>
                </c:pt>
                <c:pt idx="4339">
                  <c:v>28.235211267605639</c:v>
                </c:pt>
                <c:pt idx="4340">
                  <c:v>28.714084507042255</c:v>
                </c:pt>
                <c:pt idx="4341">
                  <c:v>28.601408450704223</c:v>
                </c:pt>
                <c:pt idx="4342">
                  <c:v>28.460563380281695</c:v>
                </c:pt>
                <c:pt idx="4343">
                  <c:v>28.178873239436623</c:v>
                </c:pt>
                <c:pt idx="4344">
                  <c:v>28.474647887323943</c:v>
                </c:pt>
                <c:pt idx="4345">
                  <c:v>28.615492957746479</c:v>
                </c:pt>
                <c:pt idx="4346">
                  <c:v>28.460563380281695</c:v>
                </c:pt>
                <c:pt idx="4347">
                  <c:v>28.418309859154927</c:v>
                </c:pt>
                <c:pt idx="4348">
                  <c:v>28.333802816901414</c:v>
                </c:pt>
                <c:pt idx="4349">
                  <c:v>28.164788732394367</c:v>
                </c:pt>
                <c:pt idx="4350">
                  <c:v>28.305633802816903</c:v>
                </c:pt>
                <c:pt idx="4351">
                  <c:v>28.319718309859152</c:v>
                </c:pt>
                <c:pt idx="4352">
                  <c:v>27.643661971830984</c:v>
                </c:pt>
                <c:pt idx="4353">
                  <c:v>28.770422535211271</c:v>
                </c:pt>
                <c:pt idx="4354">
                  <c:v>28.643661971830991</c:v>
                </c:pt>
                <c:pt idx="4355">
                  <c:v>28.404225352112679</c:v>
                </c:pt>
                <c:pt idx="4356">
                  <c:v>28.615492957746479</c:v>
                </c:pt>
                <c:pt idx="4357">
                  <c:v>28.756338028169015</c:v>
                </c:pt>
                <c:pt idx="4358">
                  <c:v>28.573239436619719</c:v>
                </c:pt>
                <c:pt idx="4359">
                  <c:v>28.502816901408455</c:v>
                </c:pt>
                <c:pt idx="4360">
                  <c:v>27.404225352112679</c:v>
                </c:pt>
                <c:pt idx="4361">
                  <c:v>28.925352112676055</c:v>
                </c:pt>
                <c:pt idx="4362">
                  <c:v>28.545070422535208</c:v>
                </c:pt>
                <c:pt idx="4363">
                  <c:v>28.390140845070423</c:v>
                </c:pt>
                <c:pt idx="4364">
                  <c:v>28.221126760563383</c:v>
                </c:pt>
                <c:pt idx="4365">
                  <c:v>28.376056338028167</c:v>
                </c:pt>
                <c:pt idx="4366">
                  <c:v>28.488732394366206</c:v>
                </c:pt>
                <c:pt idx="4367">
                  <c:v>28.404225352112679</c:v>
                </c:pt>
                <c:pt idx="4368">
                  <c:v>28.263380281690143</c:v>
                </c:pt>
                <c:pt idx="4369">
                  <c:v>28.376056338028167</c:v>
                </c:pt>
                <c:pt idx="4370">
                  <c:v>28.728169014084511</c:v>
                </c:pt>
                <c:pt idx="4371">
                  <c:v>28.671830985915495</c:v>
                </c:pt>
                <c:pt idx="4372">
                  <c:v>28.545070422535208</c:v>
                </c:pt>
                <c:pt idx="4373">
                  <c:v>28.43239436619719</c:v>
                </c:pt>
                <c:pt idx="4374">
                  <c:v>28.347887323943663</c:v>
                </c:pt>
                <c:pt idx="4375">
                  <c:v>28.333802816901414</c:v>
                </c:pt>
                <c:pt idx="4376">
                  <c:v>28.361971830985919</c:v>
                </c:pt>
                <c:pt idx="4377">
                  <c:v>28.333802816901414</c:v>
                </c:pt>
                <c:pt idx="4378">
                  <c:v>28.404225352112679</c:v>
                </c:pt>
                <c:pt idx="4379">
                  <c:v>28.446478873239432</c:v>
                </c:pt>
                <c:pt idx="4380">
                  <c:v>28.390140845070423</c:v>
                </c:pt>
                <c:pt idx="4381">
                  <c:v>28.43239436619719</c:v>
                </c:pt>
                <c:pt idx="4382">
                  <c:v>28.418309859154927</c:v>
                </c:pt>
                <c:pt idx="4383">
                  <c:v>28.446478873239432</c:v>
                </c:pt>
                <c:pt idx="4384">
                  <c:v>28.390140845070423</c:v>
                </c:pt>
                <c:pt idx="4385">
                  <c:v>28.446478873239432</c:v>
                </c:pt>
                <c:pt idx="4386">
                  <c:v>28.319718309859152</c:v>
                </c:pt>
                <c:pt idx="4387">
                  <c:v>28.249295774647887</c:v>
                </c:pt>
                <c:pt idx="4388">
                  <c:v>27.939436619718311</c:v>
                </c:pt>
                <c:pt idx="4389">
                  <c:v>28.376056338028167</c:v>
                </c:pt>
                <c:pt idx="4390">
                  <c:v>28.249295774647887</c:v>
                </c:pt>
                <c:pt idx="4391">
                  <c:v>28.516901408450703</c:v>
                </c:pt>
                <c:pt idx="4392">
                  <c:v>28.573239436619719</c:v>
                </c:pt>
                <c:pt idx="4393">
                  <c:v>28.319718309859152</c:v>
                </c:pt>
                <c:pt idx="4394">
                  <c:v>28.319718309859152</c:v>
                </c:pt>
                <c:pt idx="4395">
                  <c:v>28.446478873239432</c:v>
                </c:pt>
                <c:pt idx="4396">
                  <c:v>28.488732394366206</c:v>
                </c:pt>
                <c:pt idx="4397">
                  <c:v>28.446478873239432</c:v>
                </c:pt>
                <c:pt idx="4398">
                  <c:v>28.361971830985919</c:v>
                </c:pt>
                <c:pt idx="4399">
                  <c:v>28.333802816901414</c:v>
                </c:pt>
                <c:pt idx="4400">
                  <c:v>28.249295774647887</c:v>
                </c:pt>
                <c:pt idx="4401">
                  <c:v>28.615492957746479</c:v>
                </c:pt>
                <c:pt idx="4402">
                  <c:v>28.671830985915495</c:v>
                </c:pt>
                <c:pt idx="4403">
                  <c:v>28.502816901408455</c:v>
                </c:pt>
                <c:pt idx="4404">
                  <c:v>28.460563380281695</c:v>
                </c:pt>
                <c:pt idx="4405">
                  <c:v>28.404225352112679</c:v>
                </c:pt>
                <c:pt idx="4406">
                  <c:v>28.094366197183103</c:v>
                </c:pt>
                <c:pt idx="4407">
                  <c:v>28.178873239436623</c:v>
                </c:pt>
                <c:pt idx="4408">
                  <c:v>28.052112676056336</c:v>
                </c:pt>
                <c:pt idx="4409">
                  <c:v>28.516901408450703</c:v>
                </c:pt>
                <c:pt idx="4410">
                  <c:v>28.43239436619719</c:v>
                </c:pt>
                <c:pt idx="4411">
                  <c:v>28.446478873239432</c:v>
                </c:pt>
                <c:pt idx="4412">
                  <c:v>28.43239436619719</c:v>
                </c:pt>
                <c:pt idx="4413">
                  <c:v>28.446478873239432</c:v>
                </c:pt>
                <c:pt idx="4414">
                  <c:v>28.291549295774647</c:v>
                </c:pt>
                <c:pt idx="4415">
                  <c:v>28.249295774647887</c:v>
                </c:pt>
                <c:pt idx="4416">
                  <c:v>28.347887323943663</c:v>
                </c:pt>
                <c:pt idx="4417">
                  <c:v>28.164788732394367</c:v>
                </c:pt>
                <c:pt idx="4418">
                  <c:v>28.305633802816903</c:v>
                </c:pt>
                <c:pt idx="4419">
                  <c:v>28.474647887323943</c:v>
                </c:pt>
                <c:pt idx="4420">
                  <c:v>28.150704225352111</c:v>
                </c:pt>
                <c:pt idx="4421">
                  <c:v>28.164788732394367</c:v>
                </c:pt>
                <c:pt idx="4422">
                  <c:v>28.671830985915495</c:v>
                </c:pt>
                <c:pt idx="4423">
                  <c:v>28.488732394366206</c:v>
                </c:pt>
                <c:pt idx="4424">
                  <c:v>28.587323943661982</c:v>
                </c:pt>
                <c:pt idx="4425">
                  <c:v>28.545070422535208</c:v>
                </c:pt>
                <c:pt idx="4426">
                  <c:v>28.460563380281695</c:v>
                </c:pt>
                <c:pt idx="4427">
                  <c:v>28.390140845070423</c:v>
                </c:pt>
                <c:pt idx="4428">
                  <c:v>28.277464788732392</c:v>
                </c:pt>
                <c:pt idx="4429">
                  <c:v>28.150704225352111</c:v>
                </c:pt>
                <c:pt idx="4430">
                  <c:v>27.995774647887327</c:v>
                </c:pt>
                <c:pt idx="4431">
                  <c:v>28.502816901408455</c:v>
                </c:pt>
                <c:pt idx="4432">
                  <c:v>28.122535211267607</c:v>
                </c:pt>
                <c:pt idx="4433">
                  <c:v>27.516901408450703</c:v>
                </c:pt>
                <c:pt idx="4434">
                  <c:v>28.756338028169015</c:v>
                </c:pt>
                <c:pt idx="4435">
                  <c:v>28.615492957746479</c:v>
                </c:pt>
                <c:pt idx="4436">
                  <c:v>28.460563380281695</c:v>
                </c:pt>
                <c:pt idx="4437">
                  <c:v>28.460563380281695</c:v>
                </c:pt>
                <c:pt idx="4438">
                  <c:v>28.43239436619719</c:v>
                </c:pt>
                <c:pt idx="4439">
                  <c:v>28.221126760563383</c:v>
                </c:pt>
                <c:pt idx="4440">
                  <c:v>28.277464788732392</c:v>
                </c:pt>
                <c:pt idx="4441">
                  <c:v>28.502816901408455</c:v>
                </c:pt>
                <c:pt idx="4442">
                  <c:v>28.418309859154927</c:v>
                </c:pt>
                <c:pt idx="4443">
                  <c:v>27.784507042253527</c:v>
                </c:pt>
                <c:pt idx="4444">
                  <c:v>27.742253521126759</c:v>
                </c:pt>
                <c:pt idx="4445">
                  <c:v>29.038028169014087</c:v>
                </c:pt>
                <c:pt idx="4446">
                  <c:v>28.122535211267607</c:v>
                </c:pt>
                <c:pt idx="4447">
                  <c:v>27.516901408450703</c:v>
                </c:pt>
                <c:pt idx="4448">
                  <c:v>28.939436619718311</c:v>
                </c:pt>
                <c:pt idx="4449">
                  <c:v>28.43239436619719</c:v>
                </c:pt>
                <c:pt idx="4450">
                  <c:v>28.249295774647887</c:v>
                </c:pt>
                <c:pt idx="4451">
                  <c:v>28.080281690140847</c:v>
                </c:pt>
                <c:pt idx="4452">
                  <c:v>28.094366197183103</c:v>
                </c:pt>
                <c:pt idx="4453">
                  <c:v>28.066197183098591</c:v>
                </c:pt>
                <c:pt idx="4454">
                  <c:v>28.826760563380287</c:v>
                </c:pt>
                <c:pt idx="4455">
                  <c:v>28.263380281690143</c:v>
                </c:pt>
                <c:pt idx="4456">
                  <c:v>28.136619718309863</c:v>
                </c:pt>
                <c:pt idx="4457">
                  <c:v>28.333802816901414</c:v>
                </c:pt>
                <c:pt idx="4458">
                  <c:v>28.052112676056336</c:v>
                </c:pt>
                <c:pt idx="4459">
                  <c:v>28.418309859154927</c:v>
                </c:pt>
                <c:pt idx="4460">
                  <c:v>28.333802816901414</c:v>
                </c:pt>
                <c:pt idx="4461">
                  <c:v>28.502816901408455</c:v>
                </c:pt>
                <c:pt idx="4462">
                  <c:v>28.404225352112679</c:v>
                </c:pt>
                <c:pt idx="4463">
                  <c:v>28.291549295774647</c:v>
                </c:pt>
                <c:pt idx="4464">
                  <c:v>28.333802816901414</c:v>
                </c:pt>
                <c:pt idx="4465">
                  <c:v>28.502816901408455</c:v>
                </c:pt>
                <c:pt idx="4466">
                  <c:v>28.418309859154927</c:v>
                </c:pt>
                <c:pt idx="4467">
                  <c:v>28.361971830985919</c:v>
                </c:pt>
                <c:pt idx="4468">
                  <c:v>28.235211267605639</c:v>
                </c:pt>
                <c:pt idx="4469">
                  <c:v>28.305633802816903</c:v>
                </c:pt>
                <c:pt idx="4470">
                  <c:v>28.333802816901414</c:v>
                </c:pt>
                <c:pt idx="4471">
                  <c:v>28.376056338028167</c:v>
                </c:pt>
                <c:pt idx="4472">
                  <c:v>28.319718309859152</c:v>
                </c:pt>
                <c:pt idx="4473">
                  <c:v>28.277464788732392</c:v>
                </c:pt>
                <c:pt idx="4474">
                  <c:v>28.009859154929583</c:v>
                </c:pt>
                <c:pt idx="4475">
                  <c:v>28.263380281690143</c:v>
                </c:pt>
                <c:pt idx="4476">
                  <c:v>28.023943661971838</c:v>
                </c:pt>
                <c:pt idx="4477">
                  <c:v>28.136619718309863</c:v>
                </c:pt>
                <c:pt idx="4478">
                  <c:v>28.530985915492959</c:v>
                </c:pt>
                <c:pt idx="4479">
                  <c:v>28.291549295774647</c:v>
                </c:pt>
                <c:pt idx="4480">
                  <c:v>28.009859154929583</c:v>
                </c:pt>
                <c:pt idx="4481">
                  <c:v>27.967605633802815</c:v>
                </c:pt>
                <c:pt idx="4482">
                  <c:v>27.545070422535215</c:v>
                </c:pt>
                <c:pt idx="4483">
                  <c:v>28.995774647887327</c:v>
                </c:pt>
                <c:pt idx="4484">
                  <c:v>28.587323943661982</c:v>
                </c:pt>
                <c:pt idx="4485">
                  <c:v>28.573239436619719</c:v>
                </c:pt>
                <c:pt idx="4486">
                  <c:v>28.080281690140847</c:v>
                </c:pt>
                <c:pt idx="4487">
                  <c:v>28.164788732394367</c:v>
                </c:pt>
                <c:pt idx="4488">
                  <c:v>28.066197183098591</c:v>
                </c:pt>
                <c:pt idx="4489">
                  <c:v>28.474647887323943</c:v>
                </c:pt>
                <c:pt idx="4490">
                  <c:v>28.221126760563383</c:v>
                </c:pt>
                <c:pt idx="4491">
                  <c:v>28.122535211267607</c:v>
                </c:pt>
                <c:pt idx="4492">
                  <c:v>28.192957746478879</c:v>
                </c:pt>
                <c:pt idx="4493">
                  <c:v>28.376056338028167</c:v>
                </c:pt>
                <c:pt idx="4494">
                  <c:v>28.573239436619719</c:v>
                </c:pt>
                <c:pt idx="4495">
                  <c:v>28.361971830985919</c:v>
                </c:pt>
                <c:pt idx="4496">
                  <c:v>28.319718309859152</c:v>
                </c:pt>
                <c:pt idx="4497">
                  <c:v>28.361971830985919</c:v>
                </c:pt>
                <c:pt idx="4498">
                  <c:v>28.108450704225358</c:v>
                </c:pt>
                <c:pt idx="4499">
                  <c:v>28.404225352112679</c:v>
                </c:pt>
                <c:pt idx="4500">
                  <c:v>28.545070422535208</c:v>
                </c:pt>
                <c:pt idx="4501">
                  <c:v>28.235211267605639</c:v>
                </c:pt>
                <c:pt idx="4502">
                  <c:v>27.925352112676062</c:v>
                </c:pt>
                <c:pt idx="4503">
                  <c:v>28.404225352112679</c:v>
                </c:pt>
                <c:pt idx="4504">
                  <c:v>28.150704225352111</c:v>
                </c:pt>
                <c:pt idx="4505">
                  <c:v>28.305633802816903</c:v>
                </c:pt>
                <c:pt idx="4506">
                  <c:v>27.390140845070423</c:v>
                </c:pt>
                <c:pt idx="4507">
                  <c:v>28.108450704225358</c:v>
                </c:pt>
                <c:pt idx="4508">
                  <c:v>27.840845070422535</c:v>
                </c:pt>
                <c:pt idx="4509">
                  <c:v>28.728169014084511</c:v>
                </c:pt>
                <c:pt idx="4510">
                  <c:v>28.009859154929583</c:v>
                </c:pt>
                <c:pt idx="4511">
                  <c:v>28.657746478873246</c:v>
                </c:pt>
                <c:pt idx="4512">
                  <c:v>28.038028169014087</c:v>
                </c:pt>
                <c:pt idx="4513">
                  <c:v>28.122535211267607</c:v>
                </c:pt>
                <c:pt idx="4514">
                  <c:v>28.615492957746479</c:v>
                </c:pt>
                <c:pt idx="4515">
                  <c:v>28.418309859154927</c:v>
                </c:pt>
                <c:pt idx="4516">
                  <c:v>28.671830985915495</c:v>
                </c:pt>
                <c:pt idx="4517">
                  <c:v>28.55915492957747</c:v>
                </c:pt>
                <c:pt idx="4518">
                  <c:v>28.376056338028167</c:v>
                </c:pt>
                <c:pt idx="4519">
                  <c:v>28.291549295774647</c:v>
                </c:pt>
                <c:pt idx="4520">
                  <c:v>28.192957746478879</c:v>
                </c:pt>
                <c:pt idx="4521">
                  <c:v>27.502816901408455</c:v>
                </c:pt>
                <c:pt idx="4522">
                  <c:v>28.235211267605639</c:v>
                </c:pt>
                <c:pt idx="4523">
                  <c:v>28.319718309859152</c:v>
                </c:pt>
                <c:pt idx="4524">
                  <c:v>28.221126760563383</c:v>
                </c:pt>
                <c:pt idx="4525">
                  <c:v>28.263380281690143</c:v>
                </c:pt>
                <c:pt idx="4526">
                  <c:v>28.263380281690143</c:v>
                </c:pt>
                <c:pt idx="4527">
                  <c:v>28.460563380281695</c:v>
                </c:pt>
                <c:pt idx="4528">
                  <c:v>28.43239436619719</c:v>
                </c:pt>
                <c:pt idx="4529">
                  <c:v>27.150704225352118</c:v>
                </c:pt>
                <c:pt idx="4530">
                  <c:v>28.347887323943663</c:v>
                </c:pt>
                <c:pt idx="4531">
                  <c:v>28.657746478873246</c:v>
                </c:pt>
                <c:pt idx="4532">
                  <c:v>28.277464788732392</c:v>
                </c:pt>
                <c:pt idx="4533">
                  <c:v>27.714084507042255</c:v>
                </c:pt>
                <c:pt idx="4534">
                  <c:v>28.347887323943663</c:v>
                </c:pt>
                <c:pt idx="4535">
                  <c:v>28.474647887323943</c:v>
                </c:pt>
                <c:pt idx="4536">
                  <c:v>28.333802816901414</c:v>
                </c:pt>
                <c:pt idx="4537">
                  <c:v>28.249295774647887</c:v>
                </c:pt>
                <c:pt idx="4538">
                  <c:v>28.460563380281695</c:v>
                </c:pt>
                <c:pt idx="4539">
                  <c:v>28.446478873239432</c:v>
                </c:pt>
                <c:pt idx="4540">
                  <c:v>28.291549295774647</c:v>
                </c:pt>
                <c:pt idx="4541">
                  <c:v>28.249295774647887</c:v>
                </c:pt>
                <c:pt idx="4542">
                  <c:v>28.052112676056336</c:v>
                </c:pt>
                <c:pt idx="4543">
                  <c:v>28.418309859154927</c:v>
                </c:pt>
                <c:pt idx="4544">
                  <c:v>28.291549295774647</c:v>
                </c:pt>
                <c:pt idx="4545">
                  <c:v>28.136619718309863</c:v>
                </c:pt>
                <c:pt idx="4546">
                  <c:v>28.150704225352111</c:v>
                </c:pt>
                <c:pt idx="4547">
                  <c:v>28.122535211267607</c:v>
                </c:pt>
                <c:pt idx="4548">
                  <c:v>27.221126760563383</c:v>
                </c:pt>
                <c:pt idx="4549">
                  <c:v>28.376056338028167</c:v>
                </c:pt>
                <c:pt idx="4550">
                  <c:v>28.643661971830991</c:v>
                </c:pt>
                <c:pt idx="4551">
                  <c:v>28.150704225352111</c:v>
                </c:pt>
                <c:pt idx="4552">
                  <c:v>28.43239436619719</c:v>
                </c:pt>
                <c:pt idx="4553">
                  <c:v>28.530985915492959</c:v>
                </c:pt>
                <c:pt idx="4554">
                  <c:v>28.404225352112679</c:v>
                </c:pt>
                <c:pt idx="4555">
                  <c:v>28.277464788732392</c:v>
                </c:pt>
                <c:pt idx="4556">
                  <c:v>28.249295774647887</c:v>
                </c:pt>
                <c:pt idx="4557">
                  <c:v>28.249295774647887</c:v>
                </c:pt>
                <c:pt idx="4558">
                  <c:v>28.235211267605639</c:v>
                </c:pt>
                <c:pt idx="4559">
                  <c:v>28.376056338028167</c:v>
                </c:pt>
                <c:pt idx="4560">
                  <c:v>27.953521126760567</c:v>
                </c:pt>
                <c:pt idx="4561">
                  <c:v>28.108450704225358</c:v>
                </c:pt>
                <c:pt idx="4562">
                  <c:v>28.108450704225358</c:v>
                </c:pt>
                <c:pt idx="4563">
                  <c:v>28.235211267605639</c:v>
                </c:pt>
                <c:pt idx="4564">
                  <c:v>28.150704225352111</c:v>
                </c:pt>
                <c:pt idx="4565">
                  <c:v>28.291549295774647</c:v>
                </c:pt>
                <c:pt idx="4566">
                  <c:v>28.390140845070423</c:v>
                </c:pt>
                <c:pt idx="4567">
                  <c:v>28.249295774647887</c:v>
                </c:pt>
                <c:pt idx="4568">
                  <c:v>28.136619718309863</c:v>
                </c:pt>
                <c:pt idx="4569">
                  <c:v>28.150704225352111</c:v>
                </c:pt>
                <c:pt idx="4570">
                  <c:v>28.305633802816903</c:v>
                </c:pt>
                <c:pt idx="4571">
                  <c:v>28.249295774647887</c:v>
                </c:pt>
                <c:pt idx="4572">
                  <c:v>27.742253521126759</c:v>
                </c:pt>
                <c:pt idx="4573">
                  <c:v>27.291549295774647</c:v>
                </c:pt>
                <c:pt idx="4574">
                  <c:v>28.869014084507047</c:v>
                </c:pt>
                <c:pt idx="4575">
                  <c:v>28.361971830985919</c:v>
                </c:pt>
                <c:pt idx="4576">
                  <c:v>28.178873239436623</c:v>
                </c:pt>
                <c:pt idx="4577">
                  <c:v>28.164788732394367</c:v>
                </c:pt>
                <c:pt idx="4578">
                  <c:v>28.249295774647887</c:v>
                </c:pt>
                <c:pt idx="4579">
                  <c:v>28.629577464788735</c:v>
                </c:pt>
                <c:pt idx="4580">
                  <c:v>28.390140845070423</c:v>
                </c:pt>
                <c:pt idx="4581">
                  <c:v>28.347887323943663</c:v>
                </c:pt>
                <c:pt idx="4582">
                  <c:v>28.164788732394367</c:v>
                </c:pt>
                <c:pt idx="4583">
                  <c:v>28.122535211267607</c:v>
                </c:pt>
                <c:pt idx="4584">
                  <c:v>28.122535211267607</c:v>
                </c:pt>
                <c:pt idx="4585">
                  <c:v>27.995774647887327</c:v>
                </c:pt>
                <c:pt idx="4586">
                  <c:v>28.080281690140847</c:v>
                </c:pt>
                <c:pt idx="4587">
                  <c:v>28.263380281690143</c:v>
                </c:pt>
                <c:pt idx="4588">
                  <c:v>28.235211267605639</c:v>
                </c:pt>
                <c:pt idx="4589">
                  <c:v>28.263380281690143</c:v>
                </c:pt>
                <c:pt idx="4590">
                  <c:v>28.249295774647887</c:v>
                </c:pt>
                <c:pt idx="4591">
                  <c:v>27.291549295774647</c:v>
                </c:pt>
                <c:pt idx="4592">
                  <c:v>28.516901408450703</c:v>
                </c:pt>
                <c:pt idx="4593">
                  <c:v>28.685915492957751</c:v>
                </c:pt>
                <c:pt idx="4594">
                  <c:v>28.291549295774647</c:v>
                </c:pt>
                <c:pt idx="4595">
                  <c:v>28.319718309859152</c:v>
                </c:pt>
                <c:pt idx="4596">
                  <c:v>28.235211267605639</c:v>
                </c:pt>
                <c:pt idx="4597">
                  <c:v>28.094366197183103</c:v>
                </c:pt>
                <c:pt idx="4598">
                  <c:v>27.869014084507047</c:v>
                </c:pt>
                <c:pt idx="4599">
                  <c:v>27.742253521126759</c:v>
                </c:pt>
                <c:pt idx="4600">
                  <c:v>28.530985915492959</c:v>
                </c:pt>
                <c:pt idx="4601">
                  <c:v>28.319718309859152</c:v>
                </c:pt>
                <c:pt idx="4602">
                  <c:v>28.066197183098591</c:v>
                </c:pt>
                <c:pt idx="4603">
                  <c:v>28.376056338028167</c:v>
                </c:pt>
                <c:pt idx="4604">
                  <c:v>28.150704225352111</c:v>
                </c:pt>
                <c:pt idx="4605">
                  <c:v>28.023943661971838</c:v>
                </c:pt>
                <c:pt idx="4606">
                  <c:v>27.854929577464791</c:v>
                </c:pt>
                <c:pt idx="4607">
                  <c:v>28.023943661971838</c:v>
                </c:pt>
                <c:pt idx="4608">
                  <c:v>28.038028169014087</c:v>
                </c:pt>
                <c:pt idx="4609">
                  <c:v>27.446478873239439</c:v>
                </c:pt>
                <c:pt idx="4610">
                  <c:v>29.249295774647887</c:v>
                </c:pt>
                <c:pt idx="4611">
                  <c:v>28.516901408450703</c:v>
                </c:pt>
                <c:pt idx="4612">
                  <c:v>28.390140845070423</c:v>
                </c:pt>
                <c:pt idx="4613">
                  <c:v>28.305633802816903</c:v>
                </c:pt>
                <c:pt idx="4614">
                  <c:v>28.207042253521127</c:v>
                </c:pt>
                <c:pt idx="4615">
                  <c:v>28.052112676056336</c:v>
                </c:pt>
                <c:pt idx="4616">
                  <c:v>28.108450704225358</c:v>
                </c:pt>
                <c:pt idx="4617">
                  <c:v>28.178873239436623</c:v>
                </c:pt>
                <c:pt idx="4618">
                  <c:v>28.207042253521127</c:v>
                </c:pt>
                <c:pt idx="4619">
                  <c:v>28.136619718309863</c:v>
                </c:pt>
                <c:pt idx="4620">
                  <c:v>28.009859154929583</c:v>
                </c:pt>
                <c:pt idx="4621">
                  <c:v>27.080281690140847</c:v>
                </c:pt>
                <c:pt idx="4622">
                  <c:v>28.150704225352111</c:v>
                </c:pt>
                <c:pt idx="4623">
                  <c:v>28.235211267605639</c:v>
                </c:pt>
                <c:pt idx="4624">
                  <c:v>28.488732394366206</c:v>
                </c:pt>
                <c:pt idx="4625">
                  <c:v>28.192957746478879</c:v>
                </c:pt>
                <c:pt idx="4626">
                  <c:v>28.136619718309863</c:v>
                </c:pt>
                <c:pt idx="4627">
                  <c:v>28.178873239436623</c:v>
                </c:pt>
                <c:pt idx="4628">
                  <c:v>28.136619718309863</c:v>
                </c:pt>
                <c:pt idx="4629">
                  <c:v>27.657746478873239</c:v>
                </c:pt>
                <c:pt idx="4630">
                  <c:v>28.685915492957751</c:v>
                </c:pt>
                <c:pt idx="4631">
                  <c:v>28.530985915492959</c:v>
                </c:pt>
                <c:pt idx="4632">
                  <c:v>28.164788732394367</c:v>
                </c:pt>
                <c:pt idx="4633">
                  <c:v>28.164788732394367</c:v>
                </c:pt>
                <c:pt idx="4634">
                  <c:v>27.939436619718311</c:v>
                </c:pt>
                <c:pt idx="4635">
                  <c:v>27.953521126760567</c:v>
                </c:pt>
                <c:pt idx="4636">
                  <c:v>27.47464788732395</c:v>
                </c:pt>
                <c:pt idx="4637">
                  <c:v>27.869014084507047</c:v>
                </c:pt>
                <c:pt idx="4638">
                  <c:v>28.643661971830991</c:v>
                </c:pt>
                <c:pt idx="4639">
                  <c:v>28.150704225352111</c:v>
                </c:pt>
                <c:pt idx="4640">
                  <c:v>28.235211267605639</c:v>
                </c:pt>
                <c:pt idx="4641">
                  <c:v>28.277464788732392</c:v>
                </c:pt>
                <c:pt idx="4642">
                  <c:v>27.953521126760567</c:v>
                </c:pt>
                <c:pt idx="4643">
                  <c:v>28.150704225352111</c:v>
                </c:pt>
                <c:pt idx="4644">
                  <c:v>27.967605633802815</c:v>
                </c:pt>
                <c:pt idx="4645">
                  <c:v>27.319718309859159</c:v>
                </c:pt>
                <c:pt idx="4646">
                  <c:v>28.108450704225358</c:v>
                </c:pt>
                <c:pt idx="4647">
                  <c:v>28.235211267605639</c:v>
                </c:pt>
                <c:pt idx="4648">
                  <c:v>28.263380281690143</c:v>
                </c:pt>
                <c:pt idx="4649">
                  <c:v>28.615492957746479</c:v>
                </c:pt>
                <c:pt idx="4650">
                  <c:v>27.770422535211271</c:v>
                </c:pt>
                <c:pt idx="4651">
                  <c:v>28.094366197183103</c:v>
                </c:pt>
                <c:pt idx="4652">
                  <c:v>28.404225352112679</c:v>
                </c:pt>
                <c:pt idx="4653">
                  <c:v>28.418309859154927</c:v>
                </c:pt>
                <c:pt idx="4654">
                  <c:v>28.249295774647887</c:v>
                </c:pt>
                <c:pt idx="4655">
                  <c:v>28.009859154929583</c:v>
                </c:pt>
                <c:pt idx="4656">
                  <c:v>27.911267605633807</c:v>
                </c:pt>
                <c:pt idx="4657">
                  <c:v>28.080281690140847</c:v>
                </c:pt>
                <c:pt idx="4658">
                  <c:v>28.150704225352111</c:v>
                </c:pt>
                <c:pt idx="4659">
                  <c:v>28.207042253521127</c:v>
                </c:pt>
                <c:pt idx="4660">
                  <c:v>28.235211267605639</c:v>
                </c:pt>
                <c:pt idx="4661">
                  <c:v>28.150704225352111</c:v>
                </c:pt>
                <c:pt idx="4662">
                  <c:v>28.066197183098591</c:v>
                </c:pt>
                <c:pt idx="4663">
                  <c:v>28.094366197183103</c:v>
                </c:pt>
                <c:pt idx="4664">
                  <c:v>28.023943661971838</c:v>
                </c:pt>
                <c:pt idx="4665">
                  <c:v>28.038028169014087</c:v>
                </c:pt>
                <c:pt idx="4666">
                  <c:v>28.023943661971838</c:v>
                </c:pt>
                <c:pt idx="4667">
                  <c:v>28.136619718309863</c:v>
                </c:pt>
                <c:pt idx="4668">
                  <c:v>27.347887323943663</c:v>
                </c:pt>
                <c:pt idx="4669">
                  <c:v>28.446478873239432</c:v>
                </c:pt>
                <c:pt idx="4670">
                  <c:v>28.221126760563383</c:v>
                </c:pt>
                <c:pt idx="4671">
                  <c:v>28.108450704225358</c:v>
                </c:pt>
                <c:pt idx="4672">
                  <c:v>28.108450704225358</c:v>
                </c:pt>
                <c:pt idx="4673">
                  <c:v>28.009859154929583</c:v>
                </c:pt>
                <c:pt idx="4674">
                  <c:v>28.023943661971838</c:v>
                </c:pt>
                <c:pt idx="4675">
                  <c:v>28.192957746478879</c:v>
                </c:pt>
                <c:pt idx="4676">
                  <c:v>28.150704225352111</c:v>
                </c:pt>
                <c:pt idx="4677">
                  <c:v>27.869014084507047</c:v>
                </c:pt>
                <c:pt idx="4678">
                  <c:v>28.192957746478879</c:v>
                </c:pt>
                <c:pt idx="4679">
                  <c:v>28.066197183098591</c:v>
                </c:pt>
                <c:pt idx="4680">
                  <c:v>27.953521126760567</c:v>
                </c:pt>
                <c:pt idx="4681">
                  <c:v>27.742253521126759</c:v>
                </c:pt>
                <c:pt idx="4682">
                  <c:v>28.418309859154927</c:v>
                </c:pt>
                <c:pt idx="4683">
                  <c:v>28.235211267605639</c:v>
                </c:pt>
                <c:pt idx="4684">
                  <c:v>28.291549295774647</c:v>
                </c:pt>
                <c:pt idx="4685">
                  <c:v>28.235211267605639</c:v>
                </c:pt>
                <c:pt idx="4686">
                  <c:v>28.038028169014087</c:v>
                </c:pt>
                <c:pt idx="4687">
                  <c:v>27.742253521126759</c:v>
                </c:pt>
                <c:pt idx="4688">
                  <c:v>28.291549295774647</c:v>
                </c:pt>
                <c:pt idx="4689">
                  <c:v>28.192957746478879</c:v>
                </c:pt>
                <c:pt idx="4690">
                  <c:v>28.052112676056336</c:v>
                </c:pt>
                <c:pt idx="4691">
                  <c:v>28.052112676056336</c:v>
                </c:pt>
                <c:pt idx="4692">
                  <c:v>27.995774647887327</c:v>
                </c:pt>
                <c:pt idx="4693">
                  <c:v>27.967605633802815</c:v>
                </c:pt>
                <c:pt idx="4694">
                  <c:v>27.981690140845071</c:v>
                </c:pt>
                <c:pt idx="4695">
                  <c:v>28.122535211267607</c:v>
                </c:pt>
                <c:pt idx="4696">
                  <c:v>28.178873239436623</c:v>
                </c:pt>
                <c:pt idx="4697">
                  <c:v>27.981690140845071</c:v>
                </c:pt>
                <c:pt idx="4698">
                  <c:v>28.108450704225358</c:v>
                </c:pt>
                <c:pt idx="4699">
                  <c:v>28.080281690140847</c:v>
                </c:pt>
                <c:pt idx="4700">
                  <c:v>28.038028169014087</c:v>
                </c:pt>
                <c:pt idx="4701">
                  <c:v>28.207042253521127</c:v>
                </c:pt>
                <c:pt idx="4702">
                  <c:v>28.277464788732392</c:v>
                </c:pt>
                <c:pt idx="4703">
                  <c:v>28.052112676056336</c:v>
                </c:pt>
                <c:pt idx="4704">
                  <c:v>27.643661971830984</c:v>
                </c:pt>
                <c:pt idx="4705">
                  <c:v>28.305633802816903</c:v>
                </c:pt>
                <c:pt idx="4706">
                  <c:v>28.192957746478879</c:v>
                </c:pt>
                <c:pt idx="4707">
                  <c:v>28.052112676056336</c:v>
                </c:pt>
                <c:pt idx="4708">
                  <c:v>27.869014084507047</c:v>
                </c:pt>
                <c:pt idx="4709">
                  <c:v>28.094366197183103</c:v>
                </c:pt>
                <c:pt idx="4710">
                  <c:v>28.108450704225358</c:v>
                </c:pt>
                <c:pt idx="4711">
                  <c:v>28.066197183098591</c:v>
                </c:pt>
                <c:pt idx="4712">
                  <c:v>28.150704225352111</c:v>
                </c:pt>
                <c:pt idx="4713">
                  <c:v>28.235211267605639</c:v>
                </c:pt>
                <c:pt idx="4714">
                  <c:v>28.207042253521127</c:v>
                </c:pt>
                <c:pt idx="4715">
                  <c:v>28.094366197183103</c:v>
                </c:pt>
                <c:pt idx="4716">
                  <c:v>28.164788732394367</c:v>
                </c:pt>
                <c:pt idx="4717">
                  <c:v>28.094366197183103</c:v>
                </c:pt>
                <c:pt idx="4718">
                  <c:v>28.038028169014087</c:v>
                </c:pt>
                <c:pt idx="4719">
                  <c:v>28.023943661971838</c:v>
                </c:pt>
                <c:pt idx="4720">
                  <c:v>27.953521126760567</c:v>
                </c:pt>
                <c:pt idx="4721">
                  <c:v>28.023943661971838</c:v>
                </c:pt>
                <c:pt idx="4722">
                  <c:v>28.080281690140847</c:v>
                </c:pt>
                <c:pt idx="4723">
                  <c:v>28.136619718309863</c:v>
                </c:pt>
                <c:pt idx="4724">
                  <c:v>28.038028169014087</c:v>
                </c:pt>
                <c:pt idx="4725">
                  <c:v>28.038028169014087</c:v>
                </c:pt>
                <c:pt idx="4726">
                  <c:v>27.911267605633807</c:v>
                </c:pt>
                <c:pt idx="4727">
                  <c:v>28.080281690140847</c:v>
                </c:pt>
                <c:pt idx="4728">
                  <c:v>28.080281690140847</c:v>
                </c:pt>
                <c:pt idx="4729">
                  <c:v>28.080281690140847</c:v>
                </c:pt>
                <c:pt idx="4730">
                  <c:v>28.094366197183103</c:v>
                </c:pt>
                <c:pt idx="4731">
                  <c:v>27.967605633802815</c:v>
                </c:pt>
                <c:pt idx="4732">
                  <c:v>27.995774647887327</c:v>
                </c:pt>
                <c:pt idx="4733">
                  <c:v>28.249295774647887</c:v>
                </c:pt>
                <c:pt idx="4734">
                  <c:v>27.728169014084511</c:v>
                </c:pt>
                <c:pt idx="4735">
                  <c:v>28.43239436619719</c:v>
                </c:pt>
                <c:pt idx="4736">
                  <c:v>28.164788732394367</c:v>
                </c:pt>
                <c:pt idx="4737">
                  <c:v>27.967605633802815</c:v>
                </c:pt>
                <c:pt idx="4738">
                  <c:v>27.967605633802815</c:v>
                </c:pt>
                <c:pt idx="4739">
                  <c:v>27.995774647887327</c:v>
                </c:pt>
                <c:pt idx="4740">
                  <c:v>27.840845070422535</c:v>
                </c:pt>
                <c:pt idx="4741">
                  <c:v>27.728169014084511</c:v>
                </c:pt>
                <c:pt idx="4742">
                  <c:v>27.742253521126759</c:v>
                </c:pt>
                <c:pt idx="4743">
                  <c:v>27.249295774647887</c:v>
                </c:pt>
                <c:pt idx="4744">
                  <c:v>28.601408450704223</c:v>
                </c:pt>
                <c:pt idx="4745">
                  <c:v>28.376056338028167</c:v>
                </c:pt>
                <c:pt idx="4746">
                  <c:v>28.207042253521127</c:v>
                </c:pt>
                <c:pt idx="4747">
                  <c:v>27.953521126760567</c:v>
                </c:pt>
                <c:pt idx="4748">
                  <c:v>27.812676056338024</c:v>
                </c:pt>
                <c:pt idx="4749">
                  <c:v>28.080281690140847</c:v>
                </c:pt>
                <c:pt idx="4750">
                  <c:v>28.122535211267607</c:v>
                </c:pt>
                <c:pt idx="4751">
                  <c:v>28.108450704225358</c:v>
                </c:pt>
                <c:pt idx="4752">
                  <c:v>28.038028169014087</c:v>
                </c:pt>
                <c:pt idx="4753">
                  <c:v>28.122535211267607</c:v>
                </c:pt>
                <c:pt idx="4754">
                  <c:v>28.080281690140847</c:v>
                </c:pt>
                <c:pt idx="4755">
                  <c:v>27.883098591549295</c:v>
                </c:pt>
                <c:pt idx="4756">
                  <c:v>27.742253521126759</c:v>
                </c:pt>
                <c:pt idx="4757">
                  <c:v>28.094366197183103</c:v>
                </c:pt>
                <c:pt idx="4758">
                  <c:v>28.192957746478879</c:v>
                </c:pt>
                <c:pt idx="4759">
                  <c:v>28.164788732394367</c:v>
                </c:pt>
                <c:pt idx="4760">
                  <c:v>27.883098591549295</c:v>
                </c:pt>
                <c:pt idx="4761">
                  <c:v>27.404225352112679</c:v>
                </c:pt>
                <c:pt idx="4762">
                  <c:v>28.094366197183103</c:v>
                </c:pt>
                <c:pt idx="4763">
                  <c:v>27.995774647887327</c:v>
                </c:pt>
                <c:pt idx="4764">
                  <c:v>27.742253521126759</c:v>
                </c:pt>
                <c:pt idx="4765">
                  <c:v>27.911267605633807</c:v>
                </c:pt>
                <c:pt idx="4766">
                  <c:v>28.052112676056336</c:v>
                </c:pt>
                <c:pt idx="4767">
                  <c:v>27.911267605633807</c:v>
                </c:pt>
                <c:pt idx="4768">
                  <c:v>28.023943661971838</c:v>
                </c:pt>
                <c:pt idx="4769">
                  <c:v>27.587323943661968</c:v>
                </c:pt>
                <c:pt idx="4770">
                  <c:v>28.178873239436623</c:v>
                </c:pt>
                <c:pt idx="4771">
                  <c:v>28.319718309859152</c:v>
                </c:pt>
                <c:pt idx="4772">
                  <c:v>28.207042253521127</c:v>
                </c:pt>
                <c:pt idx="4773">
                  <c:v>28.023943661971838</c:v>
                </c:pt>
                <c:pt idx="4774">
                  <c:v>28.009859154929583</c:v>
                </c:pt>
                <c:pt idx="4775">
                  <c:v>27.967605633802815</c:v>
                </c:pt>
                <c:pt idx="4776">
                  <c:v>27.911267605633807</c:v>
                </c:pt>
                <c:pt idx="4777">
                  <c:v>27.840845070422535</c:v>
                </c:pt>
                <c:pt idx="4778">
                  <c:v>27.671830985915495</c:v>
                </c:pt>
                <c:pt idx="4779">
                  <c:v>27.798591549295782</c:v>
                </c:pt>
                <c:pt idx="4780">
                  <c:v>27.967605633802815</c:v>
                </c:pt>
                <c:pt idx="4781">
                  <c:v>28.023943661971838</c:v>
                </c:pt>
                <c:pt idx="4782">
                  <c:v>27.883098591549295</c:v>
                </c:pt>
                <c:pt idx="4783">
                  <c:v>27.939436619718311</c:v>
                </c:pt>
                <c:pt idx="4784">
                  <c:v>27.559154929577463</c:v>
                </c:pt>
                <c:pt idx="4785">
                  <c:v>27.700000000000006</c:v>
                </c:pt>
                <c:pt idx="4786">
                  <c:v>27.854929577464791</c:v>
                </c:pt>
                <c:pt idx="4787">
                  <c:v>27.573239436619719</c:v>
                </c:pt>
                <c:pt idx="4788">
                  <c:v>28.108450704225358</c:v>
                </c:pt>
                <c:pt idx="4789">
                  <c:v>28.094366197183103</c:v>
                </c:pt>
                <c:pt idx="4790">
                  <c:v>26.939436619718311</c:v>
                </c:pt>
                <c:pt idx="4791">
                  <c:v>28.9112676056338</c:v>
                </c:pt>
                <c:pt idx="4792">
                  <c:v>28.221126760563383</c:v>
                </c:pt>
                <c:pt idx="4793">
                  <c:v>27.812676056338024</c:v>
                </c:pt>
                <c:pt idx="4794">
                  <c:v>28.023943661971838</c:v>
                </c:pt>
                <c:pt idx="4795">
                  <c:v>27.897183098591551</c:v>
                </c:pt>
                <c:pt idx="4796">
                  <c:v>27.840845070422535</c:v>
                </c:pt>
                <c:pt idx="4797">
                  <c:v>27.939436619718311</c:v>
                </c:pt>
                <c:pt idx="4798">
                  <c:v>27.911267605633807</c:v>
                </c:pt>
                <c:pt idx="4799">
                  <c:v>28.009859154929583</c:v>
                </c:pt>
                <c:pt idx="4800">
                  <c:v>27.925352112676062</c:v>
                </c:pt>
                <c:pt idx="4801">
                  <c:v>27.953521126760567</c:v>
                </c:pt>
                <c:pt idx="4802">
                  <c:v>27.897183098591551</c:v>
                </c:pt>
                <c:pt idx="4803">
                  <c:v>27.883098591549295</c:v>
                </c:pt>
                <c:pt idx="4804">
                  <c:v>27.671830985915495</c:v>
                </c:pt>
                <c:pt idx="4805">
                  <c:v>28.235211267605639</c:v>
                </c:pt>
                <c:pt idx="4806">
                  <c:v>28.192957746478879</c:v>
                </c:pt>
                <c:pt idx="4807">
                  <c:v>27.953521126760567</c:v>
                </c:pt>
                <c:pt idx="4808">
                  <c:v>27.798591549295782</c:v>
                </c:pt>
                <c:pt idx="4809">
                  <c:v>27.981690140845071</c:v>
                </c:pt>
                <c:pt idx="4810">
                  <c:v>28.038028169014087</c:v>
                </c:pt>
                <c:pt idx="4811">
                  <c:v>27.897183098591551</c:v>
                </c:pt>
                <c:pt idx="4812">
                  <c:v>27.840845070422535</c:v>
                </c:pt>
                <c:pt idx="4813">
                  <c:v>27.854929577464791</c:v>
                </c:pt>
                <c:pt idx="4814">
                  <c:v>27.798591549295782</c:v>
                </c:pt>
                <c:pt idx="4815">
                  <c:v>27.840845070422535</c:v>
                </c:pt>
                <c:pt idx="4816">
                  <c:v>27.826760563380287</c:v>
                </c:pt>
                <c:pt idx="4817">
                  <c:v>27.136619718309863</c:v>
                </c:pt>
                <c:pt idx="4818">
                  <c:v>28.643661971830991</c:v>
                </c:pt>
                <c:pt idx="4819">
                  <c:v>28.207042253521127</c:v>
                </c:pt>
                <c:pt idx="4820">
                  <c:v>28.150704225352111</c:v>
                </c:pt>
                <c:pt idx="4821">
                  <c:v>28.094366197183103</c:v>
                </c:pt>
                <c:pt idx="4822">
                  <c:v>28.052112676056336</c:v>
                </c:pt>
                <c:pt idx="4823">
                  <c:v>28.122535211267607</c:v>
                </c:pt>
                <c:pt idx="4824">
                  <c:v>27.925352112676062</c:v>
                </c:pt>
                <c:pt idx="4825">
                  <c:v>27.460563380281695</c:v>
                </c:pt>
                <c:pt idx="4826">
                  <c:v>27.742253521126759</c:v>
                </c:pt>
                <c:pt idx="4827">
                  <c:v>27.911267605633807</c:v>
                </c:pt>
                <c:pt idx="4828">
                  <c:v>28.347887323943663</c:v>
                </c:pt>
                <c:pt idx="4829">
                  <c:v>28.136619718309863</c:v>
                </c:pt>
                <c:pt idx="4830">
                  <c:v>27.967605633802815</c:v>
                </c:pt>
                <c:pt idx="4831">
                  <c:v>28.066197183098591</c:v>
                </c:pt>
                <c:pt idx="4832">
                  <c:v>27.995774647887327</c:v>
                </c:pt>
                <c:pt idx="4833">
                  <c:v>28.052112676056336</c:v>
                </c:pt>
                <c:pt idx="4834">
                  <c:v>28.066197183098591</c:v>
                </c:pt>
                <c:pt idx="4835">
                  <c:v>28.038028169014087</c:v>
                </c:pt>
                <c:pt idx="4836">
                  <c:v>27.840845070422535</c:v>
                </c:pt>
                <c:pt idx="4837">
                  <c:v>27.052112676056343</c:v>
                </c:pt>
                <c:pt idx="4838">
                  <c:v>26.207042253521134</c:v>
                </c:pt>
                <c:pt idx="4839">
                  <c:v>28.615492957746479</c:v>
                </c:pt>
                <c:pt idx="4840">
                  <c:v>28.474647887323943</c:v>
                </c:pt>
                <c:pt idx="4841">
                  <c:v>28.108450704225358</c:v>
                </c:pt>
                <c:pt idx="4842">
                  <c:v>27.995774647887327</c:v>
                </c:pt>
                <c:pt idx="4843">
                  <c:v>28.066197183098591</c:v>
                </c:pt>
                <c:pt idx="4844">
                  <c:v>28.023943661971838</c:v>
                </c:pt>
                <c:pt idx="4845">
                  <c:v>27.911267605633807</c:v>
                </c:pt>
                <c:pt idx="4846">
                  <c:v>27.108450704225351</c:v>
                </c:pt>
                <c:pt idx="4847">
                  <c:v>27.530985915492959</c:v>
                </c:pt>
                <c:pt idx="4848">
                  <c:v>28.615492957746479</c:v>
                </c:pt>
                <c:pt idx="4849">
                  <c:v>28.235211267605639</c:v>
                </c:pt>
                <c:pt idx="4850">
                  <c:v>27.995774647887327</c:v>
                </c:pt>
                <c:pt idx="4851">
                  <c:v>27.530985915492959</c:v>
                </c:pt>
                <c:pt idx="4852">
                  <c:v>27.897183098591551</c:v>
                </c:pt>
                <c:pt idx="4853">
                  <c:v>27.840845070422535</c:v>
                </c:pt>
                <c:pt idx="4854">
                  <c:v>28.038028169014087</c:v>
                </c:pt>
                <c:pt idx="4855">
                  <c:v>27.854929577464791</c:v>
                </c:pt>
                <c:pt idx="4856">
                  <c:v>27.502816901408455</c:v>
                </c:pt>
                <c:pt idx="4857">
                  <c:v>28.192957746478879</c:v>
                </c:pt>
                <c:pt idx="4858">
                  <c:v>27.953521126760567</c:v>
                </c:pt>
                <c:pt idx="4859">
                  <c:v>26.7</c:v>
                </c:pt>
                <c:pt idx="4860">
                  <c:v>27.953521126760567</c:v>
                </c:pt>
                <c:pt idx="4861">
                  <c:v>28.587323943661982</c:v>
                </c:pt>
                <c:pt idx="4862">
                  <c:v>28.122535211267607</c:v>
                </c:pt>
                <c:pt idx="4863">
                  <c:v>28.080281690140847</c:v>
                </c:pt>
                <c:pt idx="4864">
                  <c:v>28.009859154929583</c:v>
                </c:pt>
                <c:pt idx="4865">
                  <c:v>27.967605633802815</c:v>
                </c:pt>
                <c:pt idx="4866">
                  <c:v>27.911267605633807</c:v>
                </c:pt>
                <c:pt idx="4867">
                  <c:v>27.953521126760567</c:v>
                </c:pt>
                <c:pt idx="4868">
                  <c:v>28.009859154929583</c:v>
                </c:pt>
                <c:pt idx="4869">
                  <c:v>27.883098591549295</c:v>
                </c:pt>
                <c:pt idx="4870">
                  <c:v>27.812676056338024</c:v>
                </c:pt>
                <c:pt idx="4871">
                  <c:v>27.869014084507047</c:v>
                </c:pt>
                <c:pt idx="4872">
                  <c:v>27.207042253521127</c:v>
                </c:pt>
                <c:pt idx="4873">
                  <c:v>27.854929577464791</c:v>
                </c:pt>
                <c:pt idx="4874">
                  <c:v>27.953521126760567</c:v>
                </c:pt>
                <c:pt idx="4875">
                  <c:v>27.953521126760567</c:v>
                </c:pt>
                <c:pt idx="4876">
                  <c:v>27.826760563380287</c:v>
                </c:pt>
                <c:pt idx="4877">
                  <c:v>28.009859154929583</c:v>
                </c:pt>
                <c:pt idx="4878">
                  <c:v>27.869014084507047</c:v>
                </c:pt>
                <c:pt idx="4879">
                  <c:v>27.911267605633807</c:v>
                </c:pt>
                <c:pt idx="4880">
                  <c:v>27.883098591549295</c:v>
                </c:pt>
                <c:pt idx="4881">
                  <c:v>27.981690140845071</c:v>
                </c:pt>
                <c:pt idx="4882">
                  <c:v>27.840845070422535</c:v>
                </c:pt>
                <c:pt idx="4883">
                  <c:v>27.685915492957744</c:v>
                </c:pt>
                <c:pt idx="4884">
                  <c:v>27.756338028169015</c:v>
                </c:pt>
                <c:pt idx="4885">
                  <c:v>26.122535211267611</c:v>
                </c:pt>
                <c:pt idx="4886">
                  <c:v>28.939436619718311</c:v>
                </c:pt>
                <c:pt idx="4887">
                  <c:v>28.460563380281695</c:v>
                </c:pt>
                <c:pt idx="4888">
                  <c:v>27.700000000000006</c:v>
                </c:pt>
                <c:pt idx="4889">
                  <c:v>26.939436619718311</c:v>
                </c:pt>
                <c:pt idx="4890">
                  <c:v>28.714084507042255</c:v>
                </c:pt>
                <c:pt idx="4891">
                  <c:v>28.235211267605639</c:v>
                </c:pt>
                <c:pt idx="4892">
                  <c:v>27.897183098591551</c:v>
                </c:pt>
                <c:pt idx="4893">
                  <c:v>27.981690140845071</c:v>
                </c:pt>
                <c:pt idx="4894">
                  <c:v>27.925352112676062</c:v>
                </c:pt>
                <c:pt idx="4895">
                  <c:v>27.925352112676062</c:v>
                </c:pt>
                <c:pt idx="4896">
                  <c:v>27.784507042253527</c:v>
                </c:pt>
                <c:pt idx="4897">
                  <c:v>27.826760563380287</c:v>
                </c:pt>
                <c:pt idx="4898">
                  <c:v>27.685915492957744</c:v>
                </c:pt>
                <c:pt idx="4899">
                  <c:v>27.728169014084511</c:v>
                </c:pt>
                <c:pt idx="4900">
                  <c:v>27.742253521126759</c:v>
                </c:pt>
                <c:pt idx="4901">
                  <c:v>27.869014084507047</c:v>
                </c:pt>
                <c:pt idx="4902">
                  <c:v>27.869014084507047</c:v>
                </c:pt>
                <c:pt idx="4903">
                  <c:v>27.601408450704231</c:v>
                </c:pt>
                <c:pt idx="4904">
                  <c:v>27.925352112676062</c:v>
                </c:pt>
                <c:pt idx="4905">
                  <c:v>27.995774647887327</c:v>
                </c:pt>
                <c:pt idx="4906">
                  <c:v>28.066197183098591</c:v>
                </c:pt>
                <c:pt idx="4907">
                  <c:v>28.108450704225358</c:v>
                </c:pt>
                <c:pt idx="4908">
                  <c:v>28.108450704225358</c:v>
                </c:pt>
                <c:pt idx="4909">
                  <c:v>27.967605633802815</c:v>
                </c:pt>
                <c:pt idx="4910">
                  <c:v>27.826760563380287</c:v>
                </c:pt>
                <c:pt idx="4911">
                  <c:v>27.826760563380287</c:v>
                </c:pt>
                <c:pt idx="4912">
                  <c:v>27.347887323943663</c:v>
                </c:pt>
                <c:pt idx="4913">
                  <c:v>27.995774647887327</c:v>
                </c:pt>
                <c:pt idx="4914">
                  <c:v>27.981690140845071</c:v>
                </c:pt>
                <c:pt idx="4915">
                  <c:v>27.657746478873239</c:v>
                </c:pt>
                <c:pt idx="4916">
                  <c:v>27.840845070422535</c:v>
                </c:pt>
                <c:pt idx="4917">
                  <c:v>27.559154929577463</c:v>
                </c:pt>
                <c:pt idx="4918">
                  <c:v>27.756338028169015</c:v>
                </c:pt>
                <c:pt idx="4919">
                  <c:v>27.643661971830984</c:v>
                </c:pt>
                <c:pt idx="4920">
                  <c:v>28.108450704225358</c:v>
                </c:pt>
                <c:pt idx="4921">
                  <c:v>27.629577464788742</c:v>
                </c:pt>
                <c:pt idx="4922">
                  <c:v>27.023943661971831</c:v>
                </c:pt>
                <c:pt idx="4923">
                  <c:v>27.657746478873239</c:v>
                </c:pt>
                <c:pt idx="4924">
                  <c:v>28.460563380281695</c:v>
                </c:pt>
                <c:pt idx="4925">
                  <c:v>28.446478873239432</c:v>
                </c:pt>
                <c:pt idx="4926">
                  <c:v>28.066197183098591</c:v>
                </c:pt>
                <c:pt idx="4927">
                  <c:v>27.277464788732399</c:v>
                </c:pt>
                <c:pt idx="4928">
                  <c:v>28.066197183098591</c:v>
                </c:pt>
                <c:pt idx="4929">
                  <c:v>27.911267605633807</c:v>
                </c:pt>
                <c:pt idx="4930">
                  <c:v>27.939436619718311</c:v>
                </c:pt>
                <c:pt idx="4931">
                  <c:v>27.840845070422535</c:v>
                </c:pt>
                <c:pt idx="4932">
                  <c:v>27.784507042253527</c:v>
                </c:pt>
                <c:pt idx="4933">
                  <c:v>27.263380281690143</c:v>
                </c:pt>
                <c:pt idx="4934">
                  <c:v>27.728169014084511</c:v>
                </c:pt>
                <c:pt idx="4935">
                  <c:v>28.319718309859152</c:v>
                </c:pt>
                <c:pt idx="4936">
                  <c:v>28.066197183098591</c:v>
                </c:pt>
                <c:pt idx="4937">
                  <c:v>27.939436619718311</c:v>
                </c:pt>
                <c:pt idx="4938">
                  <c:v>27.925352112676062</c:v>
                </c:pt>
                <c:pt idx="4939">
                  <c:v>27.925352112676062</c:v>
                </c:pt>
                <c:pt idx="4940">
                  <c:v>27.826760563380287</c:v>
                </c:pt>
                <c:pt idx="4941">
                  <c:v>27.742253521126759</c:v>
                </c:pt>
                <c:pt idx="4942">
                  <c:v>27.545070422535215</c:v>
                </c:pt>
                <c:pt idx="4943">
                  <c:v>27.854929577464791</c:v>
                </c:pt>
                <c:pt idx="4944">
                  <c:v>27.728169014084511</c:v>
                </c:pt>
                <c:pt idx="4945">
                  <c:v>27.559154929577463</c:v>
                </c:pt>
                <c:pt idx="4946">
                  <c:v>27.826760563380287</c:v>
                </c:pt>
                <c:pt idx="4947">
                  <c:v>27.742253521126759</c:v>
                </c:pt>
                <c:pt idx="4948">
                  <c:v>25.7</c:v>
                </c:pt>
                <c:pt idx="4949">
                  <c:v>28.854929577464791</c:v>
                </c:pt>
                <c:pt idx="4950">
                  <c:v>28.333802816901414</c:v>
                </c:pt>
                <c:pt idx="4951">
                  <c:v>27.953521126760567</c:v>
                </c:pt>
                <c:pt idx="4952">
                  <c:v>27.460563380281695</c:v>
                </c:pt>
                <c:pt idx="4953">
                  <c:v>27.897183098591551</c:v>
                </c:pt>
                <c:pt idx="4954">
                  <c:v>27.981690140845071</c:v>
                </c:pt>
                <c:pt idx="4955">
                  <c:v>27.925352112676062</c:v>
                </c:pt>
                <c:pt idx="4956">
                  <c:v>27.939436619718311</c:v>
                </c:pt>
                <c:pt idx="4957">
                  <c:v>27.995774647887327</c:v>
                </c:pt>
                <c:pt idx="4958">
                  <c:v>27.967605633802815</c:v>
                </c:pt>
                <c:pt idx="4959">
                  <c:v>27.911267605633807</c:v>
                </c:pt>
                <c:pt idx="4960">
                  <c:v>27.883098591549295</c:v>
                </c:pt>
                <c:pt idx="4961">
                  <c:v>27.798591549295782</c:v>
                </c:pt>
                <c:pt idx="4962">
                  <c:v>27.671830985915495</c:v>
                </c:pt>
                <c:pt idx="4963">
                  <c:v>27.643661971830984</c:v>
                </c:pt>
                <c:pt idx="4964">
                  <c:v>27.390140845070423</c:v>
                </c:pt>
                <c:pt idx="4965">
                  <c:v>27.122535211267607</c:v>
                </c:pt>
                <c:pt idx="4966">
                  <c:v>27.798591549295782</c:v>
                </c:pt>
                <c:pt idx="4967">
                  <c:v>27.939436619718311</c:v>
                </c:pt>
                <c:pt idx="4968">
                  <c:v>28.178873239436623</c:v>
                </c:pt>
                <c:pt idx="4969">
                  <c:v>27.798591549295782</c:v>
                </c:pt>
                <c:pt idx="4970">
                  <c:v>27.671830985915495</c:v>
                </c:pt>
                <c:pt idx="4971">
                  <c:v>28.080281690140847</c:v>
                </c:pt>
                <c:pt idx="4972">
                  <c:v>27.756338028169015</c:v>
                </c:pt>
                <c:pt idx="4973">
                  <c:v>27.685915492957744</c:v>
                </c:pt>
                <c:pt idx="4974">
                  <c:v>27.488732394366192</c:v>
                </c:pt>
                <c:pt idx="4975">
                  <c:v>27.671830985915495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08349296"/>
        <c:axId val="228666512"/>
      </c:scatterChart>
      <c:valAx>
        <c:axId val="408349296"/>
        <c:scaling>
          <c:orientation val="minMax"/>
          <c:max val="50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28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280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Time</a:t>
                </a:r>
                <a:r>
                  <a:rPr lang="en-US" sz="2800" baseline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(sec.)</a:t>
                </a:r>
                <a:endParaRPr lang="en-US" sz="28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2800" b="0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out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28666512"/>
        <c:crosses val="autoZero"/>
        <c:crossBetween val="midCat"/>
      </c:valAx>
      <c:valAx>
        <c:axId val="228666512"/>
        <c:scaling>
          <c:orientation val="minMax"/>
          <c:max val="5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8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2800" i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 </a:t>
                </a:r>
                <a:r>
                  <a:rPr lang="en-US" sz="280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sz="2800">
                    <a:solidFill>
                      <a:schemeClr val="tx1"/>
                    </a:solidFill>
                    <a:latin typeface="Symbol" panose="05050102010706020507" pitchFamily="18" charset="2"/>
                    <a:cs typeface="Times New Roman" panose="02020603050405020304" pitchFamily="18" charset="0"/>
                  </a:rPr>
                  <a:t>m</a:t>
                </a:r>
                <a:r>
                  <a:rPr lang="en-US" sz="280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A/cm²)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2800" b="0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out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08349296"/>
        <c:crosses val="autoZero"/>
        <c:crossBetween val="midCat"/>
      </c:valAx>
      <c:spPr>
        <a:noFill/>
        <a:ln>
          <a:solidFill>
            <a:schemeClr val="tx1"/>
          </a:solidFill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0.42018</cdr:x>
      <cdr:y>0.63016</cdr:y>
    </cdr:from>
    <cdr:to>
      <cdr:x>0.42018</cdr:x>
      <cdr:y>0.71587</cdr:y>
    </cdr:to>
    <cdr:cxnSp macro="">
      <cdr:nvCxnSpPr>
        <cdr:cNvPr id="3" name="Straight Arrow Connector 2"/>
        <cdr:cNvCxnSpPr/>
      </cdr:nvCxnSpPr>
      <cdr:spPr>
        <a:xfrm xmlns:a="http://schemas.openxmlformats.org/drawingml/2006/main">
          <a:off x="3581400" y="4321629"/>
          <a:ext cx="0" cy="587828"/>
        </a:xfrm>
        <a:prstGeom xmlns:a="http://schemas.openxmlformats.org/drawingml/2006/main" prst="straightConnector1">
          <a:avLst/>
        </a:prstGeom>
        <a:ln xmlns:a="http://schemas.openxmlformats.org/drawingml/2006/main" w="28575">
          <a:solidFill>
            <a:schemeClr val="tx1"/>
          </a:solidFill>
          <a:tailEnd type="triangl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70CE3-AE74-4ADF-B988-C3CFFC2ACFAF}" type="datetimeFigureOut">
              <a:rPr lang="en-US" smtClean="0"/>
              <a:t>3/30/2014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FC9FA-F64F-4C22-8644-52C2CDE239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055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70CE3-AE74-4ADF-B988-C3CFFC2ACFAF}" type="datetimeFigureOut">
              <a:rPr lang="en-US" smtClean="0"/>
              <a:t>3/30/2014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FC9FA-F64F-4C22-8644-52C2CDE239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20854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70CE3-AE74-4ADF-B988-C3CFFC2ACFAF}" type="datetimeFigureOut">
              <a:rPr lang="en-US" smtClean="0"/>
              <a:t>3/30/2014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FC9FA-F64F-4C22-8644-52C2CDE239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76633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70CE3-AE74-4ADF-B988-C3CFFC2ACFAF}" type="datetimeFigureOut">
              <a:rPr lang="en-US" smtClean="0"/>
              <a:t>3/30/2014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FC9FA-F64F-4C22-8644-52C2CDE239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4504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70CE3-AE74-4ADF-B988-C3CFFC2ACFAF}" type="datetimeFigureOut">
              <a:rPr lang="en-US" smtClean="0"/>
              <a:t>3/30/2014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FC9FA-F64F-4C22-8644-52C2CDE239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4057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70CE3-AE74-4ADF-B988-C3CFFC2ACFAF}" type="datetimeFigureOut">
              <a:rPr lang="en-US" smtClean="0"/>
              <a:t>3/30/2014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FC9FA-F64F-4C22-8644-52C2CDE239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09442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70CE3-AE74-4ADF-B988-C3CFFC2ACFAF}" type="datetimeFigureOut">
              <a:rPr lang="en-US" smtClean="0"/>
              <a:t>3/30/2014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FC9FA-F64F-4C22-8644-52C2CDE239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91088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70CE3-AE74-4ADF-B988-C3CFFC2ACFAF}" type="datetimeFigureOut">
              <a:rPr lang="en-US" smtClean="0"/>
              <a:t>3/30/2014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FC9FA-F64F-4C22-8644-52C2CDE239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4183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70CE3-AE74-4ADF-B988-C3CFFC2ACFAF}" type="datetimeFigureOut">
              <a:rPr lang="en-US" smtClean="0"/>
              <a:t>3/30/2014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FC9FA-F64F-4C22-8644-52C2CDE239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4514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70CE3-AE74-4ADF-B988-C3CFFC2ACFAF}" type="datetimeFigureOut">
              <a:rPr lang="en-US" smtClean="0"/>
              <a:t>3/30/2014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FC9FA-F64F-4C22-8644-52C2CDE239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3634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70CE3-AE74-4ADF-B988-C3CFFC2ACFAF}" type="datetimeFigureOut">
              <a:rPr lang="en-US" smtClean="0"/>
              <a:t>3/30/2014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FC9FA-F64F-4C22-8644-52C2CDE239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277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170CE3-AE74-4ADF-B988-C3CFFC2ACFAF}" type="datetimeFigureOut">
              <a:rPr lang="en-US" smtClean="0"/>
              <a:t>3/30/2014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6FC9FA-F64F-4C22-8644-52C2CDE239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2424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50520851"/>
              </p:ext>
            </p:extLst>
          </p:nvPr>
        </p:nvGraphicFramePr>
        <p:xfrm>
          <a:off x="304800" y="0"/>
          <a:ext cx="8523514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7" name="Straight Arrow Connector 6"/>
          <p:cNvCxnSpPr/>
          <p:nvPr/>
        </p:nvCxnSpPr>
        <p:spPr>
          <a:xfrm flipH="1">
            <a:off x="3015343" y="1676400"/>
            <a:ext cx="794657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3810000" y="1556657"/>
            <a:ext cx="0" cy="26125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2711430" y="1216419"/>
            <a:ext cx="10985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20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purge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60715" y="3777343"/>
            <a:ext cx="12875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Air bubble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74530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</TotalTime>
  <Words>12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Symbol</vt:lpstr>
      <vt:lpstr>Times New Roman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</dc:creator>
  <cp:lastModifiedBy>David</cp:lastModifiedBy>
  <cp:revision>3</cp:revision>
  <dcterms:created xsi:type="dcterms:W3CDTF">2014-03-31T01:34:10Z</dcterms:created>
  <dcterms:modified xsi:type="dcterms:W3CDTF">2014-03-31T01:39:52Z</dcterms:modified>
</cp:coreProperties>
</file>