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331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846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605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09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265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23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485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27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494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8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351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DAC72-0E58-4C99-AD4B-DCF37FA17F40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915D0-9661-49B0-AFFC-2DEE45B07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948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401" y="0"/>
            <a:ext cx="8900599" cy="68580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119670"/>
              </p:ext>
            </p:extLst>
          </p:nvPr>
        </p:nvGraphicFramePr>
        <p:xfrm>
          <a:off x="829129" y="258990"/>
          <a:ext cx="2033814" cy="2177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S ChemDraw Drawing" r:id="rId4" imgW="1346740" imgH="1441420" progId="ChemDraw.Document.6.0">
                  <p:embed/>
                </p:oleObj>
              </mc:Choice>
              <mc:Fallback>
                <p:oleObj name="CS ChemDraw Drawing" r:id="rId4" imgW="1346740" imgH="144142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9129" y="258990"/>
                        <a:ext cx="2033814" cy="21777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8492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 ChemDraw Drawing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1</cp:revision>
  <dcterms:created xsi:type="dcterms:W3CDTF">2014-03-26T22:03:11Z</dcterms:created>
  <dcterms:modified xsi:type="dcterms:W3CDTF">2014-03-26T22:05:50Z</dcterms:modified>
</cp:coreProperties>
</file>