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82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0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32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69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63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8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8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70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9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23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2A2D0-C7E1-4CD2-B435-B1BDAA0D161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17153-3810-478B-8B99-1C57FE4F4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57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806381"/>
              </p:ext>
            </p:extLst>
          </p:nvPr>
        </p:nvGraphicFramePr>
        <p:xfrm>
          <a:off x="1068326" y="1986302"/>
          <a:ext cx="7057907" cy="1012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3" imgW="5833623" imgH="836493" progId="ChemDraw.Document.6.0">
                  <p:embed/>
                </p:oleObj>
              </mc:Choice>
              <mc:Fallback>
                <p:oleObj name="CS ChemDraw Drawing" r:id="rId3" imgW="5833623" imgH="83649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8326" y="1986302"/>
                        <a:ext cx="7057907" cy="1012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247185"/>
              </p:ext>
            </p:extLst>
          </p:nvPr>
        </p:nvGraphicFramePr>
        <p:xfrm>
          <a:off x="1664650" y="520420"/>
          <a:ext cx="5865261" cy="109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S ChemDraw Drawing" r:id="rId5" imgW="4847617" imgH="904965" progId="ChemDraw.Document.6.0">
                  <p:embed/>
                </p:oleObj>
              </mc:Choice>
              <mc:Fallback>
                <p:oleObj name="CS ChemDraw Drawing" r:id="rId5" imgW="4847617" imgH="90496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4650" y="520420"/>
                        <a:ext cx="5865261" cy="109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242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2014-04-22T23:18:17Z</dcterms:created>
  <dcterms:modified xsi:type="dcterms:W3CDTF">2014-04-22T23:23:52Z</dcterms:modified>
</cp:coreProperties>
</file>